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13716000" cx="24387025"/>
  <p:notesSz cx="13716000" cy="24387025"/>
  <p:embeddedFontLst>
    <p:embeddedFont>
      <p:font typeface="Lato"/>
      <p:regular r:id="rId31"/>
      <p:bold r:id="rId32"/>
      <p:italic r:id="rId33"/>
      <p:boldItalic r:id="rId34"/>
    </p:embeddedFont>
    <p:embeddedFont>
      <p:font typeface="Mochiy Pop One"/>
      <p:regular r:id="rId35"/>
    </p:embeddedFont>
    <p:embeddedFont>
      <p:font typeface="DM Sans"/>
      <p:bold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8" roundtripDataSignature="AMtx7mhGKZSvwdeYOFR0oXAABzVf6QzTs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regular.fntdata"/><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Lato-italic.fntdata"/><Relationship Id="rId10" Type="http://schemas.openxmlformats.org/officeDocument/2006/relationships/slide" Target="slides/slide6.xml"/><Relationship Id="rId32" Type="http://schemas.openxmlformats.org/officeDocument/2006/relationships/font" Target="fonts/Lato-bold.fntdata"/><Relationship Id="rId13" Type="http://schemas.openxmlformats.org/officeDocument/2006/relationships/slide" Target="slides/slide9.xml"/><Relationship Id="rId35" Type="http://schemas.openxmlformats.org/officeDocument/2006/relationships/font" Target="fonts/MochiyPopOne-regular.fntdata"/><Relationship Id="rId12" Type="http://schemas.openxmlformats.org/officeDocument/2006/relationships/slide" Target="slides/slide8.xml"/><Relationship Id="rId34" Type="http://schemas.openxmlformats.org/officeDocument/2006/relationships/font" Target="fonts/Lato-boldItalic.fntdata"/><Relationship Id="rId15" Type="http://schemas.openxmlformats.org/officeDocument/2006/relationships/slide" Target="slides/slide11.xml"/><Relationship Id="rId37" Type="http://schemas.openxmlformats.org/officeDocument/2006/relationships/font" Target="fonts/DMSans-boldItalic.fntdata"/><Relationship Id="rId14" Type="http://schemas.openxmlformats.org/officeDocument/2006/relationships/slide" Target="slides/slide10.xml"/><Relationship Id="rId36" Type="http://schemas.openxmlformats.org/officeDocument/2006/relationships/font" Target="fonts/DMSans-bold.fntdata"/><Relationship Id="rId17" Type="http://schemas.openxmlformats.org/officeDocument/2006/relationships/slide" Target="slides/slide13.xml"/><Relationship Id="rId16" Type="http://schemas.openxmlformats.org/officeDocument/2006/relationships/slide" Target="slides/slide12.xml"/><Relationship Id="rId38" Type="http://customschemas.google.com/relationships/presentationmetadata" Target="meta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7821b53fc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7821b53fc4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7821b53fc4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7821b53fc4_0_1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g27821b53fc4_0_1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 name="Google Shape;213;g27821b53fc4_0_1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7821b53fc4_0_2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g27821b53fc4_0_2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g27821b53fc4_0_2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7821b53fc4_0_2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g27821b53fc4_0_2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6" name="Google Shape;306;g27821b53fc4_0_2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7821b53fc4_0_3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 name="Google Shape;329;g27821b53fc4_0_3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0" name="Google Shape;330;g27821b53fc4_0_3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7821b53fc4_0_3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g27821b53fc4_0_3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4" name="Google Shape;344;g27821b53fc4_0_3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7821b53fc4_0_3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g27821b53fc4_0_3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3" name="Google Shape;373;g27821b53fc4_0_3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27821b53fc4_0_4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9" name="Google Shape;439;g27821b53fc4_0_4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0" name="Google Shape;440;g27821b53fc4_0_4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7821b53fc4_0_4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5" name="Google Shape;455;g27821b53fc4_0_4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6" name="Google Shape;456;g27821b53fc4_0_4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27821b53fc4_0_4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g27821b53fc4_0_4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 name="Google Shape;473;g27821b53fc4_0_4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27821b53fc4_0_4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9" name="Google Shape;489;g27821b53fc4_0_4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0" name="Google Shape;490;g27821b53fc4_0_4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 name="Shape 23"/>
        <p:cNvGrpSpPr/>
        <p:nvPr/>
      </p:nvGrpSpPr>
      <p:grpSpPr>
        <a:xfrm>
          <a:off x="0" y="0"/>
          <a:ext cx="0" cy="0"/>
          <a:chOff x="0" y="0"/>
          <a:chExt cx="0" cy="0"/>
        </a:xfrm>
      </p:grpSpPr>
      <p:sp>
        <p:nvSpPr>
          <p:cNvPr id="24" name="Google Shape;24;g27821b53fc4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 name="Google Shape;25;g27821b53fc4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 name="Google Shape;26;g27821b53fc4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27821b53fc4_0_4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8" name="Google Shape;498;g27821b53fc4_0_4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9" name="Google Shape;499;g27821b53fc4_0_4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27821b53fc4_0_5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3" name="Google Shape;533;g27821b53fc4_0_5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4" name="Google Shape;534;g27821b53fc4_0_5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27821b53fc4_0_5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6" name="Google Shape;556;g27821b53fc4_0_5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7" name="Google Shape;557;g27821b53fc4_0_5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27821b53fc4_0_5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3" name="Google Shape;593;g27821b53fc4_0_5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4" name="Google Shape;594;g27821b53fc4_0_5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27821b53fc4_0_5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1" name="Google Shape;621;g27821b53fc4_0_5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2" name="Google Shape;622;g27821b53fc4_0_5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27821b53fc4_0_6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7" name="Google Shape;647;g27821b53fc4_0_6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8" name="Google Shape;648;g27821b53fc4_0_6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27821b53fc4_0_6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2" name="Google Shape;712;g27821b53fc4_0_6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3" name="Google Shape;713;g27821b53fc4_0_6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 name="Shape 34"/>
        <p:cNvGrpSpPr/>
        <p:nvPr/>
      </p:nvGrpSpPr>
      <p:grpSpPr>
        <a:xfrm>
          <a:off x="0" y="0"/>
          <a:ext cx="0" cy="0"/>
          <a:chOff x="0" y="0"/>
          <a:chExt cx="0" cy="0"/>
        </a:xfrm>
      </p:grpSpPr>
      <p:sp>
        <p:nvSpPr>
          <p:cNvPr id="35" name="Google Shape;35;g27821b53fc4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 name="Google Shape;36;g27821b53fc4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 name="Google Shape;37;g27821b53fc4_0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7821b53fc4_0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 name="Google Shape;89;g27821b53fc4_0_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 name="Google Shape;90;g27821b53fc4_0_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7821b53fc4_0_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 name="Google Shape;101;g27821b53fc4_0_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 name="Google Shape;102;g27821b53fc4_0_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7821b53fc4_0_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g27821b53fc4_0_1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g27821b53fc4_0_1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7821b53fc4_0_1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g27821b53fc4_0_1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g27821b53fc4_0_1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7821b53fc4_0_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g27821b53fc4_0_1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g27821b53fc4_0_1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7821b53fc4_0_1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g27821b53fc4_0_1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 name="Google Shape;178;g27821b53fc4_0_1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2.png"/><Relationship Id="rId4" Type="http://schemas.openxmlformats.org/officeDocument/2006/relationships/image" Target="../media/image63.png"/><Relationship Id="rId5" Type="http://schemas.openxmlformats.org/officeDocument/2006/relationships/image" Target="../media/image19.png"/><Relationship Id="rId6"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9.png"/><Relationship Id="rId4" Type="http://schemas.openxmlformats.org/officeDocument/2006/relationships/image" Target="../media/image11.png"/><Relationship Id="rId5" Type="http://schemas.openxmlformats.org/officeDocument/2006/relationships/image" Target="../media/image19.png"/><Relationship Id="rId6" Type="http://schemas.openxmlformats.org/officeDocument/2006/relationships/image" Target="../media/image48.png"/><Relationship Id="rId7" Type="http://schemas.openxmlformats.org/officeDocument/2006/relationships/image" Target="../media/image46.png"/><Relationship Id="rId8" Type="http://schemas.openxmlformats.org/officeDocument/2006/relationships/image" Target="../media/image4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19.png"/><Relationship Id="rId11" Type="http://schemas.openxmlformats.org/officeDocument/2006/relationships/image" Target="../media/image57.png"/><Relationship Id="rId10" Type="http://schemas.openxmlformats.org/officeDocument/2006/relationships/image" Target="../media/image55.png"/><Relationship Id="rId9" Type="http://schemas.openxmlformats.org/officeDocument/2006/relationships/image" Target="../media/image47.png"/><Relationship Id="rId5" Type="http://schemas.openxmlformats.org/officeDocument/2006/relationships/image" Target="../media/image50.png"/><Relationship Id="rId6" Type="http://schemas.openxmlformats.org/officeDocument/2006/relationships/image" Target="../media/image61.png"/><Relationship Id="rId7" Type="http://schemas.openxmlformats.org/officeDocument/2006/relationships/image" Target="../media/image69.png"/><Relationship Id="rId8"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9.png"/><Relationship Id="rId4" Type="http://schemas.openxmlformats.org/officeDocument/2006/relationships/image" Target="../media/image11.png"/><Relationship Id="rId5" Type="http://schemas.openxmlformats.org/officeDocument/2006/relationships/image" Target="../media/image19.png"/><Relationship Id="rId6" Type="http://schemas.openxmlformats.org/officeDocument/2006/relationships/image" Target="../media/image10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0" Type="http://schemas.openxmlformats.org/officeDocument/2006/relationships/image" Target="../media/image88.png"/><Relationship Id="rId22" Type="http://schemas.openxmlformats.org/officeDocument/2006/relationships/image" Target="../media/image123.png"/><Relationship Id="rId21" Type="http://schemas.openxmlformats.org/officeDocument/2006/relationships/image" Target="../media/image105.png"/><Relationship Id="rId24" Type="http://schemas.openxmlformats.org/officeDocument/2006/relationships/image" Target="../media/image92.png"/><Relationship Id="rId23" Type="http://schemas.openxmlformats.org/officeDocument/2006/relationships/image" Target="../media/image86.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9.png"/><Relationship Id="rId4" Type="http://schemas.openxmlformats.org/officeDocument/2006/relationships/image" Target="../media/image11.png"/><Relationship Id="rId9" Type="http://schemas.openxmlformats.org/officeDocument/2006/relationships/image" Target="../media/image75.png"/><Relationship Id="rId26" Type="http://schemas.openxmlformats.org/officeDocument/2006/relationships/image" Target="../media/image91.png"/><Relationship Id="rId25" Type="http://schemas.openxmlformats.org/officeDocument/2006/relationships/image" Target="../media/image103.png"/><Relationship Id="rId28" Type="http://schemas.openxmlformats.org/officeDocument/2006/relationships/image" Target="../media/image93.png"/><Relationship Id="rId27" Type="http://schemas.openxmlformats.org/officeDocument/2006/relationships/image" Target="../media/image94.png"/><Relationship Id="rId5" Type="http://schemas.openxmlformats.org/officeDocument/2006/relationships/image" Target="../media/image19.png"/><Relationship Id="rId6" Type="http://schemas.openxmlformats.org/officeDocument/2006/relationships/image" Target="../media/image84.png"/><Relationship Id="rId29" Type="http://schemas.openxmlformats.org/officeDocument/2006/relationships/image" Target="../media/image139.png"/><Relationship Id="rId7" Type="http://schemas.openxmlformats.org/officeDocument/2006/relationships/image" Target="../media/image72.png"/><Relationship Id="rId8" Type="http://schemas.openxmlformats.org/officeDocument/2006/relationships/image" Target="../media/image71.png"/><Relationship Id="rId11" Type="http://schemas.openxmlformats.org/officeDocument/2006/relationships/image" Target="../media/image80.png"/><Relationship Id="rId10" Type="http://schemas.openxmlformats.org/officeDocument/2006/relationships/image" Target="../media/image85.png"/><Relationship Id="rId13" Type="http://schemas.openxmlformats.org/officeDocument/2006/relationships/image" Target="../media/image77.png"/><Relationship Id="rId12" Type="http://schemas.openxmlformats.org/officeDocument/2006/relationships/image" Target="../media/image74.png"/><Relationship Id="rId15" Type="http://schemas.openxmlformats.org/officeDocument/2006/relationships/image" Target="../media/image109.png"/><Relationship Id="rId14" Type="http://schemas.openxmlformats.org/officeDocument/2006/relationships/image" Target="../media/image83.png"/><Relationship Id="rId17" Type="http://schemas.openxmlformats.org/officeDocument/2006/relationships/image" Target="../media/image175.png"/><Relationship Id="rId16" Type="http://schemas.openxmlformats.org/officeDocument/2006/relationships/image" Target="../media/image121.png"/><Relationship Id="rId19" Type="http://schemas.openxmlformats.org/officeDocument/2006/relationships/image" Target="../media/image95.png"/><Relationship Id="rId18" Type="http://schemas.openxmlformats.org/officeDocument/2006/relationships/image" Target="../media/image9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image" Target="../media/image63.png"/><Relationship Id="rId5" Type="http://schemas.openxmlformats.org/officeDocument/2006/relationships/image" Target="../media/image19.png"/><Relationship Id="rId6" Type="http://schemas.openxmlformats.org/officeDocument/2006/relationships/image" Target="../media/image97.png"/><Relationship Id="rId7" Type="http://schemas.openxmlformats.org/officeDocument/2006/relationships/image" Target="../media/image1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19.png"/><Relationship Id="rId5" Type="http://schemas.openxmlformats.org/officeDocument/2006/relationships/image" Target="../media/image104.png"/><Relationship Id="rId6" Type="http://schemas.openxmlformats.org/officeDocument/2006/relationships/image" Target="../media/image15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9.png"/><Relationship Id="rId4" Type="http://schemas.openxmlformats.org/officeDocument/2006/relationships/image" Target="../media/image11.png"/><Relationship Id="rId5" Type="http://schemas.openxmlformats.org/officeDocument/2006/relationships/image" Target="../media/image19.png"/><Relationship Id="rId6" Type="http://schemas.openxmlformats.org/officeDocument/2006/relationships/image" Target="../media/image153.png"/><Relationship Id="rId7" Type="http://schemas.openxmlformats.org/officeDocument/2006/relationships/image" Target="../media/image1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41.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2.png"/><Relationship Id="rId4" Type="http://schemas.openxmlformats.org/officeDocument/2006/relationships/image" Target="../media/image63.png"/><Relationship Id="rId5" Type="http://schemas.openxmlformats.org/officeDocument/2006/relationships/image" Target="../media/image19.png"/><Relationship Id="rId6" Type="http://schemas.openxmlformats.org/officeDocument/2006/relationships/image" Target="../media/image148.png"/><Relationship Id="rId7" Type="http://schemas.openxmlformats.org/officeDocument/2006/relationships/image" Target="../media/image1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0.png"/><Relationship Id="rId4" Type="http://schemas.openxmlformats.org/officeDocument/2006/relationships/image" Target="../media/image19.png"/><Relationship Id="rId5" Type="http://schemas.openxmlformats.org/officeDocument/2006/relationships/image" Target="../media/image1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79.png"/><Relationship Id="rId4" Type="http://schemas.openxmlformats.org/officeDocument/2006/relationships/image" Target="../media/image11.png"/><Relationship Id="rId9" Type="http://schemas.openxmlformats.org/officeDocument/2006/relationships/image" Target="../media/image136.png"/><Relationship Id="rId5" Type="http://schemas.openxmlformats.org/officeDocument/2006/relationships/image" Target="../media/image19.png"/><Relationship Id="rId6" Type="http://schemas.openxmlformats.org/officeDocument/2006/relationships/image" Target="../media/image122.png"/><Relationship Id="rId7" Type="http://schemas.openxmlformats.org/officeDocument/2006/relationships/image" Target="../media/image134.png"/><Relationship Id="rId8" Type="http://schemas.openxmlformats.org/officeDocument/2006/relationships/image" Target="../media/image150.png"/><Relationship Id="rId10" Type="http://schemas.openxmlformats.org/officeDocument/2006/relationships/image" Target="../media/image1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2.png"/><Relationship Id="rId4" Type="http://schemas.openxmlformats.org/officeDocument/2006/relationships/image" Target="../media/image63.png"/><Relationship Id="rId5" Type="http://schemas.openxmlformats.org/officeDocument/2006/relationships/image" Target="../media/image19.png"/><Relationship Id="rId6" Type="http://schemas.openxmlformats.org/officeDocument/2006/relationships/image" Target="../media/image161.png"/><Relationship Id="rId7" Type="http://schemas.openxmlformats.org/officeDocument/2006/relationships/image" Target="../media/image149.png"/><Relationship Id="rId8" Type="http://schemas.openxmlformats.org/officeDocument/2006/relationships/image" Target="../media/image1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0.png"/><Relationship Id="rId4" Type="http://schemas.openxmlformats.org/officeDocument/2006/relationships/image" Target="../media/image171.png"/><Relationship Id="rId9" Type="http://schemas.openxmlformats.org/officeDocument/2006/relationships/image" Target="../media/image144.png"/><Relationship Id="rId5" Type="http://schemas.openxmlformats.org/officeDocument/2006/relationships/image" Target="../media/image19.png"/><Relationship Id="rId6" Type="http://schemas.openxmlformats.org/officeDocument/2006/relationships/image" Target="../media/image146.png"/><Relationship Id="rId7" Type="http://schemas.openxmlformats.org/officeDocument/2006/relationships/image" Target="../media/image157.png"/><Relationship Id="rId8" Type="http://schemas.openxmlformats.org/officeDocument/2006/relationships/image" Target="../media/image151.png"/><Relationship Id="rId10" Type="http://schemas.openxmlformats.org/officeDocument/2006/relationships/image" Target="../media/image142.png"/></Relationships>
</file>

<file path=ppt/slides/_rels/slide25.xml.rels><?xml version="1.0" encoding="UTF-8" standalone="yes"?><Relationships xmlns="http://schemas.openxmlformats.org/package/2006/relationships"><Relationship Id="rId20"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79.png"/><Relationship Id="rId4" Type="http://schemas.openxmlformats.org/officeDocument/2006/relationships/image" Target="../media/image11.png"/><Relationship Id="rId9" Type="http://schemas.openxmlformats.org/officeDocument/2006/relationships/image" Target="../media/image159.png"/><Relationship Id="rId5" Type="http://schemas.openxmlformats.org/officeDocument/2006/relationships/image" Target="../media/image19.png"/><Relationship Id="rId6" Type="http://schemas.openxmlformats.org/officeDocument/2006/relationships/image" Target="../media/image169.png"/><Relationship Id="rId7" Type="http://schemas.openxmlformats.org/officeDocument/2006/relationships/image" Target="../media/image174.png"/><Relationship Id="rId8" Type="http://schemas.openxmlformats.org/officeDocument/2006/relationships/image" Target="../media/image164.png"/><Relationship Id="rId11" Type="http://schemas.openxmlformats.org/officeDocument/2006/relationships/image" Target="../media/image160.png"/><Relationship Id="rId10" Type="http://schemas.openxmlformats.org/officeDocument/2006/relationships/image" Target="../media/image156.png"/><Relationship Id="rId13" Type="http://schemas.openxmlformats.org/officeDocument/2006/relationships/image" Target="../media/image173.png"/><Relationship Id="rId12" Type="http://schemas.openxmlformats.org/officeDocument/2006/relationships/image" Target="../media/image162.png"/><Relationship Id="rId15" Type="http://schemas.openxmlformats.org/officeDocument/2006/relationships/image" Target="../media/image155.png"/><Relationship Id="rId14" Type="http://schemas.openxmlformats.org/officeDocument/2006/relationships/image" Target="../media/image170.png"/><Relationship Id="rId17" Type="http://schemas.openxmlformats.org/officeDocument/2006/relationships/image" Target="../media/image177.png"/><Relationship Id="rId16" Type="http://schemas.openxmlformats.org/officeDocument/2006/relationships/image" Target="../media/image165.png"/><Relationship Id="rId19" Type="http://schemas.openxmlformats.org/officeDocument/2006/relationships/image" Target="../media/image176.png"/><Relationship Id="rId18" Type="http://schemas.openxmlformats.org/officeDocument/2006/relationships/image" Target="../media/image16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19.png"/><Relationship Id="rId6" Type="http://schemas.openxmlformats.org/officeDocument/2006/relationships/hyperlink" Target="https://unsplash.com/" TargetMode="External"/><Relationship Id="rId7" Type="http://schemas.openxmlformats.org/officeDocument/2006/relationships/image" Target="../media/image17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0.png"/><Relationship Id="rId4" Type="http://schemas.openxmlformats.org/officeDocument/2006/relationships/image" Target="../media/image19.png"/><Relationship Id="rId5" Type="http://schemas.openxmlformats.org/officeDocument/2006/relationships/image" Target="../media/image3.png"/><Relationship Id="rId6"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9.png"/><Relationship Id="rId4" Type="http://schemas.openxmlformats.org/officeDocument/2006/relationships/image" Target="../media/image11.png"/><Relationship Id="rId5"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2.png"/><Relationship Id="rId4" Type="http://schemas.openxmlformats.org/officeDocument/2006/relationships/image" Target="../media/image63.png"/><Relationship Id="rId5" Type="http://schemas.openxmlformats.org/officeDocument/2006/relationships/image" Target="../media/image19.png"/><Relationship Id="rId6" Type="http://schemas.openxmlformats.org/officeDocument/2006/relationships/image" Target="../media/image36.png"/><Relationship Id="rId7" Type="http://schemas.openxmlformats.org/officeDocument/2006/relationships/image" Target="../media/image16.png"/><Relationship Id="rId8"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19.png"/><Relationship Id="rId5" Type="http://schemas.openxmlformats.org/officeDocument/2006/relationships/image" Target="../media/image49.png"/><Relationship Id="rId6" Type="http://schemas.openxmlformats.org/officeDocument/2006/relationships/image" Target="../media/image39.png"/><Relationship Id="rId7"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19.png"/><Relationship Id="rId6"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9.png"/><Relationship Id="rId4" Type="http://schemas.openxmlformats.org/officeDocument/2006/relationships/image" Target="../media/image11.png"/><Relationship Id="rId5" Type="http://schemas.openxmlformats.org/officeDocument/2006/relationships/image" Target="../media/image19.png"/><Relationship Id="rId6" Type="http://schemas.openxmlformats.org/officeDocument/2006/relationships/image" Target="../media/image5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63.png"/><Relationship Id="rId5" Type="http://schemas.openxmlformats.org/officeDocument/2006/relationships/image" Target="../media/image32.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8BE"/>
        </a:solidFill>
      </p:bgPr>
    </p:bg>
    <p:spTree>
      <p:nvGrpSpPr>
        <p:cNvPr id="15" name="Shape 15"/>
        <p:cNvGrpSpPr/>
        <p:nvPr/>
      </p:nvGrpSpPr>
      <p:grpSpPr>
        <a:xfrm>
          <a:off x="0" y="0"/>
          <a:ext cx="0" cy="0"/>
          <a:chOff x="0" y="0"/>
          <a:chExt cx="0" cy="0"/>
        </a:xfrm>
      </p:grpSpPr>
      <p:pic>
        <p:nvPicPr>
          <p:cNvPr descr=" " id="16" name="Google Shape;16;g27821b53fc4_0_0"/>
          <p:cNvPicPr preferRelativeResize="0"/>
          <p:nvPr/>
        </p:nvPicPr>
        <p:blipFill rotWithShape="1">
          <a:blip r:embed="rId3">
            <a:alphaModFix/>
          </a:blip>
          <a:srcRect b="0" l="0" r="0" t="0"/>
          <a:stretch/>
        </p:blipFill>
        <p:spPr>
          <a:xfrm>
            <a:off x="12662286" y="1854214"/>
            <a:ext cx="11720989" cy="11691066"/>
          </a:xfrm>
          <a:prstGeom prst="rect">
            <a:avLst/>
          </a:prstGeom>
          <a:noFill/>
          <a:ln>
            <a:noFill/>
          </a:ln>
        </p:spPr>
      </p:pic>
      <p:pic>
        <p:nvPicPr>
          <p:cNvPr descr=" " id="17" name="Google Shape;17;g27821b53fc4_0_0"/>
          <p:cNvPicPr preferRelativeResize="0"/>
          <p:nvPr/>
        </p:nvPicPr>
        <p:blipFill rotWithShape="1">
          <a:blip r:embed="rId4">
            <a:alphaModFix/>
          </a:blip>
          <a:srcRect b="0" l="0" r="0" t="0"/>
          <a:stretch/>
        </p:blipFill>
        <p:spPr>
          <a:xfrm>
            <a:off x="-13528" y="-981820"/>
            <a:ext cx="10601855" cy="14880616"/>
          </a:xfrm>
          <a:prstGeom prst="rect">
            <a:avLst/>
          </a:prstGeom>
          <a:noFill/>
          <a:ln>
            <a:noFill/>
          </a:ln>
        </p:spPr>
      </p:pic>
      <p:sp>
        <p:nvSpPr>
          <p:cNvPr id="18" name="Google Shape;18;g27821b53fc4_0_0"/>
          <p:cNvSpPr/>
          <p:nvPr/>
        </p:nvSpPr>
        <p:spPr>
          <a:xfrm>
            <a:off x="1092337" y="2438400"/>
            <a:ext cx="10999500" cy="985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BA53D"/>
              </a:buClr>
              <a:buSzPts val="24000"/>
              <a:buFont typeface="Mochiy Pop One"/>
              <a:buNone/>
            </a:pPr>
            <a:r>
              <a:rPr b="0" i="0" lang="en-US" sz="24000" u="none" cap="none" strike="noStrike">
                <a:solidFill>
                  <a:srgbClr val="FBA53D"/>
                </a:solidFill>
                <a:latin typeface="Mochiy Pop One"/>
                <a:ea typeface="Mochiy Pop One"/>
                <a:cs typeface="Mochiy Pop One"/>
                <a:sym typeface="Mochiy Pop One"/>
              </a:rPr>
              <a:t>Junk</a:t>
            </a:r>
            <a:r>
              <a:rPr b="0" i="0" lang="en-US" sz="24000" u="none" cap="none" strike="noStrike">
                <a:solidFill>
                  <a:srgbClr val="FD632B"/>
                </a:solidFill>
                <a:latin typeface="Mochiy Pop One"/>
                <a:ea typeface="Mochiy Pop One"/>
                <a:cs typeface="Mochiy Pop One"/>
                <a:sym typeface="Mochiy Pop One"/>
              </a:rPr>
              <a:t> </a:t>
            </a:r>
            <a:r>
              <a:rPr b="0" i="0" lang="en-US" sz="24000" u="none" cap="none" strike="noStrike">
                <a:solidFill>
                  <a:srgbClr val="FF4D43"/>
                </a:solidFill>
                <a:latin typeface="Mochiy Pop One"/>
                <a:ea typeface="Mochiy Pop One"/>
                <a:cs typeface="Mochiy Pop One"/>
                <a:sym typeface="Mochiy Pop One"/>
              </a:rPr>
              <a:t>Food</a:t>
            </a:r>
            <a:r>
              <a:rPr b="0" i="0" lang="en-US" sz="24000" u="none" cap="none" strike="noStrike">
                <a:solidFill>
                  <a:srgbClr val="FD632B"/>
                </a:solidFill>
                <a:latin typeface="Mochiy Pop One"/>
                <a:ea typeface="Mochiy Pop One"/>
                <a:cs typeface="Mochiy Pop One"/>
                <a:sym typeface="Mochiy Pop One"/>
              </a:rPr>
              <a:t> </a:t>
            </a:r>
            <a:endParaRPr b="0" i="0" sz="24000" u="none" cap="none" strike="noStrike">
              <a:solidFill>
                <a:schemeClr val="dk1"/>
              </a:solidFill>
              <a:latin typeface="Calibri"/>
              <a:ea typeface="Calibri"/>
              <a:cs typeface="Calibri"/>
              <a:sym typeface="Calibri"/>
            </a:endParaRPr>
          </a:p>
        </p:txBody>
      </p:sp>
      <p:sp>
        <p:nvSpPr>
          <p:cNvPr id="19" name="Google Shape;19;g27821b53fc4_0_0"/>
          <p:cNvSpPr/>
          <p:nvPr/>
        </p:nvSpPr>
        <p:spPr>
          <a:xfrm>
            <a:off x="3251606" y="12357100"/>
            <a:ext cx="18154800" cy="132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FREE PRESENTATION TEMPLATE BY EATEMP</a:t>
            </a:r>
            <a:endParaRPr b="0" i="0" sz="6400" u="none" cap="none" strike="noStrike">
              <a:solidFill>
                <a:schemeClr val="dk1"/>
              </a:solidFill>
              <a:latin typeface="Calibri"/>
              <a:ea typeface="Calibri"/>
              <a:cs typeface="Calibri"/>
              <a:sym typeface="Calibri"/>
            </a:endParaRPr>
          </a:p>
        </p:txBody>
      </p:sp>
      <p:sp>
        <p:nvSpPr>
          <p:cNvPr id="20" name="Google Shape;20;g27821b53fc4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 name="Google Shape;21;g27821b53fc4_0_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2" name="Google Shape;22;g27821b53fc4_0_0"/>
          <p:cNvPicPr preferRelativeResize="0"/>
          <p:nvPr/>
        </p:nvPicPr>
        <p:blipFill rotWithShape="1">
          <a:blip r:embed="rId6">
            <a:alphaModFix/>
          </a:blip>
          <a:srcRect b="0" l="0" r="0" t="0"/>
          <a:stretch/>
        </p:blipFill>
        <p:spPr>
          <a:xfrm>
            <a:off x="11507638" y="1524000"/>
            <a:ext cx="11863283" cy="1066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8BE"/>
        </a:solidFill>
      </p:bgPr>
    </p:bg>
    <p:spTree>
      <p:nvGrpSpPr>
        <p:cNvPr id="214" name="Shape 214"/>
        <p:cNvGrpSpPr/>
        <p:nvPr/>
      </p:nvGrpSpPr>
      <p:grpSpPr>
        <a:xfrm>
          <a:off x="0" y="0"/>
          <a:ext cx="0" cy="0"/>
          <a:chOff x="0" y="0"/>
          <a:chExt cx="0" cy="0"/>
        </a:xfrm>
      </p:grpSpPr>
      <p:pic>
        <p:nvPicPr>
          <p:cNvPr descr=" " id="215" name="Google Shape;215;g27821b53fc4_0_190"/>
          <p:cNvPicPr preferRelativeResize="0"/>
          <p:nvPr/>
        </p:nvPicPr>
        <p:blipFill rotWithShape="1">
          <a:blip r:embed="rId3">
            <a:alphaModFix/>
          </a:blip>
          <a:srcRect b="0" l="0" r="0" t="0"/>
          <a:stretch/>
        </p:blipFill>
        <p:spPr>
          <a:xfrm>
            <a:off x="40840" y="-164988"/>
            <a:ext cx="12144746" cy="15237831"/>
          </a:xfrm>
          <a:prstGeom prst="rect">
            <a:avLst/>
          </a:prstGeom>
          <a:noFill/>
          <a:ln>
            <a:noFill/>
          </a:ln>
        </p:spPr>
      </p:pic>
      <p:pic>
        <p:nvPicPr>
          <p:cNvPr descr=" " id="216" name="Google Shape;216;g27821b53fc4_0_190"/>
          <p:cNvPicPr preferRelativeResize="0"/>
          <p:nvPr/>
        </p:nvPicPr>
        <p:blipFill rotWithShape="1">
          <a:blip r:embed="rId4">
            <a:alphaModFix/>
          </a:blip>
          <a:srcRect b="0" l="0" r="0" t="0"/>
          <a:stretch/>
        </p:blipFill>
        <p:spPr>
          <a:xfrm>
            <a:off x="20989166" y="-742330"/>
            <a:ext cx="14484185" cy="18173093"/>
          </a:xfrm>
          <a:prstGeom prst="rect">
            <a:avLst/>
          </a:prstGeom>
          <a:noFill/>
          <a:ln>
            <a:noFill/>
          </a:ln>
        </p:spPr>
      </p:pic>
      <p:sp>
        <p:nvSpPr>
          <p:cNvPr id="217" name="Google Shape;217;g27821b53fc4_0_19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8" name="Google Shape;218;g27821b53fc4_0_19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19" name="Google Shape;219;g27821b53fc4_0_190"/>
          <p:cNvSpPr/>
          <p:nvPr/>
        </p:nvSpPr>
        <p:spPr>
          <a:xfrm>
            <a:off x="9107038" y="469900"/>
            <a:ext cx="7185000" cy="181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632B"/>
              </a:buClr>
              <a:buSzPts val="8000"/>
              <a:buFont typeface="Mochiy Pop One"/>
              <a:buNone/>
            </a:pPr>
            <a:r>
              <a:rPr b="0" i="0" lang="en-US" sz="8000" u="none" cap="none" strike="noStrike">
                <a:solidFill>
                  <a:srgbClr val="FD632B"/>
                </a:solidFill>
                <a:latin typeface="Mochiy Pop One"/>
                <a:ea typeface="Mochiy Pop One"/>
                <a:cs typeface="Mochiy Pop One"/>
                <a:sym typeface="Mochiy Pop One"/>
              </a:rPr>
              <a:t>Pricing Plan</a:t>
            </a:r>
            <a:endParaRPr b="0" i="0" sz="8000" u="none" cap="none" strike="noStrike">
              <a:solidFill>
                <a:schemeClr val="dk1"/>
              </a:solidFill>
              <a:latin typeface="Calibri"/>
              <a:ea typeface="Calibri"/>
              <a:cs typeface="Calibri"/>
              <a:sym typeface="Calibri"/>
            </a:endParaRPr>
          </a:p>
        </p:txBody>
      </p:sp>
      <p:sp>
        <p:nvSpPr>
          <p:cNvPr id="220" name="Google Shape;220;g27821b53fc4_0_190"/>
          <p:cNvSpPr/>
          <p:nvPr/>
        </p:nvSpPr>
        <p:spPr>
          <a:xfrm>
            <a:off x="1778222" y="2489200"/>
            <a:ext cx="20843400" cy="990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g27821b53fc4_0_190"/>
          <p:cNvSpPr/>
          <p:nvPr/>
        </p:nvSpPr>
        <p:spPr>
          <a:xfrm>
            <a:off x="1778222" y="2489200"/>
            <a:ext cx="6439800" cy="9906000"/>
          </a:xfrm>
          <a:prstGeom prst="roundRect">
            <a:avLst>
              <a:gd fmla="val 3124" name="adj"/>
            </a:avLst>
          </a:prstGeom>
          <a:noFill/>
          <a:ln cap="flat" cmpd="sng" w="12700">
            <a:solidFill>
              <a:srgbClr val="F67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2" name="Google Shape;222;g27821b53fc4_0_190"/>
          <p:cNvPicPr preferRelativeResize="0"/>
          <p:nvPr/>
        </p:nvPicPr>
        <p:blipFill rotWithShape="1">
          <a:blip r:embed="rId6">
            <a:alphaModFix/>
          </a:blip>
          <a:srcRect b="0" l="0" r="0" t="0"/>
          <a:stretch/>
        </p:blipFill>
        <p:spPr>
          <a:xfrm>
            <a:off x="4151962" y="2946400"/>
            <a:ext cx="1692226" cy="1625600"/>
          </a:xfrm>
          <a:prstGeom prst="rect">
            <a:avLst/>
          </a:prstGeom>
          <a:noFill/>
          <a:ln>
            <a:noFill/>
          </a:ln>
        </p:spPr>
      </p:pic>
      <p:sp>
        <p:nvSpPr>
          <p:cNvPr id="223" name="Google Shape;223;g27821b53fc4_0_190"/>
          <p:cNvSpPr/>
          <p:nvPr/>
        </p:nvSpPr>
        <p:spPr>
          <a:xfrm>
            <a:off x="3937492" y="4876800"/>
            <a:ext cx="21213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67E4D"/>
              </a:buClr>
              <a:buSzPts val="4800"/>
              <a:buFont typeface="Mochiy Pop One"/>
              <a:buNone/>
            </a:pPr>
            <a:r>
              <a:rPr b="0" i="0" lang="en-US" sz="4800" u="none" cap="none" strike="noStrike">
                <a:solidFill>
                  <a:srgbClr val="F67E4D"/>
                </a:solidFill>
                <a:latin typeface="Mochiy Pop One"/>
                <a:ea typeface="Mochiy Pop One"/>
                <a:cs typeface="Mochiy Pop One"/>
                <a:sym typeface="Mochiy Pop One"/>
              </a:rPr>
              <a:t>Basic</a:t>
            </a:r>
            <a:endParaRPr b="0" i="0" sz="4800" u="none" cap="none" strike="noStrike">
              <a:solidFill>
                <a:schemeClr val="dk1"/>
              </a:solidFill>
              <a:latin typeface="Calibri"/>
              <a:ea typeface="Calibri"/>
              <a:cs typeface="Calibri"/>
              <a:sym typeface="Calibri"/>
            </a:endParaRPr>
          </a:p>
        </p:txBody>
      </p:sp>
      <p:sp>
        <p:nvSpPr>
          <p:cNvPr id="224" name="Google Shape;224;g27821b53fc4_0_190"/>
          <p:cNvSpPr/>
          <p:nvPr/>
        </p:nvSpPr>
        <p:spPr>
          <a:xfrm>
            <a:off x="2235479" y="60706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25" name="Google Shape;225;g27821b53fc4_0_190"/>
          <p:cNvSpPr/>
          <p:nvPr/>
        </p:nvSpPr>
        <p:spPr>
          <a:xfrm>
            <a:off x="3048381" y="11049000"/>
            <a:ext cx="38994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ochiy Pop One"/>
              <a:buNone/>
            </a:pPr>
            <a:r>
              <a:rPr b="0" i="0" lang="en-US" sz="4800" u="none" cap="none" strike="noStrike">
                <a:solidFill>
                  <a:srgbClr val="0E0E0E"/>
                </a:solidFill>
                <a:latin typeface="Mochiy Pop One"/>
                <a:ea typeface="Mochiy Pop One"/>
                <a:cs typeface="Mochiy Pop One"/>
                <a:sym typeface="Mochiy Pop One"/>
              </a:rPr>
              <a:t>$10/month</a:t>
            </a:r>
            <a:endParaRPr b="0" i="0" sz="4800" u="none" cap="none" strike="noStrike">
              <a:solidFill>
                <a:schemeClr val="dk1"/>
              </a:solidFill>
              <a:latin typeface="Calibri"/>
              <a:ea typeface="Calibri"/>
              <a:cs typeface="Calibri"/>
              <a:sym typeface="Calibri"/>
            </a:endParaRPr>
          </a:p>
        </p:txBody>
      </p:sp>
      <p:sp>
        <p:nvSpPr>
          <p:cNvPr id="226" name="Google Shape;226;g27821b53fc4_0_190"/>
          <p:cNvSpPr/>
          <p:nvPr/>
        </p:nvSpPr>
        <p:spPr>
          <a:xfrm>
            <a:off x="8980022" y="2489200"/>
            <a:ext cx="6439800" cy="9906000"/>
          </a:xfrm>
          <a:prstGeom prst="roundRect">
            <a:avLst>
              <a:gd fmla="val 3124" name="adj"/>
            </a:avLst>
          </a:prstGeom>
          <a:noFill/>
          <a:ln cap="flat" cmpd="sng" w="12700">
            <a:solidFill>
              <a:srgbClr val="F67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7" name="Google Shape;227;g27821b53fc4_0_190"/>
          <p:cNvPicPr preferRelativeResize="0"/>
          <p:nvPr/>
        </p:nvPicPr>
        <p:blipFill rotWithShape="1">
          <a:blip r:embed="rId7">
            <a:alphaModFix/>
          </a:blip>
          <a:srcRect b="0" l="0" r="0" t="0"/>
          <a:stretch/>
        </p:blipFill>
        <p:spPr>
          <a:xfrm>
            <a:off x="11386973" y="2946400"/>
            <a:ext cx="1625803" cy="1625600"/>
          </a:xfrm>
          <a:prstGeom prst="rect">
            <a:avLst/>
          </a:prstGeom>
          <a:noFill/>
          <a:ln>
            <a:noFill/>
          </a:ln>
        </p:spPr>
      </p:pic>
      <p:sp>
        <p:nvSpPr>
          <p:cNvPr id="228" name="Google Shape;228;g27821b53fc4_0_190"/>
          <p:cNvSpPr/>
          <p:nvPr/>
        </p:nvSpPr>
        <p:spPr>
          <a:xfrm>
            <a:off x="11228203" y="4876800"/>
            <a:ext cx="19434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67E4D"/>
              </a:buClr>
              <a:buSzPts val="4800"/>
              <a:buFont typeface="Mochiy Pop One"/>
              <a:buNone/>
            </a:pPr>
            <a:r>
              <a:rPr b="0" i="0" lang="en-US" sz="4800" u="none" cap="none" strike="noStrike">
                <a:solidFill>
                  <a:srgbClr val="F67E4D"/>
                </a:solidFill>
                <a:latin typeface="Mochiy Pop One"/>
                <a:ea typeface="Mochiy Pop One"/>
                <a:cs typeface="Mochiy Pop One"/>
                <a:sym typeface="Mochiy Pop One"/>
              </a:rPr>
              <a:t>Elite</a:t>
            </a:r>
            <a:endParaRPr b="0" i="0" sz="4800" u="none" cap="none" strike="noStrike">
              <a:solidFill>
                <a:schemeClr val="dk1"/>
              </a:solidFill>
              <a:latin typeface="Calibri"/>
              <a:ea typeface="Calibri"/>
              <a:cs typeface="Calibri"/>
              <a:sym typeface="Calibri"/>
            </a:endParaRPr>
          </a:p>
        </p:txBody>
      </p:sp>
      <p:sp>
        <p:nvSpPr>
          <p:cNvPr id="229" name="Google Shape;229;g27821b53fc4_0_190"/>
          <p:cNvSpPr/>
          <p:nvPr/>
        </p:nvSpPr>
        <p:spPr>
          <a:xfrm>
            <a:off x="9437280" y="60706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30" name="Google Shape;230;g27821b53fc4_0_190"/>
          <p:cNvSpPr/>
          <p:nvPr/>
        </p:nvSpPr>
        <p:spPr>
          <a:xfrm>
            <a:off x="10218427" y="11049000"/>
            <a:ext cx="39630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ochiy Pop One"/>
              <a:buNone/>
            </a:pPr>
            <a:r>
              <a:rPr b="0" i="0" lang="en-US" sz="4800" u="none" cap="none" strike="noStrike">
                <a:solidFill>
                  <a:srgbClr val="0E0E0E"/>
                </a:solidFill>
                <a:latin typeface="Mochiy Pop One"/>
                <a:ea typeface="Mochiy Pop One"/>
                <a:cs typeface="Mochiy Pop One"/>
                <a:sym typeface="Mochiy Pop One"/>
              </a:rPr>
              <a:t>$50/month</a:t>
            </a:r>
            <a:endParaRPr b="0" i="0" sz="4800" u="none" cap="none" strike="noStrike">
              <a:solidFill>
                <a:schemeClr val="dk1"/>
              </a:solidFill>
              <a:latin typeface="Calibri"/>
              <a:ea typeface="Calibri"/>
              <a:cs typeface="Calibri"/>
              <a:sym typeface="Calibri"/>
            </a:endParaRPr>
          </a:p>
        </p:txBody>
      </p:sp>
      <p:sp>
        <p:nvSpPr>
          <p:cNvPr id="231" name="Google Shape;231;g27821b53fc4_0_190"/>
          <p:cNvSpPr/>
          <p:nvPr/>
        </p:nvSpPr>
        <p:spPr>
          <a:xfrm>
            <a:off x="16181822" y="2489200"/>
            <a:ext cx="6439800" cy="9906000"/>
          </a:xfrm>
          <a:prstGeom prst="roundRect">
            <a:avLst>
              <a:gd fmla="val 3124" name="adj"/>
            </a:avLst>
          </a:prstGeom>
          <a:noFill/>
          <a:ln cap="flat" cmpd="sng" w="12700">
            <a:solidFill>
              <a:srgbClr val="F67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2" name="Google Shape;232;g27821b53fc4_0_190"/>
          <p:cNvPicPr preferRelativeResize="0"/>
          <p:nvPr/>
        </p:nvPicPr>
        <p:blipFill rotWithShape="1">
          <a:blip r:embed="rId8">
            <a:alphaModFix/>
          </a:blip>
          <a:srcRect b="0" l="0" r="0" t="0"/>
          <a:stretch/>
        </p:blipFill>
        <p:spPr>
          <a:xfrm>
            <a:off x="18599906" y="2946400"/>
            <a:ext cx="1603535" cy="1625600"/>
          </a:xfrm>
          <a:prstGeom prst="rect">
            <a:avLst/>
          </a:prstGeom>
          <a:noFill/>
          <a:ln>
            <a:noFill/>
          </a:ln>
        </p:spPr>
      </p:pic>
      <p:sp>
        <p:nvSpPr>
          <p:cNvPr id="233" name="Google Shape;233;g27821b53fc4_0_190"/>
          <p:cNvSpPr/>
          <p:nvPr/>
        </p:nvSpPr>
        <p:spPr>
          <a:xfrm>
            <a:off x="17432929" y="4876800"/>
            <a:ext cx="39375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67E4D"/>
              </a:buClr>
              <a:buSzPts val="4800"/>
              <a:buFont typeface="Mochiy Pop One"/>
              <a:buNone/>
            </a:pPr>
            <a:r>
              <a:rPr b="0" i="0" lang="en-US" sz="4800" u="none" cap="none" strike="noStrike">
                <a:solidFill>
                  <a:srgbClr val="F67E4D"/>
                </a:solidFill>
                <a:latin typeface="Mochiy Pop One"/>
                <a:ea typeface="Mochiy Pop One"/>
                <a:cs typeface="Mochiy Pop One"/>
                <a:sym typeface="Mochiy Pop One"/>
              </a:rPr>
              <a:t>Legendary</a:t>
            </a:r>
            <a:endParaRPr b="0" i="0" sz="4800" u="none" cap="none" strike="noStrike">
              <a:solidFill>
                <a:schemeClr val="dk1"/>
              </a:solidFill>
              <a:latin typeface="Calibri"/>
              <a:ea typeface="Calibri"/>
              <a:cs typeface="Calibri"/>
              <a:sym typeface="Calibri"/>
            </a:endParaRPr>
          </a:p>
        </p:txBody>
      </p:sp>
      <p:sp>
        <p:nvSpPr>
          <p:cNvPr id="234" name="Google Shape;234;g27821b53fc4_0_190"/>
          <p:cNvSpPr/>
          <p:nvPr/>
        </p:nvSpPr>
        <p:spPr>
          <a:xfrm>
            <a:off x="16639080" y="60706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35" name="Google Shape;235;g27821b53fc4_0_190"/>
          <p:cNvSpPr/>
          <p:nvPr/>
        </p:nvSpPr>
        <p:spPr>
          <a:xfrm>
            <a:off x="17217002" y="11049000"/>
            <a:ext cx="43692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ochiy Pop One"/>
              <a:buNone/>
            </a:pPr>
            <a:r>
              <a:rPr b="0" i="0" lang="en-US" sz="4800" u="none" cap="none" strike="noStrike">
                <a:solidFill>
                  <a:srgbClr val="0E0E0E"/>
                </a:solidFill>
                <a:latin typeface="Mochiy Pop One"/>
                <a:ea typeface="Mochiy Pop One"/>
                <a:cs typeface="Mochiy Pop One"/>
                <a:sym typeface="Mochiy Pop On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8BE"/>
        </a:solidFill>
      </p:bgPr>
    </p:bg>
    <p:spTree>
      <p:nvGrpSpPr>
        <p:cNvPr id="240" name="Shape 240"/>
        <p:cNvGrpSpPr/>
        <p:nvPr/>
      </p:nvGrpSpPr>
      <p:grpSpPr>
        <a:xfrm>
          <a:off x="0" y="0"/>
          <a:ext cx="0" cy="0"/>
          <a:chOff x="0" y="0"/>
          <a:chExt cx="0" cy="0"/>
        </a:xfrm>
      </p:grpSpPr>
      <p:pic>
        <p:nvPicPr>
          <p:cNvPr descr=" " id="241" name="Google Shape;241;g27821b53fc4_0_215"/>
          <p:cNvPicPr preferRelativeResize="0"/>
          <p:nvPr/>
        </p:nvPicPr>
        <p:blipFill rotWithShape="1">
          <a:blip r:embed="rId3">
            <a:alphaModFix/>
          </a:blip>
          <a:srcRect b="0" l="0" r="0" t="0"/>
          <a:stretch/>
        </p:blipFill>
        <p:spPr>
          <a:xfrm>
            <a:off x="13882835" y="-2603500"/>
            <a:ext cx="12892111" cy="12890500"/>
          </a:xfrm>
          <a:prstGeom prst="rect">
            <a:avLst/>
          </a:prstGeom>
          <a:noFill/>
          <a:ln>
            <a:noFill/>
          </a:ln>
        </p:spPr>
      </p:pic>
      <p:pic>
        <p:nvPicPr>
          <p:cNvPr descr=" " id="242" name="Google Shape;242;g27821b53fc4_0_215"/>
          <p:cNvPicPr preferRelativeResize="0"/>
          <p:nvPr/>
        </p:nvPicPr>
        <p:blipFill rotWithShape="1">
          <a:blip r:embed="rId3">
            <a:alphaModFix/>
          </a:blip>
          <a:srcRect b="0" l="0" r="0" t="0"/>
          <a:stretch/>
        </p:blipFill>
        <p:spPr>
          <a:xfrm>
            <a:off x="-4547168" y="8051800"/>
            <a:ext cx="12892111" cy="12890500"/>
          </a:xfrm>
          <a:prstGeom prst="rect">
            <a:avLst/>
          </a:prstGeom>
          <a:noFill/>
          <a:ln>
            <a:noFill/>
          </a:ln>
        </p:spPr>
      </p:pic>
      <p:sp>
        <p:nvSpPr>
          <p:cNvPr id="243" name="Google Shape;243;g27821b53fc4_0_21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4" name="Google Shape;244;g27821b53fc4_0_21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45" name="Google Shape;245;g27821b53fc4_0_215"/>
          <p:cNvPicPr preferRelativeResize="0"/>
          <p:nvPr/>
        </p:nvPicPr>
        <p:blipFill rotWithShape="1">
          <a:blip r:embed="rId5">
            <a:alphaModFix/>
          </a:blip>
          <a:srcRect b="0" l="0" r="0" t="0"/>
          <a:stretch/>
        </p:blipFill>
        <p:spPr>
          <a:xfrm>
            <a:off x="990724" y="1574800"/>
            <a:ext cx="22418302" cy="10579100"/>
          </a:xfrm>
          <a:prstGeom prst="rect">
            <a:avLst/>
          </a:prstGeom>
          <a:noFill/>
          <a:ln>
            <a:noFill/>
          </a:ln>
        </p:spPr>
      </p:pic>
      <p:sp>
        <p:nvSpPr>
          <p:cNvPr id="246" name="Google Shape;246;g27821b53fc4_0_215"/>
          <p:cNvSpPr/>
          <p:nvPr/>
        </p:nvSpPr>
        <p:spPr>
          <a:xfrm>
            <a:off x="1270159" y="1574800"/>
            <a:ext cx="22138800"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7" name="Google Shape;247;g27821b53fc4_0_215"/>
          <p:cNvPicPr preferRelativeResize="0"/>
          <p:nvPr/>
        </p:nvPicPr>
        <p:blipFill rotWithShape="1">
          <a:blip r:embed="rId6">
            <a:alphaModFix/>
          </a:blip>
          <a:srcRect b="0" l="0" r="0" t="0"/>
          <a:stretch/>
        </p:blipFill>
        <p:spPr>
          <a:xfrm>
            <a:off x="1270159" y="1574800"/>
            <a:ext cx="5639505" cy="5638800"/>
          </a:xfrm>
          <a:prstGeom prst="rect">
            <a:avLst/>
          </a:prstGeom>
          <a:noFill/>
          <a:ln>
            <a:noFill/>
          </a:ln>
        </p:spPr>
      </p:pic>
      <p:pic>
        <p:nvPicPr>
          <p:cNvPr descr=" " id="248" name="Google Shape;248;g27821b53fc4_0_215"/>
          <p:cNvPicPr preferRelativeResize="0"/>
          <p:nvPr/>
        </p:nvPicPr>
        <p:blipFill rotWithShape="1">
          <a:blip r:embed="rId7">
            <a:alphaModFix/>
          </a:blip>
          <a:srcRect b="0" l="0" r="0" t="0"/>
          <a:stretch/>
        </p:blipFill>
        <p:spPr>
          <a:xfrm>
            <a:off x="3361700" y="3666083"/>
            <a:ext cx="1456422" cy="1456246"/>
          </a:xfrm>
          <a:prstGeom prst="rect">
            <a:avLst/>
          </a:prstGeom>
          <a:noFill/>
          <a:ln>
            <a:noFill/>
          </a:ln>
        </p:spPr>
      </p:pic>
      <p:pic>
        <p:nvPicPr>
          <p:cNvPr descr=" " id="249" name="Google Shape;249;g27821b53fc4_0_215"/>
          <p:cNvPicPr preferRelativeResize="0"/>
          <p:nvPr/>
        </p:nvPicPr>
        <p:blipFill rotWithShape="1">
          <a:blip r:embed="rId6">
            <a:alphaModFix/>
          </a:blip>
          <a:srcRect b="0" l="0" r="0" t="0"/>
          <a:stretch/>
        </p:blipFill>
        <p:spPr>
          <a:xfrm>
            <a:off x="6769946" y="1574800"/>
            <a:ext cx="5639505" cy="5638800"/>
          </a:xfrm>
          <a:prstGeom prst="rect">
            <a:avLst/>
          </a:prstGeom>
          <a:noFill/>
          <a:ln>
            <a:noFill/>
          </a:ln>
        </p:spPr>
      </p:pic>
      <p:pic>
        <p:nvPicPr>
          <p:cNvPr descr=" " id="250" name="Google Shape;250;g27821b53fc4_0_215"/>
          <p:cNvPicPr preferRelativeResize="0"/>
          <p:nvPr/>
        </p:nvPicPr>
        <p:blipFill rotWithShape="1">
          <a:blip r:embed="rId8">
            <a:alphaModFix/>
          </a:blip>
          <a:srcRect b="0" l="0" r="0" t="0"/>
          <a:stretch/>
        </p:blipFill>
        <p:spPr>
          <a:xfrm>
            <a:off x="8776797" y="3581400"/>
            <a:ext cx="1625803" cy="1625600"/>
          </a:xfrm>
          <a:prstGeom prst="rect">
            <a:avLst/>
          </a:prstGeom>
          <a:noFill/>
          <a:ln>
            <a:noFill/>
          </a:ln>
        </p:spPr>
      </p:pic>
      <p:pic>
        <p:nvPicPr>
          <p:cNvPr descr=" " id="251" name="Google Shape;251;g27821b53fc4_0_215"/>
          <p:cNvPicPr preferRelativeResize="0"/>
          <p:nvPr/>
        </p:nvPicPr>
        <p:blipFill rotWithShape="1">
          <a:blip r:embed="rId9">
            <a:alphaModFix/>
          </a:blip>
          <a:srcRect b="0" l="0" r="0" t="0"/>
          <a:stretch/>
        </p:blipFill>
        <p:spPr>
          <a:xfrm>
            <a:off x="8980022" y="3784600"/>
            <a:ext cx="1192256" cy="1190414"/>
          </a:xfrm>
          <a:prstGeom prst="rect">
            <a:avLst/>
          </a:prstGeom>
          <a:noFill/>
          <a:ln>
            <a:noFill/>
          </a:ln>
        </p:spPr>
      </p:pic>
      <p:pic>
        <p:nvPicPr>
          <p:cNvPr descr=" " id="252" name="Google Shape;252;g27821b53fc4_0_215"/>
          <p:cNvPicPr preferRelativeResize="0"/>
          <p:nvPr/>
        </p:nvPicPr>
        <p:blipFill rotWithShape="1">
          <a:blip r:embed="rId6">
            <a:alphaModFix/>
          </a:blip>
          <a:srcRect b="0" l="0" r="0" t="0"/>
          <a:stretch/>
        </p:blipFill>
        <p:spPr>
          <a:xfrm>
            <a:off x="12269734" y="1574800"/>
            <a:ext cx="5639505" cy="5638800"/>
          </a:xfrm>
          <a:prstGeom prst="rect">
            <a:avLst/>
          </a:prstGeom>
          <a:noFill/>
          <a:ln>
            <a:noFill/>
          </a:ln>
        </p:spPr>
      </p:pic>
      <p:pic>
        <p:nvPicPr>
          <p:cNvPr descr=" " id="253" name="Google Shape;253;g27821b53fc4_0_215"/>
          <p:cNvPicPr preferRelativeResize="0"/>
          <p:nvPr/>
        </p:nvPicPr>
        <p:blipFill rotWithShape="1">
          <a:blip r:embed="rId8">
            <a:alphaModFix/>
          </a:blip>
          <a:srcRect b="0" l="0" r="0" t="0"/>
          <a:stretch/>
        </p:blipFill>
        <p:spPr>
          <a:xfrm>
            <a:off x="14276584" y="3581400"/>
            <a:ext cx="1625803" cy="1625600"/>
          </a:xfrm>
          <a:prstGeom prst="rect">
            <a:avLst/>
          </a:prstGeom>
          <a:noFill/>
          <a:ln>
            <a:noFill/>
          </a:ln>
        </p:spPr>
      </p:pic>
      <p:pic>
        <p:nvPicPr>
          <p:cNvPr descr=" " id="254" name="Google Shape;254;g27821b53fc4_0_215"/>
          <p:cNvPicPr preferRelativeResize="0"/>
          <p:nvPr/>
        </p:nvPicPr>
        <p:blipFill rotWithShape="1">
          <a:blip r:embed="rId10">
            <a:alphaModFix/>
          </a:blip>
          <a:srcRect b="0" l="0" r="0" t="0"/>
          <a:stretch/>
        </p:blipFill>
        <p:spPr>
          <a:xfrm>
            <a:off x="14378172" y="3586163"/>
            <a:ext cx="1519452" cy="1519262"/>
          </a:xfrm>
          <a:prstGeom prst="rect">
            <a:avLst/>
          </a:prstGeom>
          <a:noFill/>
          <a:ln>
            <a:noFill/>
          </a:ln>
        </p:spPr>
      </p:pic>
      <p:pic>
        <p:nvPicPr>
          <p:cNvPr descr=" " id="255" name="Google Shape;255;g27821b53fc4_0_215"/>
          <p:cNvPicPr preferRelativeResize="0"/>
          <p:nvPr/>
        </p:nvPicPr>
        <p:blipFill rotWithShape="1">
          <a:blip r:embed="rId6">
            <a:alphaModFix/>
          </a:blip>
          <a:srcRect b="0" l="0" r="0" t="0"/>
          <a:stretch/>
        </p:blipFill>
        <p:spPr>
          <a:xfrm>
            <a:off x="17769521" y="1574800"/>
            <a:ext cx="5639505" cy="5638800"/>
          </a:xfrm>
          <a:prstGeom prst="rect">
            <a:avLst/>
          </a:prstGeom>
          <a:noFill/>
          <a:ln>
            <a:noFill/>
          </a:ln>
        </p:spPr>
      </p:pic>
      <p:pic>
        <p:nvPicPr>
          <p:cNvPr descr=" " id="256" name="Google Shape;256;g27821b53fc4_0_215"/>
          <p:cNvPicPr preferRelativeResize="0"/>
          <p:nvPr/>
        </p:nvPicPr>
        <p:blipFill rotWithShape="1">
          <a:blip r:embed="rId8">
            <a:alphaModFix/>
          </a:blip>
          <a:srcRect b="0" l="0" r="0" t="0"/>
          <a:stretch/>
        </p:blipFill>
        <p:spPr>
          <a:xfrm>
            <a:off x="19776372" y="3581400"/>
            <a:ext cx="1625803" cy="1625600"/>
          </a:xfrm>
          <a:prstGeom prst="rect">
            <a:avLst/>
          </a:prstGeom>
          <a:noFill/>
          <a:ln>
            <a:noFill/>
          </a:ln>
        </p:spPr>
      </p:pic>
      <p:pic>
        <p:nvPicPr>
          <p:cNvPr descr=" " id="257" name="Google Shape;257;g27821b53fc4_0_215"/>
          <p:cNvPicPr preferRelativeResize="0"/>
          <p:nvPr/>
        </p:nvPicPr>
        <p:blipFill rotWithShape="1">
          <a:blip r:embed="rId11">
            <a:alphaModFix/>
          </a:blip>
          <a:srcRect b="0" l="0" r="0" t="0"/>
          <a:stretch/>
        </p:blipFill>
        <p:spPr>
          <a:xfrm>
            <a:off x="19844116" y="3581400"/>
            <a:ext cx="1490319" cy="1625600"/>
          </a:xfrm>
          <a:prstGeom prst="rect">
            <a:avLst/>
          </a:prstGeom>
          <a:noFill/>
          <a:ln>
            <a:noFill/>
          </a:ln>
        </p:spPr>
      </p:pic>
      <p:sp>
        <p:nvSpPr>
          <p:cNvPr id="258" name="Google Shape;258;g27821b53fc4_0_215"/>
          <p:cNvSpPr/>
          <p:nvPr/>
        </p:nvSpPr>
        <p:spPr>
          <a:xfrm>
            <a:off x="990724" y="3835400"/>
            <a:ext cx="174267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7821b53fc4_0_215"/>
          <p:cNvSpPr/>
          <p:nvPr/>
        </p:nvSpPr>
        <p:spPr>
          <a:xfrm>
            <a:off x="990724" y="3835400"/>
            <a:ext cx="1117800" cy="1117500"/>
          </a:xfrm>
          <a:prstGeom prst="roundRect">
            <a:avLst>
              <a:gd fmla="val 378818" name="adj"/>
            </a:avLst>
          </a:prstGeom>
          <a:solidFill>
            <a:srgbClr val="F67E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7821b53fc4_0_215"/>
          <p:cNvSpPr/>
          <p:nvPr/>
        </p:nvSpPr>
        <p:spPr>
          <a:xfrm>
            <a:off x="1143143" y="3657600"/>
            <a:ext cx="1151700" cy="181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ochiy Pop One"/>
              <a:buNone/>
            </a:pPr>
            <a:r>
              <a:rPr b="0" i="0" lang="en-US" sz="8000" u="none" cap="none" strike="noStrike">
                <a:solidFill>
                  <a:srgbClr val="FFFFFF"/>
                </a:solidFill>
                <a:latin typeface="Mochiy Pop One"/>
                <a:ea typeface="Mochiy Pop One"/>
                <a:cs typeface="Mochiy Pop One"/>
                <a:sym typeface="Mochiy Pop One"/>
              </a:rPr>
              <a:t>S</a:t>
            </a:r>
            <a:endParaRPr b="0" i="0" sz="8000" u="none" cap="none" strike="noStrike">
              <a:solidFill>
                <a:schemeClr val="dk1"/>
              </a:solidFill>
              <a:latin typeface="Calibri"/>
              <a:ea typeface="Calibri"/>
              <a:cs typeface="Calibri"/>
              <a:sym typeface="Calibri"/>
            </a:endParaRPr>
          </a:p>
        </p:txBody>
      </p:sp>
      <p:sp>
        <p:nvSpPr>
          <p:cNvPr id="261" name="Google Shape;261;g27821b53fc4_0_215"/>
          <p:cNvSpPr/>
          <p:nvPr/>
        </p:nvSpPr>
        <p:spPr>
          <a:xfrm>
            <a:off x="6427003" y="3835400"/>
            <a:ext cx="1117800" cy="1117500"/>
          </a:xfrm>
          <a:prstGeom prst="roundRect">
            <a:avLst>
              <a:gd fmla="val 378818" name="adj"/>
            </a:avLst>
          </a:prstGeom>
          <a:solidFill>
            <a:srgbClr val="F67E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7821b53fc4_0_215"/>
          <p:cNvSpPr/>
          <p:nvPr/>
        </p:nvSpPr>
        <p:spPr>
          <a:xfrm>
            <a:off x="6484160" y="3657600"/>
            <a:ext cx="1342200" cy="181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ochiy Pop One"/>
              <a:buNone/>
            </a:pPr>
            <a:r>
              <a:rPr b="0" i="0" lang="en-US" sz="8000" u="none" cap="none" strike="noStrike">
                <a:solidFill>
                  <a:srgbClr val="FFFFFF"/>
                </a:solidFill>
                <a:latin typeface="Mochiy Pop One"/>
                <a:ea typeface="Mochiy Pop One"/>
                <a:cs typeface="Mochiy Pop One"/>
                <a:sym typeface="Mochiy Pop One"/>
              </a:rPr>
              <a:t>W</a:t>
            </a:r>
            <a:endParaRPr b="0" i="0" sz="8000" u="none" cap="none" strike="noStrike">
              <a:solidFill>
                <a:schemeClr val="dk1"/>
              </a:solidFill>
              <a:latin typeface="Calibri"/>
              <a:ea typeface="Calibri"/>
              <a:cs typeface="Calibri"/>
              <a:sym typeface="Calibri"/>
            </a:endParaRPr>
          </a:p>
        </p:txBody>
      </p:sp>
      <p:sp>
        <p:nvSpPr>
          <p:cNvPr id="263" name="Google Shape;263;g27821b53fc4_0_215"/>
          <p:cNvSpPr/>
          <p:nvPr/>
        </p:nvSpPr>
        <p:spPr>
          <a:xfrm>
            <a:off x="11863283" y="3835400"/>
            <a:ext cx="1117800" cy="1117500"/>
          </a:xfrm>
          <a:prstGeom prst="roundRect">
            <a:avLst>
              <a:gd fmla="val 378818" name="adj"/>
            </a:avLst>
          </a:prstGeom>
          <a:solidFill>
            <a:srgbClr val="F67E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27821b53fc4_0_215"/>
          <p:cNvSpPr/>
          <p:nvPr/>
        </p:nvSpPr>
        <p:spPr>
          <a:xfrm>
            <a:off x="11952194" y="3657600"/>
            <a:ext cx="1278600" cy="181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ochiy Pop One"/>
              <a:buNone/>
            </a:pPr>
            <a:r>
              <a:rPr b="0" i="0" lang="en-US" sz="8000" u="none" cap="none" strike="noStrike">
                <a:solidFill>
                  <a:srgbClr val="FFFFFF"/>
                </a:solidFill>
                <a:latin typeface="Mochiy Pop One"/>
                <a:ea typeface="Mochiy Pop One"/>
                <a:cs typeface="Mochiy Pop One"/>
                <a:sym typeface="Mochiy Pop One"/>
              </a:rPr>
              <a:t>O</a:t>
            </a:r>
            <a:endParaRPr b="0" i="0" sz="8000" u="none" cap="none" strike="noStrike">
              <a:solidFill>
                <a:schemeClr val="dk1"/>
              </a:solidFill>
              <a:latin typeface="Calibri"/>
              <a:ea typeface="Calibri"/>
              <a:cs typeface="Calibri"/>
              <a:sym typeface="Calibri"/>
            </a:endParaRPr>
          </a:p>
        </p:txBody>
      </p:sp>
      <p:sp>
        <p:nvSpPr>
          <p:cNvPr id="265" name="Google Shape;265;g27821b53fc4_0_215"/>
          <p:cNvSpPr/>
          <p:nvPr/>
        </p:nvSpPr>
        <p:spPr>
          <a:xfrm>
            <a:off x="17299562" y="3835400"/>
            <a:ext cx="1117800" cy="1117500"/>
          </a:xfrm>
          <a:prstGeom prst="roundRect">
            <a:avLst>
              <a:gd fmla="val 378818" name="adj"/>
            </a:avLst>
          </a:prstGeom>
          <a:solidFill>
            <a:srgbClr val="F67E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7821b53fc4_0_215"/>
          <p:cNvSpPr/>
          <p:nvPr/>
        </p:nvSpPr>
        <p:spPr>
          <a:xfrm>
            <a:off x="17407526" y="3657600"/>
            <a:ext cx="1240500" cy="181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ochiy Pop One"/>
              <a:buNone/>
            </a:pPr>
            <a:r>
              <a:rPr b="0" i="0" lang="en-US" sz="8000" u="none" cap="none" strike="noStrike">
                <a:solidFill>
                  <a:srgbClr val="FFFFFF"/>
                </a:solidFill>
                <a:latin typeface="Mochiy Pop One"/>
                <a:ea typeface="Mochiy Pop One"/>
                <a:cs typeface="Mochiy Pop One"/>
                <a:sym typeface="Mochiy Pop One"/>
              </a:rPr>
              <a:t>T</a:t>
            </a:r>
            <a:endParaRPr b="0" i="0" sz="8000" u="none" cap="none" strike="noStrike">
              <a:solidFill>
                <a:schemeClr val="dk1"/>
              </a:solidFill>
              <a:latin typeface="Calibri"/>
              <a:ea typeface="Calibri"/>
              <a:cs typeface="Calibri"/>
              <a:sym typeface="Calibri"/>
            </a:endParaRPr>
          </a:p>
        </p:txBody>
      </p:sp>
      <p:sp>
        <p:nvSpPr>
          <p:cNvPr id="267" name="Google Shape;267;g27821b53fc4_0_215"/>
          <p:cNvSpPr/>
          <p:nvPr/>
        </p:nvSpPr>
        <p:spPr>
          <a:xfrm>
            <a:off x="1270159" y="7708900"/>
            <a:ext cx="4737600"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7821b53fc4_0_215"/>
          <p:cNvSpPr/>
          <p:nvPr/>
        </p:nvSpPr>
        <p:spPr>
          <a:xfrm>
            <a:off x="1270159" y="77089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7821b53fc4_0_215"/>
          <p:cNvSpPr/>
          <p:nvPr/>
        </p:nvSpPr>
        <p:spPr>
          <a:xfrm>
            <a:off x="1270159" y="77089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7821b53fc4_0_215"/>
          <p:cNvSpPr/>
          <p:nvPr/>
        </p:nvSpPr>
        <p:spPr>
          <a:xfrm>
            <a:off x="1270159" y="7708900"/>
            <a:ext cx="4890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chiy Pop One"/>
              <a:buNone/>
            </a:pPr>
            <a:r>
              <a:rPr b="0" i="0" lang="en-US" sz="3600" u="none" cap="none" strike="noStrike">
                <a:solidFill>
                  <a:srgbClr val="0E0E0E"/>
                </a:solidFill>
                <a:latin typeface="Mochiy Pop One"/>
                <a:ea typeface="Mochiy Pop One"/>
                <a:cs typeface="Mochiy Pop One"/>
                <a:sym typeface="Mochiy Pop One"/>
              </a:rPr>
              <a:t>Eclipse</a:t>
            </a:r>
            <a:endParaRPr b="0" i="0" sz="3600" u="none" cap="none" strike="noStrike">
              <a:solidFill>
                <a:schemeClr val="dk1"/>
              </a:solidFill>
              <a:latin typeface="Calibri"/>
              <a:ea typeface="Calibri"/>
              <a:cs typeface="Calibri"/>
              <a:sym typeface="Calibri"/>
            </a:endParaRPr>
          </a:p>
        </p:txBody>
      </p:sp>
      <p:sp>
        <p:nvSpPr>
          <p:cNvPr id="271" name="Google Shape;271;g27821b53fc4_0_215"/>
          <p:cNvSpPr/>
          <p:nvPr/>
        </p:nvSpPr>
        <p:spPr>
          <a:xfrm>
            <a:off x="1270159"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2" name="Google Shape;272;g27821b53fc4_0_215"/>
          <p:cNvSpPr/>
          <p:nvPr/>
        </p:nvSpPr>
        <p:spPr>
          <a:xfrm>
            <a:off x="1270159" y="100457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7821b53fc4_0_215"/>
          <p:cNvSpPr/>
          <p:nvPr/>
        </p:nvSpPr>
        <p:spPr>
          <a:xfrm>
            <a:off x="1270159" y="100457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7821b53fc4_0_215"/>
          <p:cNvSpPr/>
          <p:nvPr/>
        </p:nvSpPr>
        <p:spPr>
          <a:xfrm>
            <a:off x="1270159" y="10045700"/>
            <a:ext cx="4890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chiy Pop One"/>
              <a:buNone/>
            </a:pPr>
            <a:r>
              <a:rPr b="0" i="0" lang="en-US" sz="3600" u="none" cap="none" strike="noStrike">
                <a:solidFill>
                  <a:srgbClr val="0E0E0E"/>
                </a:solidFill>
                <a:latin typeface="Mochiy Pop One"/>
                <a:ea typeface="Mochiy Pop One"/>
                <a:cs typeface="Mochiy Pop One"/>
                <a:sym typeface="Mochiy Pop One"/>
              </a:rPr>
              <a:t>Quest</a:t>
            </a:r>
            <a:endParaRPr b="0" i="0" sz="3600" u="none" cap="none" strike="noStrike">
              <a:solidFill>
                <a:schemeClr val="dk1"/>
              </a:solidFill>
              <a:latin typeface="Calibri"/>
              <a:ea typeface="Calibri"/>
              <a:cs typeface="Calibri"/>
              <a:sym typeface="Calibri"/>
            </a:endParaRPr>
          </a:p>
        </p:txBody>
      </p:sp>
      <p:sp>
        <p:nvSpPr>
          <p:cNvPr id="275" name="Google Shape;275;g27821b53fc4_0_215"/>
          <p:cNvSpPr/>
          <p:nvPr/>
        </p:nvSpPr>
        <p:spPr>
          <a:xfrm>
            <a:off x="1270159" y="109093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76" name="Google Shape;276;g27821b53fc4_0_215"/>
          <p:cNvSpPr/>
          <p:nvPr/>
        </p:nvSpPr>
        <p:spPr>
          <a:xfrm>
            <a:off x="6769946" y="7708900"/>
            <a:ext cx="4737600"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7821b53fc4_0_215"/>
          <p:cNvSpPr/>
          <p:nvPr/>
        </p:nvSpPr>
        <p:spPr>
          <a:xfrm>
            <a:off x="6769946" y="77089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7821b53fc4_0_215"/>
          <p:cNvSpPr/>
          <p:nvPr/>
        </p:nvSpPr>
        <p:spPr>
          <a:xfrm>
            <a:off x="6769946" y="77089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27821b53fc4_0_215"/>
          <p:cNvSpPr/>
          <p:nvPr/>
        </p:nvSpPr>
        <p:spPr>
          <a:xfrm>
            <a:off x="6769946" y="7708900"/>
            <a:ext cx="4890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chiy Pop One"/>
              <a:buNone/>
            </a:pPr>
            <a:r>
              <a:rPr b="0" i="0" lang="en-US" sz="3600" u="none" cap="none" strike="noStrike">
                <a:solidFill>
                  <a:srgbClr val="0E0E0E"/>
                </a:solidFill>
                <a:latin typeface="Mochiy Pop One"/>
                <a:ea typeface="Mochiy Pop One"/>
                <a:cs typeface="Mochiy Pop One"/>
                <a:sym typeface="Mochiy Pop One"/>
              </a:rPr>
              <a:t>Eclipse</a:t>
            </a:r>
            <a:endParaRPr b="0" i="0" sz="3600" u="none" cap="none" strike="noStrike">
              <a:solidFill>
                <a:schemeClr val="dk1"/>
              </a:solidFill>
              <a:latin typeface="Calibri"/>
              <a:ea typeface="Calibri"/>
              <a:cs typeface="Calibri"/>
              <a:sym typeface="Calibri"/>
            </a:endParaRPr>
          </a:p>
        </p:txBody>
      </p:sp>
      <p:sp>
        <p:nvSpPr>
          <p:cNvPr id="280" name="Google Shape;280;g27821b53fc4_0_215"/>
          <p:cNvSpPr/>
          <p:nvPr/>
        </p:nvSpPr>
        <p:spPr>
          <a:xfrm>
            <a:off x="6769946"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1" name="Google Shape;281;g27821b53fc4_0_215"/>
          <p:cNvSpPr/>
          <p:nvPr/>
        </p:nvSpPr>
        <p:spPr>
          <a:xfrm>
            <a:off x="6769946" y="100457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7821b53fc4_0_215"/>
          <p:cNvSpPr/>
          <p:nvPr/>
        </p:nvSpPr>
        <p:spPr>
          <a:xfrm>
            <a:off x="6769946" y="100457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7821b53fc4_0_215"/>
          <p:cNvSpPr/>
          <p:nvPr/>
        </p:nvSpPr>
        <p:spPr>
          <a:xfrm>
            <a:off x="6769946" y="10045700"/>
            <a:ext cx="4890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chiy Pop One"/>
              <a:buNone/>
            </a:pPr>
            <a:r>
              <a:rPr b="0" i="0" lang="en-US" sz="3600" u="none" cap="none" strike="noStrike">
                <a:solidFill>
                  <a:srgbClr val="0E0E0E"/>
                </a:solidFill>
                <a:latin typeface="Mochiy Pop One"/>
                <a:ea typeface="Mochiy Pop One"/>
                <a:cs typeface="Mochiy Pop One"/>
                <a:sym typeface="Mochiy Pop One"/>
              </a:rPr>
              <a:t>Quest</a:t>
            </a:r>
            <a:endParaRPr b="0" i="0" sz="3600" u="none" cap="none" strike="noStrike">
              <a:solidFill>
                <a:schemeClr val="dk1"/>
              </a:solidFill>
              <a:latin typeface="Calibri"/>
              <a:ea typeface="Calibri"/>
              <a:cs typeface="Calibri"/>
              <a:sym typeface="Calibri"/>
            </a:endParaRPr>
          </a:p>
        </p:txBody>
      </p:sp>
      <p:sp>
        <p:nvSpPr>
          <p:cNvPr id="284" name="Google Shape;284;g27821b53fc4_0_215"/>
          <p:cNvSpPr/>
          <p:nvPr/>
        </p:nvSpPr>
        <p:spPr>
          <a:xfrm>
            <a:off x="6769946" y="109093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85" name="Google Shape;285;g27821b53fc4_0_215"/>
          <p:cNvSpPr/>
          <p:nvPr/>
        </p:nvSpPr>
        <p:spPr>
          <a:xfrm>
            <a:off x="12269734" y="7708900"/>
            <a:ext cx="4737600"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7821b53fc4_0_215"/>
          <p:cNvSpPr/>
          <p:nvPr/>
        </p:nvSpPr>
        <p:spPr>
          <a:xfrm>
            <a:off x="12269734" y="77089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7821b53fc4_0_215"/>
          <p:cNvSpPr/>
          <p:nvPr/>
        </p:nvSpPr>
        <p:spPr>
          <a:xfrm>
            <a:off x="12269734" y="77089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7821b53fc4_0_215"/>
          <p:cNvSpPr/>
          <p:nvPr/>
        </p:nvSpPr>
        <p:spPr>
          <a:xfrm>
            <a:off x="12269734" y="7708900"/>
            <a:ext cx="4890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chiy Pop One"/>
              <a:buNone/>
            </a:pPr>
            <a:r>
              <a:rPr b="0" i="0" lang="en-US" sz="3600" u="none" cap="none" strike="noStrike">
                <a:solidFill>
                  <a:srgbClr val="0E0E0E"/>
                </a:solidFill>
                <a:latin typeface="Mochiy Pop One"/>
                <a:ea typeface="Mochiy Pop One"/>
                <a:cs typeface="Mochiy Pop One"/>
                <a:sym typeface="Mochiy Pop One"/>
              </a:rPr>
              <a:t>Eclipse</a:t>
            </a:r>
            <a:endParaRPr b="0" i="0" sz="3600" u="none" cap="none" strike="noStrike">
              <a:solidFill>
                <a:schemeClr val="dk1"/>
              </a:solidFill>
              <a:latin typeface="Calibri"/>
              <a:ea typeface="Calibri"/>
              <a:cs typeface="Calibri"/>
              <a:sym typeface="Calibri"/>
            </a:endParaRPr>
          </a:p>
        </p:txBody>
      </p:sp>
      <p:sp>
        <p:nvSpPr>
          <p:cNvPr id="289" name="Google Shape;289;g27821b53fc4_0_215"/>
          <p:cNvSpPr/>
          <p:nvPr/>
        </p:nvSpPr>
        <p:spPr>
          <a:xfrm>
            <a:off x="12269734"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90" name="Google Shape;290;g27821b53fc4_0_215"/>
          <p:cNvSpPr/>
          <p:nvPr/>
        </p:nvSpPr>
        <p:spPr>
          <a:xfrm>
            <a:off x="12269734" y="100457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7821b53fc4_0_215"/>
          <p:cNvSpPr/>
          <p:nvPr/>
        </p:nvSpPr>
        <p:spPr>
          <a:xfrm>
            <a:off x="12269734" y="100457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7821b53fc4_0_215"/>
          <p:cNvSpPr/>
          <p:nvPr/>
        </p:nvSpPr>
        <p:spPr>
          <a:xfrm>
            <a:off x="12269734" y="10045700"/>
            <a:ext cx="4890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chiy Pop One"/>
              <a:buNone/>
            </a:pPr>
            <a:r>
              <a:rPr b="0" i="0" lang="en-US" sz="3600" u="none" cap="none" strike="noStrike">
                <a:solidFill>
                  <a:srgbClr val="0E0E0E"/>
                </a:solidFill>
                <a:latin typeface="Mochiy Pop One"/>
                <a:ea typeface="Mochiy Pop One"/>
                <a:cs typeface="Mochiy Pop One"/>
                <a:sym typeface="Mochiy Pop One"/>
              </a:rPr>
              <a:t>Quest</a:t>
            </a:r>
            <a:endParaRPr b="0" i="0" sz="3600" u="none" cap="none" strike="noStrike">
              <a:solidFill>
                <a:schemeClr val="dk1"/>
              </a:solidFill>
              <a:latin typeface="Calibri"/>
              <a:ea typeface="Calibri"/>
              <a:cs typeface="Calibri"/>
              <a:sym typeface="Calibri"/>
            </a:endParaRPr>
          </a:p>
        </p:txBody>
      </p:sp>
      <p:sp>
        <p:nvSpPr>
          <p:cNvPr id="293" name="Google Shape;293;g27821b53fc4_0_215"/>
          <p:cNvSpPr/>
          <p:nvPr/>
        </p:nvSpPr>
        <p:spPr>
          <a:xfrm>
            <a:off x="12269734" y="109093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94" name="Google Shape;294;g27821b53fc4_0_215"/>
          <p:cNvSpPr/>
          <p:nvPr/>
        </p:nvSpPr>
        <p:spPr>
          <a:xfrm>
            <a:off x="17769521" y="7708900"/>
            <a:ext cx="4737600"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7821b53fc4_0_215"/>
          <p:cNvSpPr/>
          <p:nvPr/>
        </p:nvSpPr>
        <p:spPr>
          <a:xfrm>
            <a:off x="17769521" y="77089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7821b53fc4_0_215"/>
          <p:cNvSpPr/>
          <p:nvPr/>
        </p:nvSpPr>
        <p:spPr>
          <a:xfrm>
            <a:off x="17769521" y="77089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7821b53fc4_0_215"/>
          <p:cNvSpPr/>
          <p:nvPr/>
        </p:nvSpPr>
        <p:spPr>
          <a:xfrm>
            <a:off x="17769521" y="7708900"/>
            <a:ext cx="4890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chiy Pop One"/>
              <a:buNone/>
            </a:pPr>
            <a:r>
              <a:rPr b="0" i="0" lang="en-US" sz="3600" u="none" cap="none" strike="noStrike">
                <a:solidFill>
                  <a:srgbClr val="0E0E0E"/>
                </a:solidFill>
                <a:latin typeface="Mochiy Pop One"/>
                <a:ea typeface="Mochiy Pop One"/>
                <a:cs typeface="Mochiy Pop One"/>
                <a:sym typeface="Mochiy Pop One"/>
              </a:rPr>
              <a:t>Eclipse</a:t>
            </a:r>
            <a:endParaRPr b="0" i="0" sz="3600" u="none" cap="none" strike="noStrike">
              <a:solidFill>
                <a:schemeClr val="dk1"/>
              </a:solidFill>
              <a:latin typeface="Calibri"/>
              <a:ea typeface="Calibri"/>
              <a:cs typeface="Calibri"/>
              <a:sym typeface="Calibri"/>
            </a:endParaRPr>
          </a:p>
        </p:txBody>
      </p:sp>
      <p:sp>
        <p:nvSpPr>
          <p:cNvPr id="298" name="Google Shape;298;g27821b53fc4_0_215"/>
          <p:cNvSpPr/>
          <p:nvPr/>
        </p:nvSpPr>
        <p:spPr>
          <a:xfrm>
            <a:off x="17769521"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99" name="Google Shape;299;g27821b53fc4_0_215"/>
          <p:cNvSpPr/>
          <p:nvPr/>
        </p:nvSpPr>
        <p:spPr>
          <a:xfrm>
            <a:off x="17769521" y="100457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27821b53fc4_0_215"/>
          <p:cNvSpPr/>
          <p:nvPr/>
        </p:nvSpPr>
        <p:spPr>
          <a:xfrm>
            <a:off x="17769521" y="10045700"/>
            <a:ext cx="4737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7821b53fc4_0_215"/>
          <p:cNvSpPr/>
          <p:nvPr/>
        </p:nvSpPr>
        <p:spPr>
          <a:xfrm>
            <a:off x="17769521" y="10045700"/>
            <a:ext cx="4890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chiy Pop One"/>
              <a:buNone/>
            </a:pPr>
            <a:r>
              <a:rPr b="0" i="0" lang="en-US" sz="3600" u="none" cap="none" strike="noStrike">
                <a:solidFill>
                  <a:srgbClr val="0E0E0E"/>
                </a:solidFill>
                <a:latin typeface="Mochiy Pop One"/>
                <a:ea typeface="Mochiy Pop One"/>
                <a:cs typeface="Mochiy Pop One"/>
                <a:sym typeface="Mochiy Pop One"/>
              </a:rPr>
              <a:t>Quest</a:t>
            </a:r>
            <a:endParaRPr b="0" i="0" sz="3600" u="none" cap="none" strike="noStrike">
              <a:solidFill>
                <a:schemeClr val="dk1"/>
              </a:solidFill>
              <a:latin typeface="Calibri"/>
              <a:ea typeface="Calibri"/>
              <a:cs typeface="Calibri"/>
              <a:sym typeface="Calibri"/>
            </a:endParaRPr>
          </a:p>
        </p:txBody>
      </p:sp>
      <p:sp>
        <p:nvSpPr>
          <p:cNvPr id="302" name="Google Shape;302;g27821b53fc4_0_215"/>
          <p:cNvSpPr/>
          <p:nvPr/>
        </p:nvSpPr>
        <p:spPr>
          <a:xfrm>
            <a:off x="17769521" y="109093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8BE"/>
        </a:solidFill>
      </p:bgPr>
    </p:bg>
    <p:spTree>
      <p:nvGrpSpPr>
        <p:cNvPr id="307" name="Shape 307"/>
        <p:cNvGrpSpPr/>
        <p:nvPr/>
      </p:nvGrpSpPr>
      <p:grpSpPr>
        <a:xfrm>
          <a:off x="0" y="0"/>
          <a:ext cx="0" cy="0"/>
          <a:chOff x="0" y="0"/>
          <a:chExt cx="0" cy="0"/>
        </a:xfrm>
      </p:grpSpPr>
      <p:pic>
        <p:nvPicPr>
          <p:cNvPr descr=" " id="308" name="Google Shape;308;g27821b53fc4_0_281"/>
          <p:cNvPicPr preferRelativeResize="0"/>
          <p:nvPr/>
        </p:nvPicPr>
        <p:blipFill rotWithShape="1">
          <a:blip r:embed="rId3">
            <a:alphaModFix/>
          </a:blip>
          <a:srcRect b="0" l="0" r="0" t="0"/>
          <a:stretch/>
        </p:blipFill>
        <p:spPr>
          <a:xfrm>
            <a:off x="40840" y="-164988"/>
            <a:ext cx="12144746" cy="15237831"/>
          </a:xfrm>
          <a:prstGeom prst="rect">
            <a:avLst/>
          </a:prstGeom>
          <a:noFill/>
          <a:ln>
            <a:noFill/>
          </a:ln>
        </p:spPr>
      </p:pic>
      <p:pic>
        <p:nvPicPr>
          <p:cNvPr descr=" " id="309" name="Google Shape;309;g27821b53fc4_0_281"/>
          <p:cNvPicPr preferRelativeResize="0"/>
          <p:nvPr/>
        </p:nvPicPr>
        <p:blipFill rotWithShape="1">
          <a:blip r:embed="rId4">
            <a:alphaModFix/>
          </a:blip>
          <a:srcRect b="0" l="0" r="0" t="0"/>
          <a:stretch/>
        </p:blipFill>
        <p:spPr>
          <a:xfrm>
            <a:off x="20989166" y="-742330"/>
            <a:ext cx="14484185" cy="18173093"/>
          </a:xfrm>
          <a:prstGeom prst="rect">
            <a:avLst/>
          </a:prstGeom>
          <a:noFill/>
          <a:ln>
            <a:noFill/>
          </a:ln>
        </p:spPr>
      </p:pic>
      <p:sp>
        <p:nvSpPr>
          <p:cNvPr id="310" name="Google Shape;310;g27821b53fc4_0_28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1" name="Google Shape;311;g27821b53fc4_0_28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312" name="Google Shape;312;g27821b53fc4_0_281"/>
          <p:cNvPicPr preferRelativeResize="0"/>
          <p:nvPr/>
        </p:nvPicPr>
        <p:blipFill rotWithShape="1">
          <a:blip r:embed="rId6">
            <a:alphaModFix/>
          </a:blip>
          <a:srcRect b="0" l="0" r="0" t="0"/>
          <a:stretch/>
        </p:blipFill>
        <p:spPr>
          <a:xfrm>
            <a:off x="990724" y="342900"/>
            <a:ext cx="13006426" cy="13004800"/>
          </a:xfrm>
          <a:prstGeom prst="rect">
            <a:avLst/>
          </a:prstGeom>
          <a:noFill/>
          <a:ln>
            <a:noFill/>
          </a:ln>
        </p:spPr>
      </p:pic>
      <p:sp>
        <p:nvSpPr>
          <p:cNvPr id="313" name="Google Shape;313;g27821b53fc4_0_281"/>
          <p:cNvSpPr/>
          <p:nvPr/>
        </p:nvSpPr>
        <p:spPr>
          <a:xfrm>
            <a:off x="14543318" y="1651000"/>
            <a:ext cx="7566000" cy="181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Mochiy Pop One"/>
              <a:buNone/>
            </a:pPr>
            <a:r>
              <a:rPr b="0" i="0" lang="en-US" sz="8000" u="none" cap="none" strike="noStrike">
                <a:solidFill>
                  <a:srgbClr val="0E0E0E"/>
                </a:solidFill>
                <a:latin typeface="Mochiy Pop One"/>
                <a:ea typeface="Mochiy Pop One"/>
                <a:cs typeface="Mochiy Pop One"/>
                <a:sym typeface="Mochiy Pop One"/>
              </a:rPr>
              <a:t>Some Data</a:t>
            </a:r>
            <a:endParaRPr b="0" i="0" sz="8000" u="none" cap="none" strike="noStrike">
              <a:solidFill>
                <a:schemeClr val="dk1"/>
              </a:solidFill>
              <a:latin typeface="Calibri"/>
              <a:ea typeface="Calibri"/>
              <a:cs typeface="Calibri"/>
              <a:sym typeface="Calibri"/>
            </a:endParaRPr>
          </a:p>
        </p:txBody>
      </p:sp>
      <p:sp>
        <p:nvSpPr>
          <p:cNvPr id="314" name="Google Shape;314;g27821b53fc4_0_281"/>
          <p:cNvSpPr/>
          <p:nvPr/>
        </p:nvSpPr>
        <p:spPr>
          <a:xfrm>
            <a:off x="14543318" y="3543300"/>
            <a:ext cx="7875000" cy="850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7821b53fc4_0_281"/>
          <p:cNvSpPr/>
          <p:nvPr/>
        </p:nvSpPr>
        <p:spPr>
          <a:xfrm>
            <a:off x="14543318" y="3543300"/>
            <a:ext cx="7875000" cy="394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27821b53fc4_0_281"/>
          <p:cNvSpPr/>
          <p:nvPr/>
        </p:nvSpPr>
        <p:spPr>
          <a:xfrm>
            <a:off x="14543318" y="3543300"/>
            <a:ext cx="4013700" cy="234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7821b53fc4_0_281"/>
          <p:cNvSpPr/>
          <p:nvPr/>
        </p:nvSpPr>
        <p:spPr>
          <a:xfrm>
            <a:off x="14543318" y="3543300"/>
            <a:ext cx="4555500" cy="289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632B"/>
              </a:buClr>
              <a:buSzPts val="12800"/>
              <a:buFont typeface="Mochiy Pop One"/>
              <a:buNone/>
            </a:pPr>
            <a:r>
              <a:rPr b="0" i="0" lang="en-US" sz="12800" u="none" cap="none" strike="noStrike">
                <a:solidFill>
                  <a:srgbClr val="FD632B"/>
                </a:solidFill>
                <a:latin typeface="Mochiy Pop One"/>
                <a:ea typeface="Mochiy Pop One"/>
                <a:cs typeface="Mochiy Pop One"/>
                <a:sym typeface="Mochiy Pop One"/>
              </a:rPr>
              <a:t>75%</a:t>
            </a:r>
            <a:endParaRPr b="0" i="0" sz="12800" u="none" cap="none" strike="noStrike">
              <a:solidFill>
                <a:schemeClr val="dk1"/>
              </a:solidFill>
              <a:latin typeface="Calibri"/>
              <a:ea typeface="Calibri"/>
              <a:cs typeface="Calibri"/>
              <a:sym typeface="Calibri"/>
            </a:endParaRPr>
          </a:p>
        </p:txBody>
      </p:sp>
      <p:sp>
        <p:nvSpPr>
          <p:cNvPr id="318" name="Google Shape;318;g27821b53fc4_0_281"/>
          <p:cNvSpPr/>
          <p:nvPr/>
        </p:nvSpPr>
        <p:spPr>
          <a:xfrm>
            <a:off x="14543318" y="6197600"/>
            <a:ext cx="78750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27821b53fc4_0_281"/>
          <p:cNvSpPr/>
          <p:nvPr/>
        </p:nvSpPr>
        <p:spPr>
          <a:xfrm>
            <a:off x="14543318" y="6197600"/>
            <a:ext cx="80274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chiy Pop One"/>
              <a:buNone/>
            </a:pPr>
            <a:r>
              <a:rPr b="0" i="0" lang="en-US" sz="3600" u="none" cap="none" strike="noStrike">
                <a:solidFill>
                  <a:srgbClr val="0E0E0E"/>
                </a:solidFill>
                <a:latin typeface="Mochiy Pop One"/>
                <a:ea typeface="Mochiy Pop One"/>
                <a:cs typeface="Mochiy Pop One"/>
                <a:sym typeface="Mochiy Pop One"/>
              </a:rPr>
              <a:t>Enchanted Creatures</a:t>
            </a:r>
            <a:endParaRPr b="0" i="0" sz="3600" u="none" cap="none" strike="noStrike">
              <a:solidFill>
                <a:schemeClr val="dk1"/>
              </a:solidFill>
              <a:latin typeface="Calibri"/>
              <a:ea typeface="Calibri"/>
              <a:cs typeface="Calibri"/>
              <a:sym typeface="Calibri"/>
            </a:endParaRPr>
          </a:p>
        </p:txBody>
      </p:sp>
      <p:sp>
        <p:nvSpPr>
          <p:cNvPr id="320" name="Google Shape;320;g27821b53fc4_0_281"/>
          <p:cNvSpPr/>
          <p:nvPr/>
        </p:nvSpPr>
        <p:spPr>
          <a:xfrm>
            <a:off x="14543318" y="69596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321" name="Google Shape;321;g27821b53fc4_0_281"/>
          <p:cNvSpPr/>
          <p:nvPr/>
        </p:nvSpPr>
        <p:spPr>
          <a:xfrm>
            <a:off x="14543318" y="8102600"/>
            <a:ext cx="7875000" cy="394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27821b53fc4_0_281"/>
          <p:cNvSpPr/>
          <p:nvPr/>
        </p:nvSpPr>
        <p:spPr>
          <a:xfrm>
            <a:off x="14543318" y="8102600"/>
            <a:ext cx="3937500" cy="234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7821b53fc4_0_281"/>
          <p:cNvSpPr/>
          <p:nvPr/>
        </p:nvSpPr>
        <p:spPr>
          <a:xfrm>
            <a:off x="14543318" y="8102600"/>
            <a:ext cx="4479300" cy="289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632B"/>
              </a:buClr>
              <a:buSzPts val="12800"/>
              <a:buFont typeface="Mochiy Pop One"/>
              <a:buNone/>
            </a:pPr>
            <a:r>
              <a:rPr b="0" i="0" lang="en-US" sz="12800" u="none" cap="none" strike="noStrike">
                <a:solidFill>
                  <a:srgbClr val="FD632B"/>
                </a:solidFill>
                <a:latin typeface="Mochiy Pop One"/>
                <a:ea typeface="Mochiy Pop One"/>
                <a:cs typeface="Mochiy Pop One"/>
                <a:sym typeface="Mochiy Pop One"/>
              </a:rPr>
              <a:t>60%</a:t>
            </a:r>
            <a:endParaRPr b="0" i="0" sz="12800" u="none" cap="none" strike="noStrike">
              <a:solidFill>
                <a:schemeClr val="dk1"/>
              </a:solidFill>
              <a:latin typeface="Calibri"/>
              <a:ea typeface="Calibri"/>
              <a:cs typeface="Calibri"/>
              <a:sym typeface="Calibri"/>
            </a:endParaRPr>
          </a:p>
        </p:txBody>
      </p:sp>
      <p:sp>
        <p:nvSpPr>
          <p:cNvPr id="324" name="Google Shape;324;g27821b53fc4_0_281"/>
          <p:cNvSpPr/>
          <p:nvPr/>
        </p:nvSpPr>
        <p:spPr>
          <a:xfrm>
            <a:off x="14543318" y="10756900"/>
            <a:ext cx="78750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7821b53fc4_0_281"/>
          <p:cNvSpPr/>
          <p:nvPr/>
        </p:nvSpPr>
        <p:spPr>
          <a:xfrm>
            <a:off x="14543318" y="10756900"/>
            <a:ext cx="80274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chiy Pop One"/>
              <a:buNone/>
            </a:pPr>
            <a:r>
              <a:rPr b="0" i="0" lang="en-US" sz="3600" u="none" cap="none" strike="noStrike">
                <a:solidFill>
                  <a:srgbClr val="0E0E0E"/>
                </a:solidFill>
                <a:latin typeface="Mochiy Pop One"/>
                <a:ea typeface="Mochiy Pop One"/>
                <a:cs typeface="Mochiy Pop One"/>
                <a:sym typeface="Mochiy Pop One"/>
              </a:rPr>
              <a:t>Magic-Wielding Individuals</a:t>
            </a:r>
            <a:endParaRPr b="0" i="0" sz="3600" u="none" cap="none" strike="noStrike">
              <a:solidFill>
                <a:schemeClr val="dk1"/>
              </a:solidFill>
              <a:latin typeface="Calibri"/>
              <a:ea typeface="Calibri"/>
              <a:cs typeface="Calibri"/>
              <a:sym typeface="Calibri"/>
            </a:endParaRPr>
          </a:p>
        </p:txBody>
      </p:sp>
      <p:sp>
        <p:nvSpPr>
          <p:cNvPr id="326" name="Google Shape;326;g27821b53fc4_0_281"/>
          <p:cNvSpPr/>
          <p:nvPr/>
        </p:nvSpPr>
        <p:spPr>
          <a:xfrm>
            <a:off x="14543318" y="115189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8BE"/>
        </a:solidFill>
      </p:bgPr>
    </p:bg>
    <p:spTree>
      <p:nvGrpSpPr>
        <p:cNvPr id="331" name="Shape 331"/>
        <p:cNvGrpSpPr/>
        <p:nvPr/>
      </p:nvGrpSpPr>
      <p:grpSpPr>
        <a:xfrm>
          <a:off x="0" y="0"/>
          <a:ext cx="0" cy="0"/>
          <a:chOff x="0" y="0"/>
          <a:chExt cx="0" cy="0"/>
        </a:xfrm>
      </p:grpSpPr>
      <p:pic>
        <p:nvPicPr>
          <p:cNvPr descr=" " id="332" name="Google Shape;332;g27821b53fc4_0_304"/>
          <p:cNvPicPr preferRelativeResize="0"/>
          <p:nvPr/>
        </p:nvPicPr>
        <p:blipFill rotWithShape="1">
          <a:blip r:embed="rId3">
            <a:alphaModFix/>
          </a:blip>
          <a:srcRect b="0" l="0" r="0" t="0"/>
          <a:stretch/>
        </p:blipFill>
        <p:spPr>
          <a:xfrm>
            <a:off x="15025978" y="0"/>
            <a:ext cx="15140292" cy="13627100"/>
          </a:xfrm>
          <a:prstGeom prst="rect">
            <a:avLst/>
          </a:prstGeom>
          <a:noFill/>
          <a:ln>
            <a:noFill/>
          </a:ln>
        </p:spPr>
      </p:pic>
      <p:pic>
        <p:nvPicPr>
          <p:cNvPr descr=" " id="333" name="Google Shape;333;g27821b53fc4_0_304"/>
          <p:cNvPicPr preferRelativeResize="0"/>
          <p:nvPr/>
        </p:nvPicPr>
        <p:blipFill rotWithShape="1">
          <a:blip r:embed="rId4">
            <a:alphaModFix/>
          </a:blip>
          <a:srcRect b="0" l="0" r="0" t="0"/>
          <a:stretch/>
        </p:blipFill>
        <p:spPr>
          <a:xfrm>
            <a:off x="495362" y="0"/>
            <a:ext cx="12892111" cy="12890500"/>
          </a:xfrm>
          <a:prstGeom prst="rect">
            <a:avLst/>
          </a:prstGeom>
          <a:noFill/>
          <a:ln>
            <a:noFill/>
          </a:ln>
        </p:spPr>
      </p:pic>
      <p:sp>
        <p:nvSpPr>
          <p:cNvPr id="334" name="Google Shape;334;g27821b53fc4_0_30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5" name="Google Shape;335;g27821b53fc4_0_30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36" name="Google Shape;336;g27821b53fc4_0_304"/>
          <p:cNvSpPr/>
          <p:nvPr/>
        </p:nvSpPr>
        <p:spPr>
          <a:xfrm>
            <a:off x="4305838" y="3403600"/>
            <a:ext cx="15762600" cy="715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27821b53fc4_0_304"/>
          <p:cNvSpPr/>
          <p:nvPr/>
        </p:nvSpPr>
        <p:spPr>
          <a:xfrm>
            <a:off x="4305838" y="3403600"/>
            <a:ext cx="15762600" cy="567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27821b53fc4_0_304"/>
          <p:cNvSpPr/>
          <p:nvPr/>
        </p:nvSpPr>
        <p:spPr>
          <a:xfrm>
            <a:off x="4426503" y="3403600"/>
            <a:ext cx="15521400" cy="5435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D632B"/>
              </a:buClr>
              <a:buSzPts val="24000"/>
              <a:buFont typeface="Mochiy Pop One"/>
              <a:buNone/>
            </a:pPr>
            <a:r>
              <a:rPr b="0" i="0" lang="en-US" sz="24000" u="none" cap="none" strike="noStrike">
                <a:solidFill>
                  <a:srgbClr val="FD632B"/>
                </a:solidFill>
                <a:latin typeface="Mochiy Pop One"/>
                <a:ea typeface="Mochiy Pop One"/>
                <a:cs typeface="Mochiy Pop One"/>
                <a:sym typeface="Mochiy Pop One"/>
              </a:rPr>
              <a:t>234,567</a:t>
            </a:r>
            <a:endParaRPr b="0" i="0" sz="24000" u="none" cap="none" strike="noStrike">
              <a:solidFill>
                <a:schemeClr val="dk1"/>
              </a:solidFill>
              <a:latin typeface="Calibri"/>
              <a:ea typeface="Calibri"/>
              <a:cs typeface="Calibri"/>
              <a:sym typeface="Calibri"/>
            </a:endParaRPr>
          </a:p>
        </p:txBody>
      </p:sp>
      <p:sp>
        <p:nvSpPr>
          <p:cNvPr id="339" name="Google Shape;339;g27821b53fc4_0_304"/>
          <p:cNvSpPr/>
          <p:nvPr/>
        </p:nvSpPr>
        <p:spPr>
          <a:xfrm>
            <a:off x="4170355" y="8026400"/>
            <a:ext cx="16033500" cy="132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340" name="Google Shape;340;g27821b53fc4_0_304"/>
          <p:cNvSpPr/>
          <p:nvPr/>
        </p:nvSpPr>
        <p:spPr>
          <a:xfrm>
            <a:off x="7483352" y="9486900"/>
            <a:ext cx="94077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8BE"/>
        </a:solidFill>
      </p:bgPr>
    </p:bg>
    <p:spTree>
      <p:nvGrpSpPr>
        <p:cNvPr id="345" name="Shape 345"/>
        <p:cNvGrpSpPr/>
        <p:nvPr/>
      </p:nvGrpSpPr>
      <p:grpSpPr>
        <a:xfrm>
          <a:off x="0" y="0"/>
          <a:ext cx="0" cy="0"/>
          <a:chOff x="0" y="0"/>
          <a:chExt cx="0" cy="0"/>
        </a:xfrm>
      </p:grpSpPr>
      <p:pic>
        <p:nvPicPr>
          <p:cNvPr descr=" " id="346" name="Google Shape;346;g27821b53fc4_0_317"/>
          <p:cNvPicPr preferRelativeResize="0"/>
          <p:nvPr/>
        </p:nvPicPr>
        <p:blipFill rotWithShape="1">
          <a:blip r:embed="rId3">
            <a:alphaModFix/>
          </a:blip>
          <a:srcRect b="0" l="0" r="0" t="0"/>
          <a:stretch/>
        </p:blipFill>
        <p:spPr>
          <a:xfrm>
            <a:off x="13882835" y="-2603500"/>
            <a:ext cx="12892111" cy="12890500"/>
          </a:xfrm>
          <a:prstGeom prst="rect">
            <a:avLst/>
          </a:prstGeom>
          <a:noFill/>
          <a:ln>
            <a:noFill/>
          </a:ln>
        </p:spPr>
      </p:pic>
      <p:pic>
        <p:nvPicPr>
          <p:cNvPr descr=" " id="347" name="Google Shape;347;g27821b53fc4_0_317"/>
          <p:cNvPicPr preferRelativeResize="0"/>
          <p:nvPr/>
        </p:nvPicPr>
        <p:blipFill rotWithShape="1">
          <a:blip r:embed="rId3">
            <a:alphaModFix/>
          </a:blip>
          <a:srcRect b="0" l="0" r="0" t="0"/>
          <a:stretch/>
        </p:blipFill>
        <p:spPr>
          <a:xfrm>
            <a:off x="-4547168" y="8051800"/>
            <a:ext cx="12892111" cy="12890500"/>
          </a:xfrm>
          <a:prstGeom prst="rect">
            <a:avLst/>
          </a:prstGeom>
          <a:noFill/>
          <a:ln>
            <a:noFill/>
          </a:ln>
        </p:spPr>
      </p:pic>
      <p:sp>
        <p:nvSpPr>
          <p:cNvPr id="348" name="Google Shape;348;g27821b53fc4_0_31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9" name="Google Shape;349;g27821b53fc4_0_31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50" name="Google Shape;350;g27821b53fc4_0_317"/>
          <p:cNvSpPr/>
          <p:nvPr/>
        </p:nvSpPr>
        <p:spPr>
          <a:xfrm>
            <a:off x="3391324" y="3263900"/>
            <a:ext cx="7875000" cy="288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27821b53fc4_0_317"/>
          <p:cNvSpPr/>
          <p:nvPr/>
        </p:nvSpPr>
        <p:spPr>
          <a:xfrm>
            <a:off x="2711789" y="3263900"/>
            <a:ext cx="9234000" cy="234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7821b53fc4_0_317"/>
          <p:cNvSpPr/>
          <p:nvPr/>
        </p:nvSpPr>
        <p:spPr>
          <a:xfrm>
            <a:off x="2711789" y="3263900"/>
            <a:ext cx="9776100" cy="289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632B"/>
              </a:buClr>
              <a:buSzPts val="12800"/>
              <a:buFont typeface="Mochiy Pop One"/>
              <a:buNone/>
            </a:pPr>
            <a:r>
              <a:rPr b="0" i="0" lang="en-US" sz="12800" u="none" cap="none" strike="noStrike">
                <a:solidFill>
                  <a:srgbClr val="FD632B"/>
                </a:solidFill>
                <a:latin typeface="Mochiy Pop One"/>
                <a:ea typeface="Mochiy Pop One"/>
                <a:cs typeface="Mochiy Pop One"/>
                <a:sym typeface="Mochiy Pop One"/>
              </a:rPr>
              <a:t>233 Coins</a:t>
            </a:r>
            <a:endParaRPr b="0" i="0" sz="12800" u="none" cap="none" strike="noStrike">
              <a:solidFill>
                <a:schemeClr val="dk1"/>
              </a:solidFill>
              <a:latin typeface="Calibri"/>
              <a:ea typeface="Calibri"/>
              <a:cs typeface="Calibri"/>
              <a:sym typeface="Calibri"/>
            </a:endParaRPr>
          </a:p>
        </p:txBody>
      </p:sp>
      <p:sp>
        <p:nvSpPr>
          <p:cNvPr id="353" name="Google Shape;353;g27821b53fc4_0_317"/>
          <p:cNvSpPr/>
          <p:nvPr/>
        </p:nvSpPr>
        <p:spPr>
          <a:xfrm>
            <a:off x="3391324" y="56134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7821b53fc4_0_317"/>
          <p:cNvSpPr/>
          <p:nvPr/>
        </p:nvSpPr>
        <p:spPr>
          <a:xfrm>
            <a:off x="3323582" y="56134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355" name="Google Shape;355;g27821b53fc4_0_317"/>
          <p:cNvSpPr/>
          <p:nvPr/>
        </p:nvSpPr>
        <p:spPr>
          <a:xfrm>
            <a:off x="3391324" y="6985000"/>
            <a:ext cx="7875000" cy="288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27821b53fc4_0_317"/>
          <p:cNvSpPr/>
          <p:nvPr/>
        </p:nvSpPr>
        <p:spPr>
          <a:xfrm>
            <a:off x="2546668" y="6985000"/>
            <a:ext cx="9564300" cy="234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7821b53fc4_0_317"/>
          <p:cNvSpPr/>
          <p:nvPr/>
        </p:nvSpPr>
        <p:spPr>
          <a:xfrm>
            <a:off x="2546668" y="6985000"/>
            <a:ext cx="10106100" cy="289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632B"/>
              </a:buClr>
              <a:buSzPts val="12800"/>
              <a:buFont typeface="Mochiy Pop One"/>
              <a:buNone/>
            </a:pPr>
            <a:r>
              <a:rPr b="0" i="0" lang="en-US" sz="12800" u="none" cap="none" strike="noStrike">
                <a:solidFill>
                  <a:srgbClr val="FD632B"/>
                </a:solidFill>
                <a:latin typeface="Mochiy Pop One"/>
                <a:ea typeface="Mochiy Pop One"/>
                <a:cs typeface="Mochiy Pop One"/>
                <a:sym typeface="Mochiy Pop One"/>
              </a:rPr>
              <a:t>456 Hours</a:t>
            </a:r>
            <a:endParaRPr b="0" i="0" sz="12800" u="none" cap="none" strike="noStrike">
              <a:solidFill>
                <a:schemeClr val="dk1"/>
              </a:solidFill>
              <a:latin typeface="Calibri"/>
              <a:ea typeface="Calibri"/>
              <a:cs typeface="Calibri"/>
              <a:sym typeface="Calibri"/>
            </a:endParaRPr>
          </a:p>
        </p:txBody>
      </p:sp>
      <p:sp>
        <p:nvSpPr>
          <p:cNvPr id="358" name="Google Shape;358;g27821b53fc4_0_317"/>
          <p:cNvSpPr/>
          <p:nvPr/>
        </p:nvSpPr>
        <p:spPr>
          <a:xfrm>
            <a:off x="3391324" y="93345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g27821b53fc4_0_317"/>
          <p:cNvSpPr/>
          <p:nvPr/>
        </p:nvSpPr>
        <p:spPr>
          <a:xfrm>
            <a:off x="3323582" y="93345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Duration of Spell Casting</a:t>
            </a:r>
            <a:endParaRPr b="0" i="0" sz="3200" u="none" cap="none" strike="noStrike">
              <a:solidFill>
                <a:schemeClr val="dk1"/>
              </a:solidFill>
              <a:latin typeface="Calibri"/>
              <a:ea typeface="Calibri"/>
              <a:cs typeface="Calibri"/>
              <a:sym typeface="Calibri"/>
            </a:endParaRPr>
          </a:p>
        </p:txBody>
      </p:sp>
      <p:sp>
        <p:nvSpPr>
          <p:cNvPr id="360" name="Google Shape;360;g27821b53fc4_0_317"/>
          <p:cNvSpPr/>
          <p:nvPr/>
        </p:nvSpPr>
        <p:spPr>
          <a:xfrm>
            <a:off x="13552594" y="3263900"/>
            <a:ext cx="7875000" cy="288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g27821b53fc4_0_317"/>
          <p:cNvSpPr/>
          <p:nvPr/>
        </p:nvSpPr>
        <p:spPr>
          <a:xfrm>
            <a:off x="15476884" y="3263900"/>
            <a:ext cx="4026300" cy="234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g27821b53fc4_0_317"/>
          <p:cNvSpPr/>
          <p:nvPr/>
        </p:nvSpPr>
        <p:spPr>
          <a:xfrm>
            <a:off x="15476884" y="3263900"/>
            <a:ext cx="4568400" cy="289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632B"/>
              </a:buClr>
              <a:buSzPts val="12800"/>
              <a:buFont typeface="Mochiy Pop One"/>
              <a:buNone/>
            </a:pPr>
            <a:r>
              <a:rPr b="0" i="0" lang="en-US" sz="12800" u="none" cap="none" strike="noStrike">
                <a:solidFill>
                  <a:srgbClr val="FD632B"/>
                </a:solidFill>
                <a:latin typeface="Mochiy Pop One"/>
                <a:ea typeface="Mochiy Pop One"/>
                <a:cs typeface="Mochiy Pop One"/>
                <a:sym typeface="Mochiy Pop One"/>
              </a:rPr>
              <a:t>85%</a:t>
            </a:r>
            <a:endParaRPr b="0" i="0" sz="12800" u="none" cap="none" strike="noStrike">
              <a:solidFill>
                <a:schemeClr val="dk1"/>
              </a:solidFill>
              <a:latin typeface="Calibri"/>
              <a:ea typeface="Calibri"/>
              <a:cs typeface="Calibri"/>
              <a:sym typeface="Calibri"/>
            </a:endParaRPr>
          </a:p>
        </p:txBody>
      </p:sp>
      <p:sp>
        <p:nvSpPr>
          <p:cNvPr id="363" name="Google Shape;363;g27821b53fc4_0_317"/>
          <p:cNvSpPr/>
          <p:nvPr/>
        </p:nvSpPr>
        <p:spPr>
          <a:xfrm>
            <a:off x="13552594" y="56134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g27821b53fc4_0_317"/>
          <p:cNvSpPr/>
          <p:nvPr/>
        </p:nvSpPr>
        <p:spPr>
          <a:xfrm>
            <a:off x="13484852" y="56134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365" name="Google Shape;365;g27821b53fc4_0_317"/>
          <p:cNvSpPr/>
          <p:nvPr/>
        </p:nvSpPr>
        <p:spPr>
          <a:xfrm>
            <a:off x="13552594" y="6985000"/>
            <a:ext cx="7875000" cy="288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g27821b53fc4_0_317"/>
          <p:cNvSpPr/>
          <p:nvPr/>
        </p:nvSpPr>
        <p:spPr>
          <a:xfrm>
            <a:off x="14028903" y="6985000"/>
            <a:ext cx="6922500" cy="234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27821b53fc4_0_317"/>
          <p:cNvSpPr/>
          <p:nvPr/>
        </p:nvSpPr>
        <p:spPr>
          <a:xfrm>
            <a:off x="14028903" y="6985000"/>
            <a:ext cx="7464300" cy="289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632B"/>
              </a:buClr>
              <a:buSzPts val="12800"/>
              <a:buFont typeface="Mochiy Pop One"/>
              <a:buNone/>
            </a:pPr>
            <a:r>
              <a:rPr b="0" i="0" lang="en-US" sz="12800" u="none" cap="none" strike="noStrike">
                <a:solidFill>
                  <a:srgbClr val="FD632B"/>
                </a:solidFill>
                <a:latin typeface="Mochiy Pop One"/>
                <a:ea typeface="Mochiy Pop One"/>
                <a:cs typeface="Mochiy Pop One"/>
                <a:sym typeface="Mochiy Pop One"/>
              </a:rPr>
              <a:t>323 Km</a:t>
            </a:r>
            <a:endParaRPr b="0" i="0" sz="12800" u="none" cap="none" strike="noStrike">
              <a:solidFill>
                <a:schemeClr val="dk1"/>
              </a:solidFill>
              <a:latin typeface="Calibri"/>
              <a:ea typeface="Calibri"/>
              <a:cs typeface="Calibri"/>
              <a:sym typeface="Calibri"/>
            </a:endParaRPr>
          </a:p>
        </p:txBody>
      </p:sp>
      <p:sp>
        <p:nvSpPr>
          <p:cNvPr id="368" name="Google Shape;368;g27821b53fc4_0_317"/>
          <p:cNvSpPr/>
          <p:nvPr/>
        </p:nvSpPr>
        <p:spPr>
          <a:xfrm>
            <a:off x="13552594" y="93345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27821b53fc4_0_317"/>
          <p:cNvSpPr/>
          <p:nvPr/>
        </p:nvSpPr>
        <p:spPr>
          <a:xfrm>
            <a:off x="13484852" y="93345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8BE"/>
        </a:solidFill>
      </p:bgPr>
    </p:bg>
    <p:spTree>
      <p:nvGrpSpPr>
        <p:cNvPr id="374" name="Shape 374"/>
        <p:cNvGrpSpPr/>
        <p:nvPr/>
      </p:nvGrpSpPr>
      <p:grpSpPr>
        <a:xfrm>
          <a:off x="0" y="0"/>
          <a:ext cx="0" cy="0"/>
          <a:chOff x="0" y="0"/>
          <a:chExt cx="0" cy="0"/>
        </a:xfrm>
      </p:grpSpPr>
      <p:pic>
        <p:nvPicPr>
          <p:cNvPr descr=" " id="375" name="Google Shape;375;g27821b53fc4_0_345"/>
          <p:cNvPicPr preferRelativeResize="0"/>
          <p:nvPr/>
        </p:nvPicPr>
        <p:blipFill rotWithShape="1">
          <a:blip r:embed="rId3">
            <a:alphaModFix/>
          </a:blip>
          <a:srcRect b="0" l="0" r="0" t="0"/>
          <a:stretch/>
        </p:blipFill>
        <p:spPr>
          <a:xfrm>
            <a:off x="40840" y="-164976"/>
            <a:ext cx="12144746" cy="15237816"/>
          </a:xfrm>
          <a:prstGeom prst="rect">
            <a:avLst/>
          </a:prstGeom>
          <a:noFill/>
          <a:ln>
            <a:noFill/>
          </a:ln>
        </p:spPr>
      </p:pic>
      <p:pic>
        <p:nvPicPr>
          <p:cNvPr descr=" " id="376" name="Google Shape;376;g27821b53fc4_0_345"/>
          <p:cNvPicPr preferRelativeResize="0"/>
          <p:nvPr/>
        </p:nvPicPr>
        <p:blipFill rotWithShape="1">
          <a:blip r:embed="rId4">
            <a:alphaModFix/>
          </a:blip>
          <a:srcRect b="0" l="0" r="0" t="0"/>
          <a:stretch/>
        </p:blipFill>
        <p:spPr>
          <a:xfrm>
            <a:off x="20989166" y="-742330"/>
            <a:ext cx="14484185" cy="18173104"/>
          </a:xfrm>
          <a:prstGeom prst="rect">
            <a:avLst/>
          </a:prstGeom>
          <a:noFill/>
          <a:ln>
            <a:noFill/>
          </a:ln>
        </p:spPr>
      </p:pic>
      <p:sp>
        <p:nvSpPr>
          <p:cNvPr id="377" name="Google Shape;377;g27821b53fc4_0_34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8" name="Google Shape;378;g27821b53fc4_0_34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79" name="Google Shape;379;g27821b53fc4_0_345"/>
          <p:cNvSpPr/>
          <p:nvPr/>
        </p:nvSpPr>
        <p:spPr>
          <a:xfrm>
            <a:off x="6841922" y="1143000"/>
            <a:ext cx="10690500" cy="181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D632B"/>
              </a:buClr>
              <a:buSzPts val="8000"/>
              <a:buFont typeface="Mochiy Pop One"/>
              <a:buNone/>
            </a:pPr>
            <a:r>
              <a:rPr b="0" i="0" lang="en-US" sz="8000" u="none" cap="none" strike="noStrike">
                <a:solidFill>
                  <a:srgbClr val="FD632B"/>
                </a:solidFill>
                <a:latin typeface="Mochiy Pop One"/>
                <a:ea typeface="Mochiy Pop One"/>
                <a:cs typeface="Mochiy Pop One"/>
                <a:sym typeface="Mochiy Pop One"/>
              </a:rPr>
              <a:t>Some Graph</a:t>
            </a:r>
            <a:endParaRPr b="0" i="0" sz="8000" u="none" cap="none" strike="noStrike">
              <a:solidFill>
                <a:schemeClr val="dk1"/>
              </a:solidFill>
              <a:latin typeface="Calibri"/>
              <a:ea typeface="Calibri"/>
              <a:cs typeface="Calibri"/>
              <a:sym typeface="Calibri"/>
            </a:endParaRPr>
          </a:p>
        </p:txBody>
      </p:sp>
      <p:sp>
        <p:nvSpPr>
          <p:cNvPr id="380" name="Google Shape;380;g27821b53fc4_0_345"/>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g27821b53fc4_0_345"/>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7E4D"/>
              </a:buClr>
              <a:buSzPts val="1820"/>
              <a:buFont typeface="Lato"/>
              <a:buNone/>
            </a:pPr>
            <a:r>
              <a:rPr b="0" i="0" lang="en-US" sz="1820" u="none" cap="none" strike="noStrike">
                <a:solidFill>
                  <a:srgbClr val="F67E4D"/>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82" name="Google Shape;382;g27821b53fc4_0_345"/>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7E4D"/>
              </a:buClr>
              <a:buSzPts val="2185"/>
              <a:buFont typeface="Lato"/>
              <a:buNone/>
            </a:pPr>
            <a:r>
              <a:rPr b="0" i="0" lang="en-US" sz="2185" u="none" cap="none" strike="noStrike">
                <a:solidFill>
                  <a:srgbClr val="F67E4D"/>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83" name="Google Shape;383;g27821b53fc4_0_345"/>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7E4D"/>
              </a:buClr>
              <a:buSzPts val="2185"/>
              <a:buFont typeface="Lato"/>
              <a:buNone/>
            </a:pPr>
            <a:r>
              <a:rPr b="0" i="0" lang="en-US" sz="2185" u="none" cap="none" strike="noStrike">
                <a:solidFill>
                  <a:srgbClr val="F67E4D"/>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84" name="Google Shape;384;g27821b53fc4_0_345"/>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7E4D"/>
              </a:buClr>
              <a:buSzPts val="2185"/>
              <a:buFont typeface="Lato"/>
              <a:buNone/>
            </a:pPr>
            <a:r>
              <a:rPr b="0" i="0" lang="en-US" sz="2185" u="none" cap="none" strike="noStrike">
                <a:solidFill>
                  <a:srgbClr val="F67E4D"/>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85" name="Google Shape;385;g27821b53fc4_0_345"/>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7E4D"/>
              </a:buClr>
              <a:buSzPts val="2185"/>
              <a:buFont typeface="Lato"/>
              <a:buNone/>
            </a:pPr>
            <a:r>
              <a:rPr b="0" i="0" lang="en-US" sz="2185" u="none" cap="none" strike="noStrike">
                <a:solidFill>
                  <a:srgbClr val="F67E4D"/>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86" name="Google Shape;386;g27821b53fc4_0_345"/>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7E4D"/>
              </a:buClr>
              <a:buSzPts val="2185"/>
              <a:buFont typeface="Lato"/>
              <a:buNone/>
            </a:pPr>
            <a:r>
              <a:rPr b="0" i="0" lang="en-US" sz="2185" u="none" cap="none" strike="noStrike">
                <a:solidFill>
                  <a:srgbClr val="F67E4D"/>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87" name="Google Shape;387;g27821b53fc4_0_345"/>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7E4D"/>
              </a:buClr>
              <a:buSzPts val="2185"/>
              <a:buFont typeface="Lato"/>
              <a:buNone/>
            </a:pPr>
            <a:r>
              <a:rPr b="0" i="0" lang="en-US" sz="2185" u="none" cap="none" strike="noStrike">
                <a:solidFill>
                  <a:srgbClr val="F67E4D"/>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88" name="Google Shape;388;g27821b53fc4_0_345"/>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7E4D"/>
              </a:buClr>
              <a:buSzPts val="2185"/>
              <a:buFont typeface="Lato"/>
              <a:buNone/>
            </a:pPr>
            <a:r>
              <a:rPr b="0" i="0" lang="en-US" sz="2185" u="none" cap="none" strike="noStrike">
                <a:solidFill>
                  <a:srgbClr val="F67E4D"/>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89" name="Google Shape;389;g27821b53fc4_0_345"/>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7E4D"/>
              </a:buClr>
              <a:buSzPts val="2185"/>
              <a:buFont typeface="Lato"/>
              <a:buNone/>
            </a:pPr>
            <a:r>
              <a:rPr b="0" i="0" lang="en-US" sz="2185" u="none" cap="none" strike="noStrike">
                <a:solidFill>
                  <a:srgbClr val="F67E4D"/>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90" name="Google Shape;390;g27821b53fc4_0_345"/>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7E4D"/>
              </a:buClr>
              <a:buSzPts val="1820"/>
              <a:buFont typeface="Lato"/>
              <a:buNone/>
            </a:pPr>
            <a:r>
              <a:rPr b="0" i="0" lang="en-US" sz="1820" u="none" cap="none" strike="noStrike">
                <a:solidFill>
                  <a:srgbClr val="F67E4D"/>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91" name="Google Shape;391;g27821b53fc4_0_345"/>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7E4D"/>
              </a:buClr>
              <a:buSzPts val="1820"/>
              <a:buFont typeface="Lato"/>
              <a:buNone/>
            </a:pPr>
            <a:r>
              <a:rPr b="0" i="0" lang="en-US" sz="1820" u="none" cap="none" strike="noStrike">
                <a:solidFill>
                  <a:srgbClr val="F67E4D"/>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92" name="Google Shape;392;g27821b53fc4_0_345"/>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7E4D"/>
              </a:buClr>
              <a:buSzPts val="1820"/>
              <a:buFont typeface="Lato"/>
              <a:buNone/>
            </a:pPr>
            <a:r>
              <a:rPr b="0" i="0" lang="en-US" sz="1820" u="none" cap="none" strike="noStrike">
                <a:solidFill>
                  <a:srgbClr val="F67E4D"/>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93" name="Google Shape;393;g27821b53fc4_0_345"/>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7E4D"/>
              </a:buClr>
              <a:buSzPts val="1820"/>
              <a:buFont typeface="Lato"/>
              <a:buNone/>
            </a:pPr>
            <a:r>
              <a:rPr b="0" i="0" lang="en-US" sz="1820" u="none" cap="none" strike="noStrike">
                <a:solidFill>
                  <a:srgbClr val="F67E4D"/>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94" name="Google Shape;394;g27821b53fc4_0_345"/>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7E4D"/>
              </a:buClr>
              <a:buSzPts val="1820"/>
              <a:buFont typeface="Lato"/>
              <a:buNone/>
            </a:pPr>
            <a:r>
              <a:rPr b="0" i="0" lang="en-US" sz="1820" u="none" cap="none" strike="noStrike">
                <a:solidFill>
                  <a:srgbClr val="F67E4D"/>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95" name="Google Shape;395;g27821b53fc4_0_345"/>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7E4D"/>
              </a:buClr>
              <a:buSzPts val="1820"/>
              <a:buFont typeface="Lato"/>
              <a:buNone/>
            </a:pPr>
            <a:r>
              <a:rPr b="0" i="0" lang="en-US" sz="1820" u="none" cap="none" strike="noStrike">
                <a:solidFill>
                  <a:srgbClr val="F67E4D"/>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96" name="Google Shape;396;g27821b53fc4_0_345"/>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7E4D"/>
              </a:buClr>
              <a:buSzPts val="1820"/>
              <a:buFont typeface="Lato"/>
              <a:buNone/>
            </a:pPr>
            <a:r>
              <a:rPr b="0" i="0" lang="en-US" sz="1820" u="none" cap="none" strike="noStrike">
                <a:solidFill>
                  <a:srgbClr val="F67E4D"/>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97" name="Google Shape;397;g27821b53fc4_0_345"/>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7E4D"/>
              </a:buClr>
              <a:buSzPts val="1820"/>
              <a:buFont typeface="Lato"/>
              <a:buNone/>
            </a:pPr>
            <a:r>
              <a:rPr b="0" i="0" lang="en-US" sz="1820" u="none" cap="none" strike="noStrike">
                <a:solidFill>
                  <a:srgbClr val="F67E4D"/>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98" name="Google Shape;398;g27821b53fc4_0_345"/>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7E4D"/>
              </a:buClr>
              <a:buSzPts val="1820"/>
              <a:buFont typeface="Lato"/>
              <a:buNone/>
            </a:pPr>
            <a:r>
              <a:rPr b="0" i="0" lang="en-US" sz="1820" u="none" cap="none" strike="noStrike">
                <a:solidFill>
                  <a:srgbClr val="F67E4D"/>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99" name="Google Shape;399;g27821b53fc4_0_345"/>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7E4D"/>
              </a:buClr>
              <a:buSzPts val="1820"/>
              <a:buFont typeface="Lato"/>
              <a:buNone/>
            </a:pPr>
            <a:r>
              <a:rPr b="0" i="0" lang="en-US" sz="1820" u="none" cap="none" strike="noStrike">
                <a:solidFill>
                  <a:srgbClr val="F67E4D"/>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00" name="Google Shape;400;g27821b53fc4_0_345"/>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401" name="Google Shape;401;g27821b53fc4_0_345"/>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402" name="Google Shape;402;g27821b53fc4_0_345"/>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403" name="Google Shape;403;g27821b53fc4_0_345"/>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404" name="Google Shape;404;g27821b53fc4_0_345"/>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405" name="Google Shape;405;g27821b53fc4_0_345"/>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406" name="Google Shape;406;g27821b53fc4_0_345"/>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407" name="Google Shape;407;g27821b53fc4_0_345"/>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408" name="Google Shape;408;g27821b53fc4_0_345"/>
          <p:cNvPicPr preferRelativeResize="0"/>
          <p:nvPr/>
        </p:nvPicPr>
        <p:blipFill rotWithShape="1">
          <a:blip r:embed="rId14">
            <a:alphaModFix/>
          </a:blip>
          <a:srcRect b="0" l="0" r="0" t="0"/>
          <a:stretch/>
        </p:blipFill>
        <p:spPr>
          <a:xfrm>
            <a:off x="3355539" y="5483845"/>
            <a:ext cx="8050167" cy="2373585"/>
          </a:xfrm>
          <a:prstGeom prst="rect">
            <a:avLst/>
          </a:prstGeom>
          <a:noFill/>
          <a:ln>
            <a:noFill/>
          </a:ln>
        </p:spPr>
      </p:pic>
      <p:pic>
        <p:nvPicPr>
          <p:cNvPr descr=" " id="409" name="Google Shape;409;g27821b53fc4_0_345"/>
          <p:cNvPicPr preferRelativeResize="0"/>
          <p:nvPr/>
        </p:nvPicPr>
        <p:blipFill rotWithShape="1">
          <a:blip r:embed="rId15">
            <a:alphaModFix/>
          </a:blip>
          <a:srcRect b="0" l="0" r="0" t="0"/>
          <a:stretch/>
        </p:blipFill>
        <p:spPr>
          <a:xfrm>
            <a:off x="3369143" y="6359525"/>
            <a:ext cx="8044030" cy="2268538"/>
          </a:xfrm>
          <a:prstGeom prst="rect">
            <a:avLst/>
          </a:prstGeom>
          <a:noFill/>
          <a:ln>
            <a:noFill/>
          </a:ln>
        </p:spPr>
      </p:pic>
      <p:pic>
        <p:nvPicPr>
          <p:cNvPr descr=" " id="410" name="Google Shape;410;g27821b53fc4_0_345"/>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411" name="Google Shape;411;g27821b53fc4_0_345"/>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412" name="Google Shape;412;g27821b53fc4_0_345"/>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413" name="Google Shape;413;g27821b53fc4_0_345"/>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414" name="Google Shape;414;g27821b53fc4_0_345"/>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415" name="Google Shape;415;g27821b53fc4_0_345"/>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416" name="Google Shape;416;g27821b53fc4_0_345"/>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417" name="Google Shape;417;g27821b53fc4_0_345"/>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418" name="Google Shape;418;g27821b53fc4_0_345"/>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419" name="Google Shape;419;g27821b53fc4_0_345"/>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420" name="Google Shape;420;g27821b53fc4_0_345"/>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421" name="Google Shape;421;g27821b53fc4_0_345"/>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422" name="Google Shape;422;g27821b53fc4_0_345"/>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g27821b53fc4_0_345"/>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4" name="Google Shape;424;g27821b53fc4_0_345"/>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425" name="Google Shape;425;g27821b53fc4_0_345"/>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426" name="Google Shape;426;g27821b53fc4_0_345"/>
          <p:cNvSpPr/>
          <p:nvPr/>
        </p:nvSpPr>
        <p:spPr>
          <a:xfrm>
            <a:off x="15953194" y="6365379"/>
            <a:ext cx="24894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g27821b53fc4_0_345"/>
          <p:cNvSpPr/>
          <p:nvPr/>
        </p:nvSpPr>
        <p:spPr>
          <a:xfrm>
            <a:off x="15953194" y="6267450"/>
            <a:ext cx="26928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chiy Pop One"/>
              <a:buNone/>
            </a:pPr>
            <a:r>
              <a:rPr b="0" i="0" lang="en-US" sz="4800" u="none" cap="none" strike="noStrike">
                <a:solidFill>
                  <a:srgbClr val="0E0E0E"/>
                </a:solidFill>
                <a:latin typeface="Mochiy Pop One"/>
                <a:ea typeface="Mochiy Pop One"/>
                <a:cs typeface="Mochiy Pop One"/>
                <a:sym typeface="Mochiy Pop One"/>
              </a:rPr>
              <a:t>34.574</a:t>
            </a:r>
            <a:endParaRPr b="0" i="0" sz="4800" u="none" cap="none" strike="noStrike">
              <a:solidFill>
                <a:schemeClr val="dk1"/>
              </a:solidFill>
              <a:latin typeface="Calibri"/>
              <a:ea typeface="Calibri"/>
              <a:cs typeface="Calibri"/>
              <a:sym typeface="Calibri"/>
            </a:endParaRPr>
          </a:p>
        </p:txBody>
      </p:sp>
      <p:sp>
        <p:nvSpPr>
          <p:cNvPr id="428" name="Google Shape;428;g27821b53fc4_0_345"/>
          <p:cNvSpPr/>
          <p:nvPr/>
        </p:nvSpPr>
        <p:spPr>
          <a:xfrm>
            <a:off x="16747043" y="7156450"/>
            <a:ext cx="1037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Total</a:t>
            </a:r>
            <a:endParaRPr b="0" i="0" sz="3200" u="none" cap="none" strike="noStrike">
              <a:solidFill>
                <a:schemeClr val="dk1"/>
              </a:solidFill>
              <a:latin typeface="Calibri"/>
              <a:ea typeface="Calibri"/>
              <a:cs typeface="Calibri"/>
              <a:sym typeface="Calibri"/>
            </a:endParaRPr>
          </a:p>
        </p:txBody>
      </p:sp>
      <p:sp>
        <p:nvSpPr>
          <p:cNvPr id="429" name="Google Shape;429;g27821b53fc4_0_345"/>
          <p:cNvSpPr/>
          <p:nvPr/>
        </p:nvSpPr>
        <p:spPr>
          <a:xfrm>
            <a:off x="13260457" y="105156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g27821b53fc4_0_345"/>
          <p:cNvSpPr/>
          <p:nvPr/>
        </p:nvSpPr>
        <p:spPr>
          <a:xfrm>
            <a:off x="13260457" y="105156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g27821b53fc4_0_345"/>
          <p:cNvSpPr/>
          <p:nvPr/>
        </p:nvSpPr>
        <p:spPr>
          <a:xfrm>
            <a:off x="13158845" y="10515600"/>
            <a:ext cx="80781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ochiy Pop One"/>
              <a:buNone/>
            </a:pPr>
            <a:r>
              <a:rPr b="0" i="0" lang="en-US" sz="4800" u="none" cap="none" strike="noStrike">
                <a:solidFill>
                  <a:srgbClr val="0E0E0E"/>
                </a:solidFill>
                <a:latin typeface="Mochiy Pop One"/>
                <a:ea typeface="Mochiy Pop One"/>
                <a:cs typeface="Mochiy Pop One"/>
                <a:sym typeface="Mochiy Pop One"/>
              </a:rPr>
              <a:t>Treasure Found</a:t>
            </a:r>
            <a:endParaRPr b="0" i="0" sz="4800" u="none" cap="none" strike="noStrike">
              <a:solidFill>
                <a:schemeClr val="dk1"/>
              </a:solidFill>
              <a:latin typeface="Calibri"/>
              <a:ea typeface="Calibri"/>
              <a:cs typeface="Calibri"/>
              <a:sym typeface="Calibri"/>
            </a:endParaRPr>
          </a:p>
        </p:txBody>
      </p:sp>
      <p:sp>
        <p:nvSpPr>
          <p:cNvPr id="432" name="Google Shape;432;g27821b53fc4_0_345"/>
          <p:cNvSpPr/>
          <p:nvPr/>
        </p:nvSpPr>
        <p:spPr>
          <a:xfrm>
            <a:off x="13192716" y="115062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33" name="Google Shape;433;g27821b53fc4_0_345"/>
          <p:cNvSpPr/>
          <p:nvPr/>
        </p:nvSpPr>
        <p:spPr>
          <a:xfrm>
            <a:off x="3251606" y="105156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27821b53fc4_0_345"/>
          <p:cNvSpPr/>
          <p:nvPr/>
        </p:nvSpPr>
        <p:spPr>
          <a:xfrm>
            <a:off x="3251606" y="105156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g27821b53fc4_0_345"/>
          <p:cNvSpPr/>
          <p:nvPr/>
        </p:nvSpPr>
        <p:spPr>
          <a:xfrm>
            <a:off x="3149994" y="10515600"/>
            <a:ext cx="80781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ochiy Pop One"/>
              <a:buNone/>
            </a:pPr>
            <a:r>
              <a:rPr b="0" i="0" lang="en-US" sz="4800" u="none" cap="none" strike="noStrike">
                <a:solidFill>
                  <a:srgbClr val="0E0E0E"/>
                </a:solidFill>
                <a:latin typeface="Mochiy Pop One"/>
                <a:ea typeface="Mochiy Pop One"/>
                <a:cs typeface="Mochiy Pop One"/>
                <a:sym typeface="Mochiy Pop One"/>
              </a:rPr>
              <a:t>Spellcasting Progress</a:t>
            </a:r>
            <a:endParaRPr b="0" i="0" sz="4800" u="none" cap="none" strike="noStrike">
              <a:solidFill>
                <a:schemeClr val="dk1"/>
              </a:solidFill>
              <a:latin typeface="Calibri"/>
              <a:ea typeface="Calibri"/>
              <a:cs typeface="Calibri"/>
              <a:sym typeface="Calibri"/>
            </a:endParaRPr>
          </a:p>
        </p:txBody>
      </p:sp>
      <p:sp>
        <p:nvSpPr>
          <p:cNvPr id="436" name="Google Shape;436;g27821b53fc4_0_345"/>
          <p:cNvSpPr/>
          <p:nvPr/>
        </p:nvSpPr>
        <p:spPr>
          <a:xfrm>
            <a:off x="3183865" y="115062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8BE"/>
        </a:solidFill>
      </p:bgPr>
    </p:bg>
    <p:spTree>
      <p:nvGrpSpPr>
        <p:cNvPr id="441" name="Shape 441"/>
        <p:cNvGrpSpPr/>
        <p:nvPr/>
      </p:nvGrpSpPr>
      <p:grpSpPr>
        <a:xfrm>
          <a:off x="0" y="0"/>
          <a:ext cx="0" cy="0"/>
          <a:chOff x="0" y="0"/>
          <a:chExt cx="0" cy="0"/>
        </a:xfrm>
      </p:grpSpPr>
      <p:pic>
        <p:nvPicPr>
          <p:cNvPr descr=" " id="442" name="Google Shape;442;g27821b53fc4_0_411"/>
          <p:cNvPicPr preferRelativeResize="0"/>
          <p:nvPr/>
        </p:nvPicPr>
        <p:blipFill rotWithShape="1">
          <a:blip r:embed="rId3">
            <a:alphaModFix/>
          </a:blip>
          <a:srcRect b="0" l="0" r="0" t="0"/>
          <a:stretch/>
        </p:blipFill>
        <p:spPr>
          <a:xfrm>
            <a:off x="12662286" y="1854200"/>
            <a:ext cx="11720989" cy="11691068"/>
          </a:xfrm>
          <a:prstGeom prst="rect">
            <a:avLst/>
          </a:prstGeom>
          <a:noFill/>
          <a:ln>
            <a:noFill/>
          </a:ln>
        </p:spPr>
      </p:pic>
      <p:pic>
        <p:nvPicPr>
          <p:cNvPr descr=" " id="443" name="Google Shape;443;g27821b53fc4_0_411"/>
          <p:cNvPicPr preferRelativeResize="0"/>
          <p:nvPr/>
        </p:nvPicPr>
        <p:blipFill rotWithShape="1">
          <a:blip r:embed="rId4">
            <a:alphaModFix/>
          </a:blip>
          <a:srcRect b="0" l="0" r="0" t="0"/>
          <a:stretch/>
        </p:blipFill>
        <p:spPr>
          <a:xfrm>
            <a:off x="-13528" y="-981819"/>
            <a:ext cx="10601855" cy="14880605"/>
          </a:xfrm>
          <a:prstGeom prst="rect">
            <a:avLst/>
          </a:prstGeom>
          <a:noFill/>
          <a:ln>
            <a:noFill/>
          </a:ln>
        </p:spPr>
      </p:pic>
      <p:sp>
        <p:nvSpPr>
          <p:cNvPr id="444" name="Google Shape;444;g27821b53fc4_0_4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5" name="Google Shape;445;g27821b53fc4_0_41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46" name="Google Shape;446;g27821b53fc4_0_411"/>
          <p:cNvSpPr/>
          <p:nvPr/>
        </p:nvSpPr>
        <p:spPr>
          <a:xfrm>
            <a:off x="13450981" y="7416800"/>
            <a:ext cx="8738700" cy="21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g27821b53fc4_0_411"/>
          <p:cNvSpPr/>
          <p:nvPr/>
        </p:nvSpPr>
        <p:spPr>
          <a:xfrm>
            <a:off x="13450981" y="7416800"/>
            <a:ext cx="8738700" cy="21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g27821b53fc4_0_411"/>
          <p:cNvSpPr/>
          <p:nvPr/>
        </p:nvSpPr>
        <p:spPr>
          <a:xfrm>
            <a:off x="13450981" y="7416800"/>
            <a:ext cx="89418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chiy Pop One"/>
              <a:buNone/>
            </a:pPr>
            <a:r>
              <a:rPr b="0" i="0" lang="en-US" sz="4800" u="none" cap="none" strike="noStrike">
                <a:solidFill>
                  <a:srgbClr val="0E0E0E"/>
                </a:solidFill>
                <a:latin typeface="Mochiy Pop One"/>
                <a:ea typeface="Mochiy Pop One"/>
                <a:cs typeface="Mochiy Pop One"/>
                <a:sym typeface="Mochiy Pop One"/>
              </a:rPr>
              <a:t>A web application</a:t>
            </a:r>
            <a:endParaRPr b="0" i="0" sz="4800" u="none" cap="none" strike="noStrike">
              <a:solidFill>
                <a:schemeClr val="dk1"/>
              </a:solidFill>
              <a:latin typeface="Calibri"/>
              <a:ea typeface="Calibri"/>
              <a:cs typeface="Calibri"/>
              <a:sym typeface="Calibri"/>
            </a:endParaRPr>
          </a:p>
        </p:txBody>
      </p:sp>
      <p:sp>
        <p:nvSpPr>
          <p:cNvPr id="449" name="Google Shape;449;g27821b53fc4_0_411"/>
          <p:cNvSpPr/>
          <p:nvPr/>
        </p:nvSpPr>
        <p:spPr>
          <a:xfrm>
            <a:off x="13450981" y="85090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50" name="Google Shape;450;g27821b53fc4_0_411"/>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451" name="Google Shape;451;g27821b53fc4_0_411"/>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452" name="Google Shape;452;g27821b53fc4_0_411"/>
          <p:cNvSpPr/>
          <p:nvPr/>
        </p:nvSpPr>
        <p:spPr>
          <a:xfrm>
            <a:off x="13374772" y="4140200"/>
            <a:ext cx="10690500" cy="3285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632B"/>
              </a:buClr>
              <a:buSzPts val="8000"/>
              <a:buFont typeface="Mochiy Pop One"/>
              <a:buNone/>
            </a:pPr>
            <a:r>
              <a:rPr b="0" i="0" lang="en-US" sz="8000" u="none" cap="none" strike="noStrike">
                <a:solidFill>
                  <a:srgbClr val="FD632B"/>
                </a:solidFill>
                <a:latin typeface="Mochiy Pop One"/>
                <a:ea typeface="Mochiy Pop One"/>
                <a:cs typeface="Mochiy Pop One"/>
                <a:sym typeface="Mochiy Pop On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8BE"/>
        </a:solidFill>
      </p:bgPr>
    </p:bg>
    <p:spTree>
      <p:nvGrpSpPr>
        <p:cNvPr id="457" name="Shape 457"/>
        <p:cNvGrpSpPr/>
        <p:nvPr/>
      </p:nvGrpSpPr>
      <p:grpSpPr>
        <a:xfrm>
          <a:off x="0" y="0"/>
          <a:ext cx="0" cy="0"/>
          <a:chOff x="0" y="0"/>
          <a:chExt cx="0" cy="0"/>
        </a:xfrm>
      </p:grpSpPr>
      <p:pic>
        <p:nvPicPr>
          <p:cNvPr descr=" " id="458" name="Google Shape;458;g27821b53fc4_0_426"/>
          <p:cNvPicPr preferRelativeResize="0"/>
          <p:nvPr/>
        </p:nvPicPr>
        <p:blipFill rotWithShape="1">
          <a:blip r:embed="rId3">
            <a:alphaModFix/>
          </a:blip>
          <a:srcRect b="0" l="0" r="0" t="0"/>
          <a:stretch/>
        </p:blipFill>
        <p:spPr>
          <a:xfrm>
            <a:off x="13882835" y="-2603500"/>
            <a:ext cx="12892111" cy="12890500"/>
          </a:xfrm>
          <a:prstGeom prst="rect">
            <a:avLst/>
          </a:prstGeom>
          <a:noFill/>
          <a:ln>
            <a:noFill/>
          </a:ln>
        </p:spPr>
      </p:pic>
      <p:pic>
        <p:nvPicPr>
          <p:cNvPr descr=" " id="459" name="Google Shape;459;g27821b53fc4_0_426"/>
          <p:cNvPicPr preferRelativeResize="0"/>
          <p:nvPr/>
        </p:nvPicPr>
        <p:blipFill rotWithShape="1">
          <a:blip r:embed="rId3">
            <a:alphaModFix/>
          </a:blip>
          <a:srcRect b="0" l="0" r="0" t="0"/>
          <a:stretch/>
        </p:blipFill>
        <p:spPr>
          <a:xfrm>
            <a:off x="-4547168" y="8051800"/>
            <a:ext cx="12892111" cy="12890500"/>
          </a:xfrm>
          <a:prstGeom prst="rect">
            <a:avLst/>
          </a:prstGeom>
          <a:noFill/>
          <a:ln>
            <a:noFill/>
          </a:ln>
        </p:spPr>
      </p:pic>
      <p:sp>
        <p:nvSpPr>
          <p:cNvPr id="460" name="Google Shape;460;g27821b53fc4_0_42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1" name="Google Shape;461;g27821b53fc4_0_42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62" name="Google Shape;462;g27821b53fc4_0_426"/>
          <p:cNvSpPr/>
          <p:nvPr/>
        </p:nvSpPr>
        <p:spPr>
          <a:xfrm>
            <a:off x="2946768" y="5156200"/>
            <a:ext cx="8738700" cy="21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g27821b53fc4_0_426"/>
          <p:cNvSpPr/>
          <p:nvPr/>
        </p:nvSpPr>
        <p:spPr>
          <a:xfrm>
            <a:off x="2946768" y="5156200"/>
            <a:ext cx="8738700" cy="21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g27821b53fc4_0_426"/>
          <p:cNvSpPr/>
          <p:nvPr/>
        </p:nvSpPr>
        <p:spPr>
          <a:xfrm>
            <a:off x="2946768" y="5156200"/>
            <a:ext cx="89418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chiy Pop One"/>
              <a:buNone/>
            </a:pPr>
            <a:r>
              <a:rPr b="0" i="0" lang="en-US" sz="4800" u="none" cap="none" strike="noStrike">
                <a:solidFill>
                  <a:srgbClr val="0E0E0E"/>
                </a:solidFill>
                <a:latin typeface="Mochiy Pop One"/>
                <a:ea typeface="Mochiy Pop One"/>
                <a:cs typeface="Mochiy Pop One"/>
                <a:sym typeface="Mochiy Pop One"/>
              </a:rPr>
              <a:t>An mobile app</a:t>
            </a:r>
            <a:endParaRPr b="0" i="0" sz="4800" u="none" cap="none" strike="noStrike">
              <a:solidFill>
                <a:schemeClr val="dk1"/>
              </a:solidFill>
              <a:latin typeface="Calibri"/>
              <a:ea typeface="Calibri"/>
              <a:cs typeface="Calibri"/>
              <a:sym typeface="Calibri"/>
            </a:endParaRPr>
          </a:p>
        </p:txBody>
      </p:sp>
      <p:sp>
        <p:nvSpPr>
          <p:cNvPr id="465" name="Google Shape;465;g27821b53fc4_0_426"/>
          <p:cNvSpPr/>
          <p:nvPr/>
        </p:nvSpPr>
        <p:spPr>
          <a:xfrm>
            <a:off x="2946768" y="62484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66" name="Google Shape;466;g27821b53fc4_0_426"/>
          <p:cNvSpPr/>
          <p:nvPr/>
        </p:nvSpPr>
        <p:spPr>
          <a:xfrm>
            <a:off x="2946768" y="7658100"/>
            <a:ext cx="9090000" cy="3615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467" name="Google Shape;467;g27821b53fc4_0_426"/>
          <p:cNvSpPr/>
          <p:nvPr/>
        </p:nvSpPr>
        <p:spPr>
          <a:xfrm>
            <a:off x="2895962" y="1854200"/>
            <a:ext cx="12900600" cy="3285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632B"/>
              </a:buClr>
              <a:buSzPts val="8000"/>
              <a:buFont typeface="Mochiy Pop One"/>
              <a:buNone/>
            </a:pPr>
            <a:r>
              <a:rPr b="0" i="0" lang="en-US" sz="8000" u="none" cap="none" strike="noStrike">
                <a:solidFill>
                  <a:srgbClr val="FD632B"/>
                </a:solidFill>
                <a:latin typeface="Mochiy Pop One"/>
                <a:ea typeface="Mochiy Pop One"/>
                <a:cs typeface="Mochiy Pop One"/>
                <a:sym typeface="Mochiy Pop One"/>
              </a:rPr>
              <a:t>The Future of Fantasy</a:t>
            </a:r>
            <a:endParaRPr b="0" i="0" sz="8000" u="none" cap="none" strike="noStrike">
              <a:solidFill>
                <a:schemeClr val="dk1"/>
              </a:solidFill>
              <a:latin typeface="Calibri"/>
              <a:ea typeface="Calibri"/>
              <a:cs typeface="Calibri"/>
              <a:sym typeface="Calibri"/>
            </a:endParaRPr>
          </a:p>
        </p:txBody>
      </p:sp>
      <p:pic>
        <p:nvPicPr>
          <p:cNvPr descr=" " id="468" name="Google Shape;468;g27821b53fc4_0_426"/>
          <p:cNvPicPr preferRelativeResize="0"/>
          <p:nvPr/>
        </p:nvPicPr>
        <p:blipFill rotWithShape="1">
          <a:blip r:embed="rId5">
            <a:alphaModFix/>
          </a:blip>
          <a:srcRect b="0" l="0" r="0" t="0"/>
          <a:stretch/>
        </p:blipFill>
        <p:spPr>
          <a:xfrm>
            <a:off x="15457832" y="1028700"/>
            <a:ext cx="5474384" cy="11849100"/>
          </a:xfrm>
          <a:prstGeom prst="rect">
            <a:avLst/>
          </a:prstGeom>
          <a:noFill/>
          <a:ln>
            <a:noFill/>
          </a:ln>
        </p:spPr>
      </p:pic>
      <p:pic>
        <p:nvPicPr>
          <p:cNvPr descr=" " id="469" name="Google Shape;469;g27821b53fc4_0_426"/>
          <p:cNvPicPr preferRelativeResize="0"/>
          <p:nvPr/>
        </p:nvPicPr>
        <p:blipFill rotWithShape="1">
          <a:blip r:embed="rId6">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8BE"/>
        </a:solidFill>
      </p:bgPr>
    </p:bg>
    <p:spTree>
      <p:nvGrpSpPr>
        <p:cNvPr id="474" name="Shape 474"/>
        <p:cNvGrpSpPr/>
        <p:nvPr/>
      </p:nvGrpSpPr>
      <p:grpSpPr>
        <a:xfrm>
          <a:off x="0" y="0"/>
          <a:ext cx="0" cy="0"/>
          <a:chOff x="0" y="0"/>
          <a:chExt cx="0" cy="0"/>
        </a:xfrm>
      </p:grpSpPr>
      <p:pic>
        <p:nvPicPr>
          <p:cNvPr descr=" " id="475" name="Google Shape;475;g27821b53fc4_0_442"/>
          <p:cNvPicPr preferRelativeResize="0"/>
          <p:nvPr/>
        </p:nvPicPr>
        <p:blipFill rotWithShape="1">
          <a:blip r:embed="rId3">
            <a:alphaModFix/>
          </a:blip>
          <a:srcRect b="0" l="0" r="0" t="0"/>
          <a:stretch/>
        </p:blipFill>
        <p:spPr>
          <a:xfrm>
            <a:off x="40840" y="-164976"/>
            <a:ext cx="12144746" cy="15237816"/>
          </a:xfrm>
          <a:prstGeom prst="rect">
            <a:avLst/>
          </a:prstGeom>
          <a:noFill/>
          <a:ln>
            <a:noFill/>
          </a:ln>
        </p:spPr>
      </p:pic>
      <p:pic>
        <p:nvPicPr>
          <p:cNvPr descr=" " id="476" name="Google Shape;476;g27821b53fc4_0_442"/>
          <p:cNvPicPr preferRelativeResize="0"/>
          <p:nvPr/>
        </p:nvPicPr>
        <p:blipFill rotWithShape="1">
          <a:blip r:embed="rId4">
            <a:alphaModFix/>
          </a:blip>
          <a:srcRect b="0" l="0" r="0" t="0"/>
          <a:stretch/>
        </p:blipFill>
        <p:spPr>
          <a:xfrm>
            <a:off x="20989166" y="-742330"/>
            <a:ext cx="14484185" cy="18173104"/>
          </a:xfrm>
          <a:prstGeom prst="rect">
            <a:avLst/>
          </a:prstGeom>
          <a:noFill/>
          <a:ln>
            <a:noFill/>
          </a:ln>
        </p:spPr>
      </p:pic>
      <p:sp>
        <p:nvSpPr>
          <p:cNvPr id="477" name="Google Shape;477;g27821b53fc4_0_44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8" name="Google Shape;478;g27821b53fc4_0_44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79" name="Google Shape;479;g27821b53fc4_0_442"/>
          <p:cNvSpPr/>
          <p:nvPr/>
        </p:nvSpPr>
        <p:spPr>
          <a:xfrm>
            <a:off x="16994724" y="3365500"/>
            <a:ext cx="6744600" cy="21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g27821b53fc4_0_442"/>
          <p:cNvSpPr/>
          <p:nvPr/>
        </p:nvSpPr>
        <p:spPr>
          <a:xfrm>
            <a:off x="16994724" y="3365500"/>
            <a:ext cx="6744600" cy="21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g27821b53fc4_0_442"/>
          <p:cNvSpPr/>
          <p:nvPr/>
        </p:nvSpPr>
        <p:spPr>
          <a:xfrm>
            <a:off x="16994724" y="3365500"/>
            <a:ext cx="69477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chiy Pop One"/>
              <a:buNone/>
            </a:pPr>
            <a:r>
              <a:rPr b="0" i="0" lang="en-US" sz="4800" u="none" cap="none" strike="noStrike">
                <a:solidFill>
                  <a:srgbClr val="0E0E0E"/>
                </a:solidFill>
                <a:latin typeface="Mochiy Pop One"/>
                <a:ea typeface="Mochiy Pop One"/>
                <a:cs typeface="Mochiy Pop One"/>
                <a:sym typeface="Mochiy Pop One"/>
              </a:rPr>
              <a:t>A web application</a:t>
            </a:r>
            <a:endParaRPr b="0" i="0" sz="4800" u="none" cap="none" strike="noStrike">
              <a:solidFill>
                <a:schemeClr val="dk1"/>
              </a:solidFill>
              <a:latin typeface="Calibri"/>
              <a:ea typeface="Calibri"/>
              <a:cs typeface="Calibri"/>
              <a:sym typeface="Calibri"/>
            </a:endParaRPr>
          </a:p>
        </p:txBody>
      </p:sp>
      <p:sp>
        <p:nvSpPr>
          <p:cNvPr id="482" name="Google Shape;482;g27821b53fc4_0_442"/>
          <p:cNvSpPr/>
          <p:nvPr/>
        </p:nvSpPr>
        <p:spPr>
          <a:xfrm>
            <a:off x="16994724" y="4457700"/>
            <a:ext cx="68799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83" name="Google Shape;483;g27821b53fc4_0_442"/>
          <p:cNvSpPr/>
          <p:nvPr/>
        </p:nvSpPr>
        <p:spPr>
          <a:xfrm>
            <a:off x="825603" y="3911600"/>
            <a:ext cx="7007100" cy="623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632B"/>
              </a:buClr>
              <a:buSzPts val="8000"/>
              <a:buFont typeface="Mochiy Pop One"/>
              <a:buNone/>
            </a:pPr>
            <a:r>
              <a:rPr b="0" i="0" lang="en-US" sz="8000" u="none" cap="none" strike="noStrike">
                <a:solidFill>
                  <a:srgbClr val="FD632B"/>
                </a:solidFill>
                <a:latin typeface="Mochiy Pop One"/>
                <a:ea typeface="Mochiy Pop One"/>
                <a:cs typeface="Mochiy Pop One"/>
                <a:sym typeface="Mochiy Pop One"/>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84" name="Google Shape;484;g27821b53fc4_0_442"/>
          <p:cNvSpPr/>
          <p:nvPr/>
        </p:nvSpPr>
        <p:spPr>
          <a:xfrm>
            <a:off x="16880410" y="6502400"/>
            <a:ext cx="6994200" cy="5012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Uncover treasures and secret treasures</a:t>
            </a:r>
            <a:endParaRPr b="0" i="0" sz="3200" u="none" cap="none" strike="noStrike">
              <a:solidFill>
                <a:schemeClr val="dk1"/>
              </a:solidFill>
              <a:latin typeface="Calibri"/>
              <a:ea typeface="Calibri"/>
              <a:cs typeface="Calibri"/>
              <a:sym typeface="Calibri"/>
            </a:endParaRPr>
          </a:p>
        </p:txBody>
      </p:sp>
      <p:pic>
        <p:nvPicPr>
          <p:cNvPr descr=" " id="485" name="Google Shape;485;g27821b53fc4_0_442"/>
          <p:cNvPicPr preferRelativeResize="0"/>
          <p:nvPr/>
        </p:nvPicPr>
        <p:blipFill rotWithShape="1">
          <a:blip r:embed="rId6">
            <a:alphaModFix/>
          </a:blip>
          <a:srcRect b="0" l="0" r="0" t="0"/>
          <a:stretch/>
        </p:blipFill>
        <p:spPr>
          <a:xfrm>
            <a:off x="7900387" y="749300"/>
            <a:ext cx="8573572" cy="12331700"/>
          </a:xfrm>
          <a:prstGeom prst="rect">
            <a:avLst/>
          </a:prstGeom>
          <a:noFill/>
          <a:ln>
            <a:noFill/>
          </a:ln>
        </p:spPr>
      </p:pic>
      <p:pic>
        <p:nvPicPr>
          <p:cNvPr descr=" " id="486" name="Google Shape;486;g27821b53fc4_0_442"/>
          <p:cNvPicPr preferRelativeResize="0"/>
          <p:nvPr/>
        </p:nvPicPr>
        <p:blipFill rotWithShape="1">
          <a:blip r:embed="rId7">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8BE"/>
        </a:solidFill>
      </p:bgPr>
    </p:bg>
    <p:spTree>
      <p:nvGrpSpPr>
        <p:cNvPr id="491" name="Shape 491"/>
        <p:cNvGrpSpPr/>
        <p:nvPr/>
      </p:nvGrpSpPr>
      <p:grpSpPr>
        <a:xfrm>
          <a:off x="0" y="0"/>
          <a:ext cx="0" cy="0"/>
          <a:chOff x="0" y="0"/>
          <a:chExt cx="0" cy="0"/>
        </a:xfrm>
      </p:grpSpPr>
      <p:pic>
        <p:nvPicPr>
          <p:cNvPr descr=" " id="492" name="Google Shape;492;g27821b53fc4_0_45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93" name="Google Shape;493;g27821b53fc4_0_45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4" name="Google Shape;494;g27821b53fc4_0_45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95" name="Google Shape;495;g27821b53fc4_0_458"/>
          <p:cNvSpPr/>
          <p:nvPr/>
        </p:nvSpPr>
        <p:spPr>
          <a:xfrm>
            <a:off x="15690694" y="698500"/>
            <a:ext cx="7464300" cy="3285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D8BE"/>
              </a:buClr>
              <a:buSzPts val="8000"/>
              <a:buFont typeface="Mochiy Pop One"/>
              <a:buNone/>
            </a:pPr>
            <a:r>
              <a:rPr b="0" i="0" lang="en-US" sz="8000" u="none" cap="none" strike="noStrike">
                <a:solidFill>
                  <a:srgbClr val="FFD8BE"/>
                </a:solidFill>
                <a:latin typeface="Mochiy Pop One"/>
                <a:ea typeface="Mochiy Pop One"/>
                <a:cs typeface="Mochiy Pop One"/>
                <a:sym typeface="Mochiy Pop On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8BE"/>
        </a:solidFill>
      </p:bgPr>
    </p:bg>
    <p:spTree>
      <p:nvGrpSpPr>
        <p:cNvPr id="27" name="Shape 27"/>
        <p:cNvGrpSpPr/>
        <p:nvPr/>
      </p:nvGrpSpPr>
      <p:grpSpPr>
        <a:xfrm>
          <a:off x="0" y="0"/>
          <a:ext cx="0" cy="0"/>
          <a:chOff x="0" y="0"/>
          <a:chExt cx="0" cy="0"/>
        </a:xfrm>
      </p:grpSpPr>
      <p:pic>
        <p:nvPicPr>
          <p:cNvPr descr=" " id="28" name="Google Shape;28;g27821b53fc4_0_11"/>
          <p:cNvPicPr preferRelativeResize="0"/>
          <p:nvPr/>
        </p:nvPicPr>
        <p:blipFill rotWithShape="1">
          <a:blip r:embed="rId3">
            <a:alphaModFix/>
          </a:blip>
          <a:srcRect b="0" l="0" r="0" t="0"/>
          <a:stretch/>
        </p:blipFill>
        <p:spPr>
          <a:xfrm>
            <a:off x="15025978" y="0"/>
            <a:ext cx="15140292" cy="13627100"/>
          </a:xfrm>
          <a:prstGeom prst="rect">
            <a:avLst/>
          </a:prstGeom>
          <a:noFill/>
          <a:ln>
            <a:noFill/>
          </a:ln>
        </p:spPr>
      </p:pic>
      <p:pic>
        <p:nvPicPr>
          <p:cNvPr descr=" " id="29" name="Google Shape;29;g27821b53fc4_0_11"/>
          <p:cNvPicPr preferRelativeResize="0"/>
          <p:nvPr/>
        </p:nvPicPr>
        <p:blipFill rotWithShape="1">
          <a:blip r:embed="rId4">
            <a:alphaModFix/>
          </a:blip>
          <a:srcRect b="0" l="0" r="0" t="0"/>
          <a:stretch/>
        </p:blipFill>
        <p:spPr>
          <a:xfrm>
            <a:off x="495362" y="0"/>
            <a:ext cx="12892111" cy="12890500"/>
          </a:xfrm>
          <a:prstGeom prst="rect">
            <a:avLst/>
          </a:prstGeom>
          <a:noFill/>
          <a:ln>
            <a:noFill/>
          </a:ln>
        </p:spPr>
      </p:pic>
      <p:sp>
        <p:nvSpPr>
          <p:cNvPr id="30" name="Google Shape;30;g27821b53fc4_0_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 name="Google Shape;31;g27821b53fc4_0_1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2" name="Google Shape;32;g27821b53fc4_0_11"/>
          <p:cNvSpPr/>
          <p:nvPr/>
        </p:nvSpPr>
        <p:spPr>
          <a:xfrm>
            <a:off x="7794541" y="4102100"/>
            <a:ext cx="8810700" cy="289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D632B"/>
              </a:buClr>
              <a:buSzPts val="12800"/>
              <a:buFont typeface="Mochiy Pop One"/>
              <a:buNone/>
            </a:pPr>
            <a:r>
              <a:rPr b="0" i="0" lang="en-US" sz="12800" u="none" cap="none" strike="noStrike">
                <a:solidFill>
                  <a:srgbClr val="FD632B"/>
                </a:solidFill>
                <a:latin typeface="Mochiy Pop One"/>
                <a:ea typeface="Mochiy Pop One"/>
                <a:cs typeface="Mochiy Pop One"/>
                <a:sym typeface="Mochiy Pop One"/>
              </a:rPr>
              <a:t>Welcome</a:t>
            </a:r>
            <a:endParaRPr b="0" i="0" sz="12800" u="none" cap="none" strike="noStrike">
              <a:solidFill>
                <a:schemeClr val="dk1"/>
              </a:solidFill>
              <a:latin typeface="Calibri"/>
              <a:ea typeface="Calibri"/>
              <a:cs typeface="Calibri"/>
              <a:sym typeface="Calibri"/>
            </a:endParaRPr>
          </a:p>
        </p:txBody>
      </p:sp>
      <p:sp>
        <p:nvSpPr>
          <p:cNvPr id="33" name="Google Shape;33;g27821b53fc4_0_11"/>
          <p:cNvSpPr/>
          <p:nvPr/>
        </p:nvSpPr>
        <p:spPr>
          <a:xfrm>
            <a:off x="5000192" y="6921500"/>
            <a:ext cx="14399400" cy="2269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8BE"/>
        </a:solidFill>
      </p:bgPr>
    </p:bg>
    <p:spTree>
      <p:nvGrpSpPr>
        <p:cNvPr id="500" name="Shape 500"/>
        <p:cNvGrpSpPr/>
        <p:nvPr/>
      </p:nvGrpSpPr>
      <p:grpSpPr>
        <a:xfrm>
          <a:off x="0" y="0"/>
          <a:ext cx="0" cy="0"/>
          <a:chOff x="0" y="0"/>
          <a:chExt cx="0" cy="0"/>
        </a:xfrm>
      </p:grpSpPr>
      <p:pic>
        <p:nvPicPr>
          <p:cNvPr descr=" " id="501" name="Google Shape;501;g27821b53fc4_0_466"/>
          <p:cNvPicPr preferRelativeResize="0"/>
          <p:nvPr/>
        </p:nvPicPr>
        <p:blipFill rotWithShape="1">
          <a:blip r:embed="rId3">
            <a:alphaModFix/>
          </a:blip>
          <a:srcRect b="0" l="0" r="0" t="0"/>
          <a:stretch/>
        </p:blipFill>
        <p:spPr>
          <a:xfrm>
            <a:off x="12662286" y="1854200"/>
            <a:ext cx="11720989" cy="11691068"/>
          </a:xfrm>
          <a:prstGeom prst="rect">
            <a:avLst/>
          </a:prstGeom>
          <a:noFill/>
          <a:ln>
            <a:noFill/>
          </a:ln>
        </p:spPr>
      </p:pic>
      <p:pic>
        <p:nvPicPr>
          <p:cNvPr descr=" " id="502" name="Google Shape;502;g27821b53fc4_0_466"/>
          <p:cNvPicPr preferRelativeResize="0"/>
          <p:nvPr/>
        </p:nvPicPr>
        <p:blipFill rotWithShape="1">
          <a:blip r:embed="rId4">
            <a:alphaModFix/>
          </a:blip>
          <a:srcRect b="0" l="0" r="0" t="0"/>
          <a:stretch/>
        </p:blipFill>
        <p:spPr>
          <a:xfrm>
            <a:off x="-13528" y="-981819"/>
            <a:ext cx="10601855" cy="14880605"/>
          </a:xfrm>
          <a:prstGeom prst="rect">
            <a:avLst/>
          </a:prstGeom>
          <a:noFill/>
          <a:ln>
            <a:noFill/>
          </a:ln>
        </p:spPr>
      </p:pic>
      <p:sp>
        <p:nvSpPr>
          <p:cNvPr id="503" name="Google Shape;503;g27821b53fc4_0_46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4" name="Google Shape;504;g27821b53fc4_0_46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05" name="Google Shape;505;g27821b53fc4_0_466"/>
          <p:cNvPicPr preferRelativeResize="0"/>
          <p:nvPr/>
        </p:nvPicPr>
        <p:blipFill rotWithShape="1">
          <a:blip r:embed="rId6">
            <a:alphaModFix/>
          </a:blip>
          <a:srcRect b="0" l="0" r="0" t="0"/>
          <a:stretch/>
        </p:blipFill>
        <p:spPr>
          <a:xfrm>
            <a:off x="1079635" y="698500"/>
            <a:ext cx="6566721" cy="5473700"/>
          </a:xfrm>
          <a:prstGeom prst="rect">
            <a:avLst/>
          </a:prstGeom>
          <a:noFill/>
          <a:ln>
            <a:noFill/>
          </a:ln>
        </p:spPr>
      </p:pic>
      <p:pic>
        <p:nvPicPr>
          <p:cNvPr descr=" " id="506" name="Google Shape;506;g27821b53fc4_0_466"/>
          <p:cNvPicPr preferRelativeResize="0"/>
          <p:nvPr/>
        </p:nvPicPr>
        <p:blipFill rotWithShape="1">
          <a:blip r:embed="rId7">
            <a:alphaModFix/>
          </a:blip>
          <a:srcRect b="0" l="0" r="0" t="0"/>
          <a:stretch/>
        </p:blipFill>
        <p:spPr>
          <a:xfrm>
            <a:off x="15991299" y="6756400"/>
            <a:ext cx="6566721" cy="5473700"/>
          </a:xfrm>
          <a:prstGeom prst="rect">
            <a:avLst/>
          </a:prstGeom>
          <a:noFill/>
          <a:ln>
            <a:noFill/>
          </a:ln>
        </p:spPr>
      </p:pic>
      <p:sp>
        <p:nvSpPr>
          <p:cNvPr id="507" name="Google Shape;507;g27821b53fc4_0_466"/>
          <p:cNvSpPr/>
          <p:nvPr/>
        </p:nvSpPr>
        <p:spPr>
          <a:xfrm>
            <a:off x="8675184" y="2171700"/>
            <a:ext cx="6604800" cy="347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g27821b53fc4_0_466"/>
          <p:cNvSpPr/>
          <p:nvPr/>
        </p:nvSpPr>
        <p:spPr>
          <a:xfrm>
            <a:off x="8675184" y="2736850"/>
            <a:ext cx="1092300" cy="234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g27821b53fc4_0_466"/>
          <p:cNvSpPr/>
          <p:nvPr/>
        </p:nvSpPr>
        <p:spPr>
          <a:xfrm>
            <a:off x="8675184" y="2736850"/>
            <a:ext cx="1634400" cy="289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632B"/>
              </a:buClr>
              <a:buSzPts val="12800"/>
              <a:buFont typeface="Mochiy Pop One"/>
              <a:buNone/>
            </a:pPr>
            <a:r>
              <a:rPr b="0" i="0" lang="en-US" sz="12800" u="none" cap="none" strike="noStrike">
                <a:solidFill>
                  <a:srgbClr val="FD632B"/>
                </a:solidFill>
                <a:latin typeface="Mochiy Pop One"/>
                <a:ea typeface="Mochiy Pop One"/>
                <a:cs typeface="Mochiy Pop One"/>
                <a:sym typeface="Mochiy Pop One"/>
              </a:rPr>
              <a:t>1</a:t>
            </a:r>
            <a:endParaRPr b="0" i="0" sz="12800" u="none" cap="none" strike="noStrike">
              <a:solidFill>
                <a:schemeClr val="dk1"/>
              </a:solidFill>
              <a:latin typeface="Calibri"/>
              <a:ea typeface="Calibri"/>
              <a:cs typeface="Calibri"/>
              <a:sym typeface="Calibri"/>
            </a:endParaRPr>
          </a:p>
        </p:txBody>
      </p:sp>
      <p:sp>
        <p:nvSpPr>
          <p:cNvPr id="510" name="Google Shape;510;g27821b53fc4_0_466"/>
          <p:cNvSpPr/>
          <p:nvPr/>
        </p:nvSpPr>
        <p:spPr>
          <a:xfrm>
            <a:off x="9970746" y="2171700"/>
            <a:ext cx="5309400" cy="347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g27821b53fc4_0_466"/>
          <p:cNvSpPr/>
          <p:nvPr/>
        </p:nvSpPr>
        <p:spPr>
          <a:xfrm>
            <a:off x="9970746" y="2171700"/>
            <a:ext cx="5512500" cy="198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chiy Pop One"/>
              <a:buNone/>
            </a:pPr>
            <a:r>
              <a:rPr b="0" i="0" lang="en-US" sz="4800" u="none" cap="none" strike="noStrike">
                <a:solidFill>
                  <a:srgbClr val="0E0E0E"/>
                </a:solidFill>
                <a:latin typeface="Mochiy Pop One"/>
                <a:ea typeface="Mochiy Pop One"/>
                <a:cs typeface="Mochiy Pop One"/>
                <a:sym typeface="Mochiy Pop One"/>
              </a:rPr>
              <a:t>Discover the secrets</a:t>
            </a:r>
            <a:endParaRPr b="0" i="0" sz="4800" u="none" cap="none" strike="noStrike">
              <a:solidFill>
                <a:schemeClr val="dk1"/>
              </a:solidFill>
              <a:latin typeface="Calibri"/>
              <a:ea typeface="Calibri"/>
              <a:cs typeface="Calibri"/>
              <a:sym typeface="Calibri"/>
            </a:endParaRPr>
          </a:p>
        </p:txBody>
      </p:sp>
      <p:sp>
        <p:nvSpPr>
          <p:cNvPr id="512" name="Google Shape;512;g27821b53fc4_0_466"/>
          <p:cNvSpPr/>
          <p:nvPr/>
        </p:nvSpPr>
        <p:spPr>
          <a:xfrm>
            <a:off x="9970746" y="4051300"/>
            <a:ext cx="54447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13" name="Google Shape;513;g27821b53fc4_0_466"/>
          <p:cNvSpPr/>
          <p:nvPr/>
        </p:nvSpPr>
        <p:spPr>
          <a:xfrm>
            <a:off x="1079635" y="7962900"/>
            <a:ext cx="6604800" cy="401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g27821b53fc4_0_466"/>
          <p:cNvSpPr/>
          <p:nvPr/>
        </p:nvSpPr>
        <p:spPr>
          <a:xfrm>
            <a:off x="1079635" y="8794750"/>
            <a:ext cx="1244700" cy="234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27821b53fc4_0_466"/>
          <p:cNvSpPr/>
          <p:nvPr/>
        </p:nvSpPr>
        <p:spPr>
          <a:xfrm>
            <a:off x="1079635" y="8794750"/>
            <a:ext cx="1786800" cy="289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632B"/>
              </a:buClr>
              <a:buSzPts val="12800"/>
              <a:buFont typeface="Mochiy Pop One"/>
              <a:buNone/>
            </a:pPr>
            <a:r>
              <a:rPr b="0" i="0" lang="en-US" sz="12800" u="none" cap="none" strike="noStrike">
                <a:solidFill>
                  <a:srgbClr val="FD632B"/>
                </a:solidFill>
                <a:latin typeface="Mochiy Pop One"/>
                <a:ea typeface="Mochiy Pop One"/>
                <a:cs typeface="Mochiy Pop One"/>
                <a:sym typeface="Mochiy Pop One"/>
              </a:rPr>
              <a:t>3</a:t>
            </a:r>
            <a:endParaRPr b="0" i="0" sz="12800" u="none" cap="none" strike="noStrike">
              <a:solidFill>
                <a:schemeClr val="dk1"/>
              </a:solidFill>
              <a:latin typeface="Calibri"/>
              <a:ea typeface="Calibri"/>
              <a:cs typeface="Calibri"/>
              <a:sym typeface="Calibri"/>
            </a:endParaRPr>
          </a:p>
        </p:txBody>
      </p:sp>
      <p:sp>
        <p:nvSpPr>
          <p:cNvPr id="516" name="Google Shape;516;g27821b53fc4_0_466"/>
          <p:cNvSpPr/>
          <p:nvPr/>
        </p:nvSpPr>
        <p:spPr>
          <a:xfrm>
            <a:off x="2527616" y="7962900"/>
            <a:ext cx="5156700" cy="401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g27821b53fc4_0_466"/>
          <p:cNvSpPr/>
          <p:nvPr/>
        </p:nvSpPr>
        <p:spPr>
          <a:xfrm>
            <a:off x="2527616" y="7962900"/>
            <a:ext cx="5360100" cy="198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chiy Pop One"/>
              <a:buNone/>
            </a:pPr>
            <a:r>
              <a:rPr b="0" i="0" lang="en-US" sz="4800" u="none" cap="none" strike="noStrike">
                <a:solidFill>
                  <a:srgbClr val="0E0E0E"/>
                </a:solidFill>
                <a:latin typeface="Mochiy Pop One"/>
                <a:ea typeface="Mochiy Pop One"/>
                <a:cs typeface="Mochiy Pop One"/>
                <a:sym typeface="Mochiy Pop One"/>
              </a:rPr>
              <a:t>Meet the creatures</a:t>
            </a:r>
            <a:endParaRPr b="0" i="0" sz="4800" u="none" cap="none" strike="noStrike">
              <a:solidFill>
                <a:schemeClr val="dk1"/>
              </a:solidFill>
              <a:latin typeface="Calibri"/>
              <a:ea typeface="Calibri"/>
              <a:cs typeface="Calibri"/>
              <a:sym typeface="Calibri"/>
            </a:endParaRPr>
          </a:p>
        </p:txBody>
      </p:sp>
      <p:sp>
        <p:nvSpPr>
          <p:cNvPr id="518" name="Google Shape;518;g27821b53fc4_0_466"/>
          <p:cNvSpPr/>
          <p:nvPr/>
        </p:nvSpPr>
        <p:spPr>
          <a:xfrm>
            <a:off x="2527616" y="9842500"/>
            <a:ext cx="52923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19" name="Google Shape;519;g27821b53fc4_0_466"/>
          <p:cNvSpPr/>
          <p:nvPr/>
        </p:nvSpPr>
        <p:spPr>
          <a:xfrm>
            <a:off x="8586273" y="7962900"/>
            <a:ext cx="6604800" cy="401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g27821b53fc4_0_466"/>
          <p:cNvSpPr/>
          <p:nvPr/>
        </p:nvSpPr>
        <p:spPr>
          <a:xfrm>
            <a:off x="8586273" y="8794750"/>
            <a:ext cx="1219500" cy="234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27821b53fc4_0_466"/>
          <p:cNvSpPr/>
          <p:nvPr/>
        </p:nvSpPr>
        <p:spPr>
          <a:xfrm>
            <a:off x="8586273" y="8794750"/>
            <a:ext cx="1761300" cy="289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632B"/>
              </a:buClr>
              <a:buSzPts val="12800"/>
              <a:buFont typeface="Mochiy Pop One"/>
              <a:buNone/>
            </a:pPr>
            <a:r>
              <a:rPr b="0" i="0" lang="en-US" sz="12800" u="none" cap="none" strike="noStrike">
                <a:solidFill>
                  <a:srgbClr val="FD632B"/>
                </a:solidFill>
                <a:latin typeface="Mochiy Pop One"/>
                <a:ea typeface="Mochiy Pop One"/>
                <a:cs typeface="Mochiy Pop One"/>
                <a:sym typeface="Mochiy Pop One"/>
              </a:rPr>
              <a:t>4</a:t>
            </a:r>
            <a:endParaRPr b="0" i="0" sz="12800" u="none" cap="none" strike="noStrike">
              <a:solidFill>
                <a:schemeClr val="dk1"/>
              </a:solidFill>
              <a:latin typeface="Calibri"/>
              <a:ea typeface="Calibri"/>
              <a:cs typeface="Calibri"/>
              <a:sym typeface="Calibri"/>
            </a:endParaRPr>
          </a:p>
        </p:txBody>
      </p:sp>
      <p:sp>
        <p:nvSpPr>
          <p:cNvPr id="522" name="Google Shape;522;g27821b53fc4_0_466"/>
          <p:cNvSpPr/>
          <p:nvPr/>
        </p:nvSpPr>
        <p:spPr>
          <a:xfrm>
            <a:off x="10008851" y="7962900"/>
            <a:ext cx="5182200" cy="401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27821b53fc4_0_466"/>
          <p:cNvSpPr/>
          <p:nvPr/>
        </p:nvSpPr>
        <p:spPr>
          <a:xfrm>
            <a:off x="10008851" y="7962900"/>
            <a:ext cx="5385600" cy="198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chiy Pop One"/>
              <a:buNone/>
            </a:pPr>
            <a:r>
              <a:rPr b="0" i="0" lang="en-US" sz="4800" u="none" cap="none" strike="noStrike">
                <a:solidFill>
                  <a:srgbClr val="0E0E0E"/>
                </a:solidFill>
                <a:latin typeface="Mochiy Pop One"/>
                <a:ea typeface="Mochiy Pop One"/>
                <a:cs typeface="Mochiy Pop One"/>
                <a:sym typeface="Mochiy Pop One"/>
              </a:rPr>
              <a:t>Uncover the magic</a:t>
            </a:r>
            <a:endParaRPr b="0" i="0" sz="4800" u="none" cap="none" strike="noStrike">
              <a:solidFill>
                <a:schemeClr val="dk1"/>
              </a:solidFill>
              <a:latin typeface="Calibri"/>
              <a:ea typeface="Calibri"/>
              <a:cs typeface="Calibri"/>
              <a:sym typeface="Calibri"/>
            </a:endParaRPr>
          </a:p>
        </p:txBody>
      </p:sp>
      <p:sp>
        <p:nvSpPr>
          <p:cNvPr id="524" name="Google Shape;524;g27821b53fc4_0_466"/>
          <p:cNvSpPr/>
          <p:nvPr/>
        </p:nvSpPr>
        <p:spPr>
          <a:xfrm>
            <a:off x="10008851" y="9842500"/>
            <a:ext cx="53178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25" name="Google Shape;525;g27821b53fc4_0_466"/>
          <p:cNvSpPr/>
          <p:nvPr/>
        </p:nvSpPr>
        <p:spPr>
          <a:xfrm>
            <a:off x="16181822" y="2171700"/>
            <a:ext cx="6604800" cy="347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g27821b53fc4_0_466"/>
          <p:cNvSpPr/>
          <p:nvPr/>
        </p:nvSpPr>
        <p:spPr>
          <a:xfrm>
            <a:off x="16181822" y="2736850"/>
            <a:ext cx="1206600" cy="234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27821b53fc4_0_466"/>
          <p:cNvSpPr/>
          <p:nvPr/>
        </p:nvSpPr>
        <p:spPr>
          <a:xfrm>
            <a:off x="16181822" y="2736850"/>
            <a:ext cx="1748700" cy="289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632B"/>
              </a:buClr>
              <a:buSzPts val="12800"/>
              <a:buFont typeface="Mochiy Pop One"/>
              <a:buNone/>
            </a:pPr>
            <a:r>
              <a:rPr b="0" i="0" lang="en-US" sz="12800" u="none" cap="none" strike="noStrike">
                <a:solidFill>
                  <a:srgbClr val="FD632B"/>
                </a:solidFill>
                <a:latin typeface="Mochiy Pop One"/>
                <a:ea typeface="Mochiy Pop One"/>
                <a:cs typeface="Mochiy Pop One"/>
                <a:sym typeface="Mochiy Pop One"/>
              </a:rPr>
              <a:t>2</a:t>
            </a:r>
            <a:endParaRPr b="0" i="0" sz="12800" u="none" cap="none" strike="noStrike">
              <a:solidFill>
                <a:schemeClr val="dk1"/>
              </a:solidFill>
              <a:latin typeface="Calibri"/>
              <a:ea typeface="Calibri"/>
              <a:cs typeface="Calibri"/>
              <a:sym typeface="Calibri"/>
            </a:endParaRPr>
          </a:p>
        </p:txBody>
      </p:sp>
      <p:sp>
        <p:nvSpPr>
          <p:cNvPr id="528" name="Google Shape;528;g27821b53fc4_0_466"/>
          <p:cNvSpPr/>
          <p:nvPr/>
        </p:nvSpPr>
        <p:spPr>
          <a:xfrm>
            <a:off x="17591699" y="2171700"/>
            <a:ext cx="5194800" cy="347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g27821b53fc4_0_466"/>
          <p:cNvSpPr/>
          <p:nvPr/>
        </p:nvSpPr>
        <p:spPr>
          <a:xfrm>
            <a:off x="17591699" y="2171700"/>
            <a:ext cx="5398200" cy="198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chiy Pop One"/>
              <a:buNone/>
            </a:pPr>
            <a:r>
              <a:rPr b="0" i="0" lang="en-US" sz="4800" u="none" cap="none" strike="noStrike">
                <a:solidFill>
                  <a:srgbClr val="0E0E0E"/>
                </a:solidFill>
                <a:latin typeface="Mochiy Pop One"/>
                <a:ea typeface="Mochiy Pop One"/>
                <a:cs typeface="Mochiy Pop One"/>
                <a:sym typeface="Mochiy Pop One"/>
              </a:rPr>
              <a:t>Find your own path</a:t>
            </a:r>
            <a:endParaRPr b="0" i="0" sz="4800" u="none" cap="none" strike="noStrike">
              <a:solidFill>
                <a:schemeClr val="dk1"/>
              </a:solidFill>
              <a:latin typeface="Calibri"/>
              <a:ea typeface="Calibri"/>
              <a:cs typeface="Calibri"/>
              <a:sym typeface="Calibri"/>
            </a:endParaRPr>
          </a:p>
        </p:txBody>
      </p:sp>
      <p:sp>
        <p:nvSpPr>
          <p:cNvPr id="530" name="Google Shape;530;g27821b53fc4_0_466"/>
          <p:cNvSpPr/>
          <p:nvPr/>
        </p:nvSpPr>
        <p:spPr>
          <a:xfrm>
            <a:off x="17591699" y="4051300"/>
            <a:ext cx="53304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8BE"/>
        </a:solidFill>
      </p:bgPr>
    </p:bg>
    <p:spTree>
      <p:nvGrpSpPr>
        <p:cNvPr id="535" name="Shape 535"/>
        <p:cNvGrpSpPr/>
        <p:nvPr/>
      </p:nvGrpSpPr>
      <p:grpSpPr>
        <a:xfrm>
          <a:off x="0" y="0"/>
          <a:ext cx="0" cy="0"/>
          <a:chOff x="0" y="0"/>
          <a:chExt cx="0" cy="0"/>
        </a:xfrm>
      </p:grpSpPr>
      <p:pic>
        <p:nvPicPr>
          <p:cNvPr descr=" " id="536" name="Google Shape;536;g27821b53fc4_0_500"/>
          <p:cNvPicPr preferRelativeResize="0"/>
          <p:nvPr/>
        </p:nvPicPr>
        <p:blipFill rotWithShape="1">
          <a:blip r:embed="rId3">
            <a:alphaModFix/>
          </a:blip>
          <a:srcRect b="0" l="0" r="0" t="0"/>
          <a:stretch/>
        </p:blipFill>
        <p:spPr>
          <a:xfrm>
            <a:off x="13882835" y="-2603500"/>
            <a:ext cx="12892111" cy="12890500"/>
          </a:xfrm>
          <a:prstGeom prst="rect">
            <a:avLst/>
          </a:prstGeom>
          <a:noFill/>
          <a:ln>
            <a:noFill/>
          </a:ln>
        </p:spPr>
      </p:pic>
      <p:pic>
        <p:nvPicPr>
          <p:cNvPr descr=" " id="537" name="Google Shape;537;g27821b53fc4_0_500"/>
          <p:cNvPicPr preferRelativeResize="0"/>
          <p:nvPr/>
        </p:nvPicPr>
        <p:blipFill rotWithShape="1">
          <a:blip r:embed="rId3">
            <a:alphaModFix/>
          </a:blip>
          <a:srcRect b="0" l="0" r="0" t="0"/>
          <a:stretch/>
        </p:blipFill>
        <p:spPr>
          <a:xfrm>
            <a:off x="-4547168" y="8051800"/>
            <a:ext cx="12892111" cy="12890500"/>
          </a:xfrm>
          <a:prstGeom prst="rect">
            <a:avLst/>
          </a:prstGeom>
          <a:noFill/>
          <a:ln>
            <a:noFill/>
          </a:ln>
        </p:spPr>
      </p:pic>
      <p:sp>
        <p:nvSpPr>
          <p:cNvPr id="538" name="Google Shape;538;g27821b53fc4_0_50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9" name="Google Shape;539;g27821b53fc4_0_50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540" name="Google Shape;540;g27821b53fc4_0_500"/>
          <p:cNvPicPr preferRelativeResize="0"/>
          <p:nvPr/>
        </p:nvPicPr>
        <p:blipFill rotWithShape="1">
          <a:blip r:embed="rId5">
            <a:alphaModFix/>
          </a:blip>
          <a:srcRect b="0" l="0" r="0" t="0"/>
          <a:stretch/>
        </p:blipFill>
        <p:spPr>
          <a:xfrm>
            <a:off x="8522765" y="3810000"/>
            <a:ext cx="14479810" cy="7861300"/>
          </a:xfrm>
          <a:prstGeom prst="rect">
            <a:avLst/>
          </a:prstGeom>
          <a:noFill/>
          <a:ln>
            <a:noFill/>
          </a:ln>
        </p:spPr>
      </p:pic>
      <p:sp>
        <p:nvSpPr>
          <p:cNvPr id="541" name="Google Shape;541;g27821b53fc4_0_500"/>
          <p:cNvSpPr/>
          <p:nvPr/>
        </p:nvSpPr>
        <p:spPr>
          <a:xfrm>
            <a:off x="2879027" y="1104900"/>
            <a:ext cx="18641700" cy="181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D632B"/>
              </a:buClr>
              <a:buSzPts val="8000"/>
              <a:buFont typeface="Mochiy Pop One"/>
              <a:buNone/>
            </a:pPr>
            <a:r>
              <a:rPr b="0" i="0" lang="en-US" sz="8000" u="none" cap="none" strike="noStrike">
                <a:solidFill>
                  <a:srgbClr val="FD632B"/>
                </a:solidFill>
                <a:latin typeface="Mochiy Pop One"/>
                <a:ea typeface="Mochiy Pop One"/>
                <a:cs typeface="Mochiy Pop One"/>
                <a:sym typeface="Mochiy Pop One"/>
              </a:rPr>
              <a:t>Fantasy Realm at a Glance</a:t>
            </a:r>
            <a:endParaRPr b="0" i="0" sz="8000" u="none" cap="none" strike="noStrike">
              <a:solidFill>
                <a:schemeClr val="dk1"/>
              </a:solidFill>
              <a:latin typeface="Calibri"/>
              <a:ea typeface="Calibri"/>
              <a:cs typeface="Calibri"/>
              <a:sym typeface="Calibri"/>
            </a:endParaRPr>
          </a:p>
        </p:txBody>
      </p:sp>
      <p:sp>
        <p:nvSpPr>
          <p:cNvPr id="542" name="Google Shape;542;g27821b53fc4_0_500"/>
          <p:cNvSpPr/>
          <p:nvPr/>
        </p:nvSpPr>
        <p:spPr>
          <a:xfrm>
            <a:off x="1714714" y="3365500"/>
            <a:ext cx="6935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g27821b53fc4_0_500"/>
          <p:cNvSpPr/>
          <p:nvPr/>
        </p:nvSpPr>
        <p:spPr>
          <a:xfrm>
            <a:off x="1714714" y="3365500"/>
            <a:ext cx="6935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27821b53fc4_0_500"/>
          <p:cNvSpPr/>
          <p:nvPr/>
        </p:nvSpPr>
        <p:spPr>
          <a:xfrm>
            <a:off x="1714714" y="3365500"/>
            <a:ext cx="7138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chiy Pop One"/>
              <a:buNone/>
            </a:pPr>
            <a:r>
              <a:rPr b="0" i="0" lang="en-US" sz="4800" u="none" cap="none" strike="noStrike">
                <a:solidFill>
                  <a:srgbClr val="0E0E0E"/>
                </a:solidFill>
                <a:latin typeface="Mochiy Pop One"/>
                <a:ea typeface="Mochiy Pop One"/>
                <a:cs typeface="Mochiy Pop One"/>
                <a:sym typeface="Mochiy Pop One"/>
              </a:rPr>
              <a:t>The Forest</a:t>
            </a:r>
            <a:endParaRPr b="0" i="0" sz="4800" u="none" cap="none" strike="noStrike">
              <a:solidFill>
                <a:schemeClr val="dk1"/>
              </a:solidFill>
              <a:latin typeface="Calibri"/>
              <a:ea typeface="Calibri"/>
              <a:cs typeface="Calibri"/>
              <a:sym typeface="Calibri"/>
            </a:endParaRPr>
          </a:p>
        </p:txBody>
      </p:sp>
      <p:sp>
        <p:nvSpPr>
          <p:cNvPr id="545" name="Google Shape;545;g27821b53fc4_0_500"/>
          <p:cNvSpPr/>
          <p:nvPr/>
        </p:nvSpPr>
        <p:spPr>
          <a:xfrm>
            <a:off x="1714714" y="43561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magical forest filled with animals and enchanted creatures.</a:t>
            </a:r>
            <a:endParaRPr b="0" i="0" sz="3200" u="none" cap="none" strike="noStrike">
              <a:solidFill>
                <a:schemeClr val="dk1"/>
              </a:solidFill>
              <a:latin typeface="Calibri"/>
              <a:ea typeface="Calibri"/>
              <a:cs typeface="Calibri"/>
              <a:sym typeface="Calibri"/>
            </a:endParaRPr>
          </a:p>
        </p:txBody>
      </p:sp>
      <p:sp>
        <p:nvSpPr>
          <p:cNvPr id="546" name="Google Shape;546;g27821b53fc4_0_500"/>
          <p:cNvSpPr/>
          <p:nvPr/>
        </p:nvSpPr>
        <p:spPr>
          <a:xfrm>
            <a:off x="1714714" y="6527800"/>
            <a:ext cx="6935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g27821b53fc4_0_500"/>
          <p:cNvSpPr/>
          <p:nvPr/>
        </p:nvSpPr>
        <p:spPr>
          <a:xfrm>
            <a:off x="1714714" y="6527800"/>
            <a:ext cx="6935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g27821b53fc4_0_500"/>
          <p:cNvSpPr/>
          <p:nvPr/>
        </p:nvSpPr>
        <p:spPr>
          <a:xfrm>
            <a:off x="1714714" y="6527800"/>
            <a:ext cx="7138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chiy Pop One"/>
              <a:buNone/>
            </a:pPr>
            <a:r>
              <a:rPr b="0" i="0" lang="en-US" sz="4800" u="none" cap="none" strike="noStrike">
                <a:solidFill>
                  <a:srgbClr val="0E0E0E"/>
                </a:solidFill>
                <a:latin typeface="Mochiy Pop One"/>
                <a:ea typeface="Mochiy Pop One"/>
                <a:cs typeface="Mochiy Pop One"/>
                <a:sym typeface="Mochiy Pop One"/>
              </a:rPr>
              <a:t>The Caves</a:t>
            </a:r>
            <a:endParaRPr b="0" i="0" sz="4800" u="none" cap="none" strike="noStrike">
              <a:solidFill>
                <a:schemeClr val="dk1"/>
              </a:solidFill>
              <a:latin typeface="Calibri"/>
              <a:ea typeface="Calibri"/>
              <a:cs typeface="Calibri"/>
              <a:sym typeface="Calibri"/>
            </a:endParaRPr>
          </a:p>
        </p:txBody>
      </p:sp>
      <p:sp>
        <p:nvSpPr>
          <p:cNvPr id="549" name="Google Shape;549;g27821b53fc4_0_500"/>
          <p:cNvSpPr/>
          <p:nvPr/>
        </p:nvSpPr>
        <p:spPr>
          <a:xfrm>
            <a:off x="1714714" y="75184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550" name="Google Shape;550;g27821b53fc4_0_500"/>
          <p:cNvSpPr/>
          <p:nvPr/>
        </p:nvSpPr>
        <p:spPr>
          <a:xfrm>
            <a:off x="1714714" y="9690100"/>
            <a:ext cx="6935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g27821b53fc4_0_500"/>
          <p:cNvSpPr/>
          <p:nvPr/>
        </p:nvSpPr>
        <p:spPr>
          <a:xfrm>
            <a:off x="1714714" y="9690100"/>
            <a:ext cx="6935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g27821b53fc4_0_500"/>
          <p:cNvSpPr/>
          <p:nvPr/>
        </p:nvSpPr>
        <p:spPr>
          <a:xfrm>
            <a:off x="1714714" y="9690100"/>
            <a:ext cx="7138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chiy Pop One"/>
              <a:buNone/>
            </a:pPr>
            <a:r>
              <a:rPr b="0" i="0" lang="en-US" sz="4800" u="none" cap="none" strike="noStrike">
                <a:solidFill>
                  <a:srgbClr val="0E0E0E"/>
                </a:solidFill>
                <a:latin typeface="Mochiy Pop One"/>
                <a:ea typeface="Mochiy Pop One"/>
                <a:cs typeface="Mochiy Pop One"/>
                <a:sym typeface="Mochiy Pop One"/>
              </a:rPr>
              <a:t>The Lair</a:t>
            </a:r>
            <a:endParaRPr b="0" i="0" sz="4800" u="none" cap="none" strike="noStrike">
              <a:solidFill>
                <a:schemeClr val="dk1"/>
              </a:solidFill>
              <a:latin typeface="Calibri"/>
              <a:ea typeface="Calibri"/>
              <a:cs typeface="Calibri"/>
              <a:sym typeface="Calibri"/>
            </a:endParaRPr>
          </a:p>
        </p:txBody>
      </p:sp>
      <p:sp>
        <p:nvSpPr>
          <p:cNvPr id="553" name="Google Shape;553;g27821b53fc4_0_500"/>
          <p:cNvSpPr/>
          <p:nvPr/>
        </p:nvSpPr>
        <p:spPr>
          <a:xfrm>
            <a:off x="1714714" y="106807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8BE"/>
        </a:solidFill>
      </p:bgPr>
    </p:bg>
    <p:spTree>
      <p:nvGrpSpPr>
        <p:cNvPr id="558" name="Shape 558"/>
        <p:cNvGrpSpPr/>
        <p:nvPr/>
      </p:nvGrpSpPr>
      <p:grpSpPr>
        <a:xfrm>
          <a:off x="0" y="0"/>
          <a:ext cx="0" cy="0"/>
          <a:chOff x="0" y="0"/>
          <a:chExt cx="0" cy="0"/>
        </a:xfrm>
      </p:grpSpPr>
      <p:pic>
        <p:nvPicPr>
          <p:cNvPr descr=" " id="559" name="Google Shape;559;g27821b53fc4_0_522"/>
          <p:cNvPicPr preferRelativeResize="0"/>
          <p:nvPr/>
        </p:nvPicPr>
        <p:blipFill rotWithShape="1">
          <a:blip r:embed="rId3">
            <a:alphaModFix/>
          </a:blip>
          <a:srcRect b="0" l="0" r="0" t="0"/>
          <a:stretch/>
        </p:blipFill>
        <p:spPr>
          <a:xfrm>
            <a:off x="40840" y="-164976"/>
            <a:ext cx="12144746" cy="15237816"/>
          </a:xfrm>
          <a:prstGeom prst="rect">
            <a:avLst/>
          </a:prstGeom>
          <a:noFill/>
          <a:ln>
            <a:noFill/>
          </a:ln>
        </p:spPr>
      </p:pic>
      <p:pic>
        <p:nvPicPr>
          <p:cNvPr descr=" " id="560" name="Google Shape;560;g27821b53fc4_0_522"/>
          <p:cNvPicPr preferRelativeResize="0"/>
          <p:nvPr/>
        </p:nvPicPr>
        <p:blipFill rotWithShape="1">
          <a:blip r:embed="rId4">
            <a:alphaModFix/>
          </a:blip>
          <a:srcRect b="0" l="0" r="0" t="0"/>
          <a:stretch/>
        </p:blipFill>
        <p:spPr>
          <a:xfrm>
            <a:off x="20989166" y="-742330"/>
            <a:ext cx="14484185" cy="18173104"/>
          </a:xfrm>
          <a:prstGeom prst="rect">
            <a:avLst/>
          </a:prstGeom>
          <a:noFill/>
          <a:ln>
            <a:noFill/>
          </a:ln>
        </p:spPr>
      </p:pic>
      <p:sp>
        <p:nvSpPr>
          <p:cNvPr id="561" name="Google Shape;561;g27821b53fc4_0_52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2" name="Google Shape;562;g27821b53fc4_0_52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63" name="Google Shape;563;g27821b53fc4_0_522"/>
          <p:cNvSpPr/>
          <p:nvPr/>
        </p:nvSpPr>
        <p:spPr>
          <a:xfrm>
            <a:off x="6054423" y="1104900"/>
            <a:ext cx="12278100" cy="181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D632B"/>
              </a:buClr>
              <a:buSzPts val="8000"/>
              <a:buFont typeface="Mochiy Pop One"/>
              <a:buNone/>
            </a:pPr>
            <a:r>
              <a:rPr b="0" i="0" lang="en-US" sz="8000" u="none" cap="none" strike="noStrike">
                <a:solidFill>
                  <a:srgbClr val="FD632B"/>
                </a:solidFill>
                <a:latin typeface="Mochiy Pop One"/>
                <a:ea typeface="Mochiy Pop One"/>
                <a:cs typeface="Mochiy Pop One"/>
                <a:sym typeface="Mochiy Pop One"/>
              </a:rPr>
              <a:t>The Timeline</a:t>
            </a:r>
            <a:endParaRPr b="0" i="0" sz="8000" u="none" cap="none" strike="noStrike">
              <a:solidFill>
                <a:schemeClr val="dk1"/>
              </a:solidFill>
              <a:latin typeface="Calibri"/>
              <a:ea typeface="Calibri"/>
              <a:cs typeface="Calibri"/>
              <a:sym typeface="Calibri"/>
            </a:endParaRPr>
          </a:p>
        </p:txBody>
      </p:sp>
      <p:sp>
        <p:nvSpPr>
          <p:cNvPr id="564" name="Google Shape;564;g27821b53fc4_0_522"/>
          <p:cNvSpPr/>
          <p:nvPr/>
        </p:nvSpPr>
        <p:spPr>
          <a:xfrm>
            <a:off x="0" y="3289300"/>
            <a:ext cx="24387000" cy="976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27821b53fc4_0_522"/>
          <p:cNvSpPr/>
          <p:nvPr/>
        </p:nvSpPr>
        <p:spPr>
          <a:xfrm>
            <a:off x="0" y="79248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6" name="Google Shape;566;g27821b53fc4_0_522"/>
          <p:cNvPicPr preferRelativeResize="0"/>
          <p:nvPr/>
        </p:nvPicPr>
        <p:blipFill rotWithShape="1">
          <a:blip r:embed="rId6">
            <a:alphaModFix/>
          </a:blip>
          <a:srcRect b="0" l="0" r="0" t="0"/>
          <a:stretch/>
        </p:blipFill>
        <p:spPr>
          <a:xfrm>
            <a:off x="0" y="7912100"/>
            <a:ext cx="24387048" cy="12700"/>
          </a:xfrm>
          <a:prstGeom prst="rect">
            <a:avLst/>
          </a:prstGeom>
          <a:noFill/>
          <a:ln>
            <a:noFill/>
          </a:ln>
        </p:spPr>
      </p:pic>
      <p:pic>
        <p:nvPicPr>
          <p:cNvPr descr=" " id="567" name="Google Shape;567;g27821b53fc4_0_522"/>
          <p:cNvPicPr preferRelativeResize="0"/>
          <p:nvPr/>
        </p:nvPicPr>
        <p:blipFill rotWithShape="1">
          <a:blip r:embed="rId7">
            <a:alphaModFix/>
          </a:blip>
          <a:srcRect b="0" l="0" r="0" t="0"/>
          <a:stretch/>
        </p:blipFill>
        <p:spPr>
          <a:xfrm>
            <a:off x="1244756" y="5016500"/>
            <a:ext cx="190524" cy="2908300"/>
          </a:xfrm>
          <a:prstGeom prst="rect">
            <a:avLst/>
          </a:prstGeom>
          <a:noFill/>
          <a:ln>
            <a:noFill/>
          </a:ln>
        </p:spPr>
      </p:pic>
      <p:pic>
        <p:nvPicPr>
          <p:cNvPr descr=" " id="568" name="Google Shape;568;g27821b53fc4_0_522"/>
          <p:cNvPicPr preferRelativeResize="0"/>
          <p:nvPr/>
        </p:nvPicPr>
        <p:blipFill rotWithShape="1">
          <a:blip r:embed="rId8">
            <a:alphaModFix/>
          </a:blip>
          <a:srcRect b="0" l="0" r="0" t="0"/>
          <a:stretch/>
        </p:blipFill>
        <p:spPr>
          <a:xfrm>
            <a:off x="12561870" y="3505200"/>
            <a:ext cx="190524" cy="4419600"/>
          </a:xfrm>
          <a:prstGeom prst="rect">
            <a:avLst/>
          </a:prstGeom>
          <a:noFill/>
          <a:ln>
            <a:noFill/>
          </a:ln>
        </p:spPr>
      </p:pic>
      <p:pic>
        <p:nvPicPr>
          <p:cNvPr descr=" " id="569" name="Google Shape;569;g27821b53fc4_0_522"/>
          <p:cNvPicPr preferRelativeResize="0"/>
          <p:nvPr/>
        </p:nvPicPr>
        <p:blipFill rotWithShape="1">
          <a:blip r:embed="rId9">
            <a:alphaModFix/>
          </a:blip>
          <a:srcRect b="0" l="0" r="0" t="0"/>
          <a:stretch/>
        </p:blipFill>
        <p:spPr>
          <a:xfrm>
            <a:off x="6884260" y="7924800"/>
            <a:ext cx="190524" cy="5029200"/>
          </a:xfrm>
          <a:prstGeom prst="rect">
            <a:avLst/>
          </a:prstGeom>
          <a:noFill/>
          <a:ln>
            <a:noFill/>
          </a:ln>
        </p:spPr>
      </p:pic>
      <p:pic>
        <p:nvPicPr>
          <p:cNvPr descr=" " id="570" name="Google Shape;570;g27821b53fc4_0_522"/>
          <p:cNvPicPr preferRelativeResize="0"/>
          <p:nvPr/>
        </p:nvPicPr>
        <p:blipFill rotWithShape="1">
          <a:blip r:embed="rId10">
            <a:alphaModFix/>
          </a:blip>
          <a:srcRect b="0" l="0" r="0" t="0"/>
          <a:stretch/>
        </p:blipFill>
        <p:spPr>
          <a:xfrm>
            <a:off x="18214076" y="7924800"/>
            <a:ext cx="190524" cy="3048000"/>
          </a:xfrm>
          <a:prstGeom prst="rect">
            <a:avLst/>
          </a:prstGeom>
          <a:noFill/>
          <a:ln>
            <a:noFill/>
          </a:ln>
        </p:spPr>
      </p:pic>
      <p:sp>
        <p:nvSpPr>
          <p:cNvPr id="571" name="Google Shape;571;g27821b53fc4_0_522"/>
          <p:cNvSpPr/>
          <p:nvPr/>
        </p:nvSpPr>
        <p:spPr>
          <a:xfrm>
            <a:off x="1740117" y="4775200"/>
            <a:ext cx="45726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g27821b53fc4_0_522"/>
          <p:cNvSpPr/>
          <p:nvPr/>
        </p:nvSpPr>
        <p:spPr>
          <a:xfrm>
            <a:off x="1740117" y="4775200"/>
            <a:ext cx="45726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27821b53fc4_0_522"/>
          <p:cNvSpPr/>
          <p:nvPr/>
        </p:nvSpPr>
        <p:spPr>
          <a:xfrm>
            <a:off x="1740117" y="47752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chiy Pop One"/>
              <a:buNone/>
            </a:pPr>
            <a:r>
              <a:rPr b="0" i="0" lang="en-US" sz="3600" u="none" cap="none" strike="noStrike">
                <a:solidFill>
                  <a:srgbClr val="0E0E0E"/>
                </a:solidFill>
                <a:latin typeface="Mochiy Pop One"/>
                <a:ea typeface="Mochiy Pop One"/>
                <a:cs typeface="Mochiy Pop One"/>
                <a:sym typeface="Mochiy Pop One"/>
              </a:rPr>
              <a:t>War</a:t>
            </a:r>
            <a:endParaRPr b="0" i="0" sz="3600" u="none" cap="none" strike="noStrike">
              <a:solidFill>
                <a:schemeClr val="dk1"/>
              </a:solidFill>
              <a:latin typeface="Calibri"/>
              <a:ea typeface="Calibri"/>
              <a:cs typeface="Calibri"/>
              <a:sym typeface="Calibri"/>
            </a:endParaRPr>
          </a:p>
        </p:txBody>
      </p:sp>
      <p:sp>
        <p:nvSpPr>
          <p:cNvPr id="574" name="Google Shape;574;g27821b53fc4_0_522"/>
          <p:cNvSpPr/>
          <p:nvPr/>
        </p:nvSpPr>
        <p:spPr>
          <a:xfrm>
            <a:off x="1740117" y="56388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575" name="Google Shape;575;g27821b53fc4_0_522"/>
          <p:cNvSpPr/>
          <p:nvPr/>
        </p:nvSpPr>
        <p:spPr>
          <a:xfrm>
            <a:off x="13069934" y="3289300"/>
            <a:ext cx="4572600" cy="447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g27821b53fc4_0_522"/>
          <p:cNvSpPr/>
          <p:nvPr/>
        </p:nvSpPr>
        <p:spPr>
          <a:xfrm>
            <a:off x="13069934" y="3289300"/>
            <a:ext cx="4572600" cy="447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g27821b53fc4_0_522"/>
          <p:cNvSpPr/>
          <p:nvPr/>
        </p:nvSpPr>
        <p:spPr>
          <a:xfrm>
            <a:off x="13069934" y="32893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chiy Pop One"/>
              <a:buNone/>
            </a:pPr>
            <a:r>
              <a:rPr b="0" i="0" lang="en-US" sz="3600" u="none" cap="none" strike="noStrike">
                <a:solidFill>
                  <a:srgbClr val="0E0E0E"/>
                </a:solidFill>
                <a:latin typeface="Mochiy Pop One"/>
                <a:ea typeface="Mochiy Pop One"/>
                <a:cs typeface="Mochiy Pop One"/>
                <a:sym typeface="Mochiy Pop One"/>
              </a:rPr>
              <a:t>Transformation</a:t>
            </a:r>
            <a:endParaRPr b="0" i="0" sz="3600" u="none" cap="none" strike="noStrike">
              <a:solidFill>
                <a:schemeClr val="dk1"/>
              </a:solidFill>
              <a:latin typeface="Calibri"/>
              <a:ea typeface="Calibri"/>
              <a:cs typeface="Calibri"/>
              <a:sym typeface="Calibri"/>
            </a:endParaRPr>
          </a:p>
        </p:txBody>
      </p:sp>
      <p:sp>
        <p:nvSpPr>
          <p:cNvPr id="578" name="Google Shape;578;g27821b53fc4_0_522"/>
          <p:cNvSpPr/>
          <p:nvPr/>
        </p:nvSpPr>
        <p:spPr>
          <a:xfrm>
            <a:off x="13069934" y="41529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579" name="Google Shape;579;g27821b53fc4_0_522"/>
          <p:cNvSpPr/>
          <p:nvPr/>
        </p:nvSpPr>
        <p:spPr>
          <a:xfrm>
            <a:off x="7417727" y="8432800"/>
            <a:ext cx="4572600" cy="447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g27821b53fc4_0_522"/>
          <p:cNvSpPr/>
          <p:nvPr/>
        </p:nvSpPr>
        <p:spPr>
          <a:xfrm>
            <a:off x="7417727" y="8432800"/>
            <a:ext cx="4572600" cy="447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g27821b53fc4_0_522"/>
          <p:cNvSpPr/>
          <p:nvPr/>
        </p:nvSpPr>
        <p:spPr>
          <a:xfrm>
            <a:off x="7417727" y="84328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chiy Pop One"/>
              <a:buNone/>
            </a:pPr>
            <a:r>
              <a:rPr b="0" i="0" lang="en-US" sz="3600" u="none" cap="none" strike="noStrike">
                <a:solidFill>
                  <a:srgbClr val="0E0E0E"/>
                </a:solidFill>
                <a:latin typeface="Mochiy Pop One"/>
                <a:ea typeface="Mochiy Pop One"/>
                <a:cs typeface="Mochiy Pop One"/>
                <a:sym typeface="Mochiy Pop One"/>
              </a:rPr>
              <a:t>Rise</a:t>
            </a:r>
            <a:endParaRPr b="0" i="0" sz="3600" u="none" cap="none" strike="noStrike">
              <a:solidFill>
                <a:schemeClr val="dk1"/>
              </a:solidFill>
              <a:latin typeface="Calibri"/>
              <a:ea typeface="Calibri"/>
              <a:cs typeface="Calibri"/>
              <a:sym typeface="Calibri"/>
            </a:endParaRPr>
          </a:p>
        </p:txBody>
      </p:sp>
      <p:sp>
        <p:nvSpPr>
          <p:cNvPr id="582" name="Google Shape;582;g27821b53fc4_0_522"/>
          <p:cNvSpPr/>
          <p:nvPr/>
        </p:nvSpPr>
        <p:spPr>
          <a:xfrm>
            <a:off x="7417727" y="92964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583" name="Google Shape;583;g27821b53fc4_0_522"/>
          <p:cNvSpPr/>
          <p:nvPr/>
        </p:nvSpPr>
        <p:spPr>
          <a:xfrm>
            <a:off x="18747543" y="8432800"/>
            <a:ext cx="45726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g27821b53fc4_0_522"/>
          <p:cNvSpPr/>
          <p:nvPr/>
        </p:nvSpPr>
        <p:spPr>
          <a:xfrm>
            <a:off x="18747543" y="8432800"/>
            <a:ext cx="45726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g27821b53fc4_0_522"/>
          <p:cNvSpPr/>
          <p:nvPr/>
        </p:nvSpPr>
        <p:spPr>
          <a:xfrm>
            <a:off x="18747543" y="8432800"/>
            <a:ext cx="47250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chiy Pop One"/>
              <a:buNone/>
            </a:pPr>
            <a:r>
              <a:rPr b="0" i="0" lang="en-US" sz="3600" u="none" cap="none" strike="noStrike">
                <a:solidFill>
                  <a:srgbClr val="0E0E0E"/>
                </a:solidFill>
                <a:latin typeface="Mochiy Pop One"/>
                <a:ea typeface="Mochiy Pop One"/>
                <a:cs typeface="Mochiy Pop One"/>
                <a:sym typeface="Mochiy Pop One"/>
              </a:rPr>
              <a:t>Invasion</a:t>
            </a:r>
            <a:endParaRPr b="0" i="0" sz="3600" u="none" cap="none" strike="noStrike">
              <a:solidFill>
                <a:schemeClr val="dk1"/>
              </a:solidFill>
              <a:latin typeface="Calibri"/>
              <a:ea typeface="Calibri"/>
              <a:cs typeface="Calibri"/>
              <a:sym typeface="Calibri"/>
            </a:endParaRPr>
          </a:p>
        </p:txBody>
      </p:sp>
      <p:sp>
        <p:nvSpPr>
          <p:cNvPr id="586" name="Google Shape;586;g27821b53fc4_0_522"/>
          <p:cNvSpPr/>
          <p:nvPr/>
        </p:nvSpPr>
        <p:spPr>
          <a:xfrm>
            <a:off x="18747543" y="92964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587" name="Google Shape;587;g27821b53fc4_0_522"/>
          <p:cNvSpPr/>
          <p:nvPr/>
        </p:nvSpPr>
        <p:spPr>
          <a:xfrm rot="-5400000">
            <a:off x="759757" y="8327686"/>
            <a:ext cx="15243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Mochiy Pop One"/>
              <a:buNone/>
            </a:pPr>
            <a:r>
              <a:rPr b="0" i="0" lang="en-US" sz="3600" u="none" cap="none" strike="noStrike">
                <a:solidFill>
                  <a:srgbClr val="000000"/>
                </a:solidFill>
                <a:latin typeface="Mochiy Pop One"/>
                <a:ea typeface="Mochiy Pop One"/>
                <a:cs typeface="Mochiy Pop One"/>
                <a:sym typeface="Mochiy Pop One"/>
              </a:rPr>
              <a:t>2020</a:t>
            </a:r>
            <a:endParaRPr b="0" i="0" sz="3600" u="none" cap="none" strike="noStrike">
              <a:solidFill>
                <a:schemeClr val="dk1"/>
              </a:solidFill>
              <a:latin typeface="Calibri"/>
              <a:ea typeface="Calibri"/>
              <a:cs typeface="Calibri"/>
              <a:sym typeface="Calibri"/>
            </a:endParaRPr>
          </a:p>
        </p:txBody>
      </p:sp>
      <p:sp>
        <p:nvSpPr>
          <p:cNvPr id="588" name="Google Shape;588;g27821b53fc4_0_522"/>
          <p:cNvSpPr/>
          <p:nvPr/>
        </p:nvSpPr>
        <p:spPr>
          <a:xfrm rot="-5400000">
            <a:off x="12083321" y="8338526"/>
            <a:ext cx="15114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Mochiy Pop One"/>
              <a:buNone/>
            </a:pPr>
            <a:r>
              <a:rPr b="0" i="0" lang="en-US" sz="3600" u="none" cap="none" strike="noStrike">
                <a:solidFill>
                  <a:srgbClr val="000000"/>
                </a:solidFill>
                <a:latin typeface="Mochiy Pop One"/>
                <a:ea typeface="Mochiy Pop One"/>
                <a:cs typeface="Mochiy Pop One"/>
                <a:sym typeface="Mochiy Pop One"/>
              </a:rPr>
              <a:t>2022</a:t>
            </a:r>
            <a:endParaRPr b="0" i="0" sz="3600" u="none" cap="none" strike="noStrike">
              <a:solidFill>
                <a:schemeClr val="dk1"/>
              </a:solidFill>
              <a:latin typeface="Calibri"/>
              <a:ea typeface="Calibri"/>
              <a:cs typeface="Calibri"/>
              <a:sym typeface="Calibri"/>
            </a:endParaRPr>
          </a:p>
        </p:txBody>
      </p:sp>
      <p:sp>
        <p:nvSpPr>
          <p:cNvPr id="589" name="Google Shape;589;g27821b53fc4_0_522"/>
          <p:cNvSpPr/>
          <p:nvPr/>
        </p:nvSpPr>
        <p:spPr>
          <a:xfrm rot="-5400000">
            <a:off x="6417624" y="6459233"/>
            <a:ext cx="14862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Mochiy Pop One"/>
              <a:buNone/>
            </a:pPr>
            <a:r>
              <a:rPr b="0" i="0" lang="en-US" sz="3600" u="none" cap="none" strike="noStrike">
                <a:solidFill>
                  <a:srgbClr val="000000"/>
                </a:solidFill>
                <a:latin typeface="Mochiy Pop One"/>
                <a:ea typeface="Mochiy Pop One"/>
                <a:cs typeface="Mochiy Pop One"/>
                <a:sym typeface="Mochiy Pop One"/>
              </a:rPr>
              <a:t>2021</a:t>
            </a:r>
            <a:endParaRPr b="0" i="0" sz="3600" u="none" cap="none" strike="noStrike">
              <a:solidFill>
                <a:schemeClr val="dk1"/>
              </a:solidFill>
              <a:latin typeface="Calibri"/>
              <a:ea typeface="Calibri"/>
              <a:cs typeface="Calibri"/>
              <a:sym typeface="Calibri"/>
            </a:endParaRPr>
          </a:p>
        </p:txBody>
      </p:sp>
      <p:sp>
        <p:nvSpPr>
          <p:cNvPr id="590" name="Google Shape;590;g27821b53fc4_0_522"/>
          <p:cNvSpPr/>
          <p:nvPr/>
        </p:nvSpPr>
        <p:spPr>
          <a:xfrm rot="-5400000">
            <a:off x="17735528" y="6408126"/>
            <a:ext cx="15114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Mochiy Pop One"/>
              <a:buNone/>
            </a:pPr>
            <a:r>
              <a:rPr b="0" i="0" lang="en-US" sz="3600" u="none" cap="none" strike="noStrike">
                <a:solidFill>
                  <a:srgbClr val="000000"/>
                </a:solidFill>
                <a:latin typeface="Mochiy Pop One"/>
                <a:ea typeface="Mochiy Pop One"/>
                <a:cs typeface="Mochiy Pop One"/>
                <a:sym typeface="Mochiy Pop One"/>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8BE"/>
        </a:solidFill>
      </p:bgPr>
    </p:bg>
    <p:spTree>
      <p:nvGrpSpPr>
        <p:cNvPr id="595" name="Shape 595"/>
        <p:cNvGrpSpPr/>
        <p:nvPr/>
      </p:nvGrpSpPr>
      <p:grpSpPr>
        <a:xfrm>
          <a:off x="0" y="0"/>
          <a:ext cx="0" cy="0"/>
          <a:chOff x="0" y="0"/>
          <a:chExt cx="0" cy="0"/>
        </a:xfrm>
      </p:grpSpPr>
      <p:pic>
        <p:nvPicPr>
          <p:cNvPr descr=" " id="596" name="Google Shape;596;g27821b53fc4_0_558"/>
          <p:cNvPicPr preferRelativeResize="0"/>
          <p:nvPr/>
        </p:nvPicPr>
        <p:blipFill rotWithShape="1">
          <a:blip r:embed="rId3">
            <a:alphaModFix/>
          </a:blip>
          <a:srcRect b="0" l="0" r="0" t="0"/>
          <a:stretch/>
        </p:blipFill>
        <p:spPr>
          <a:xfrm>
            <a:off x="12662286" y="1854200"/>
            <a:ext cx="11720989" cy="11691068"/>
          </a:xfrm>
          <a:prstGeom prst="rect">
            <a:avLst/>
          </a:prstGeom>
          <a:noFill/>
          <a:ln>
            <a:noFill/>
          </a:ln>
        </p:spPr>
      </p:pic>
      <p:pic>
        <p:nvPicPr>
          <p:cNvPr descr=" " id="597" name="Google Shape;597;g27821b53fc4_0_558"/>
          <p:cNvPicPr preferRelativeResize="0"/>
          <p:nvPr/>
        </p:nvPicPr>
        <p:blipFill rotWithShape="1">
          <a:blip r:embed="rId4">
            <a:alphaModFix/>
          </a:blip>
          <a:srcRect b="0" l="0" r="0" t="0"/>
          <a:stretch/>
        </p:blipFill>
        <p:spPr>
          <a:xfrm>
            <a:off x="-13528" y="-981819"/>
            <a:ext cx="10601855" cy="14880605"/>
          </a:xfrm>
          <a:prstGeom prst="rect">
            <a:avLst/>
          </a:prstGeom>
          <a:noFill/>
          <a:ln>
            <a:noFill/>
          </a:ln>
        </p:spPr>
      </p:pic>
      <p:sp>
        <p:nvSpPr>
          <p:cNvPr id="598" name="Google Shape;598;g27821b53fc4_0_55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9" name="Google Shape;599;g27821b53fc4_0_55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00" name="Google Shape;600;g27821b53fc4_0_558"/>
          <p:cNvSpPr/>
          <p:nvPr/>
        </p:nvSpPr>
        <p:spPr>
          <a:xfrm>
            <a:off x="9267925" y="711200"/>
            <a:ext cx="5851200" cy="3285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D632B"/>
              </a:buClr>
              <a:buSzPts val="8000"/>
              <a:buFont typeface="Mochiy Pop One"/>
              <a:buNone/>
            </a:pPr>
            <a:r>
              <a:rPr b="0" i="0" lang="en-US" sz="8000" u="none" cap="none" strike="noStrike">
                <a:solidFill>
                  <a:srgbClr val="FD632B"/>
                </a:solidFill>
                <a:latin typeface="Mochiy Pop One"/>
                <a:ea typeface="Mochiy Pop One"/>
                <a:cs typeface="Mochiy Pop One"/>
                <a:sym typeface="Mochiy Pop One"/>
              </a:rPr>
              <a:t>Our Team</a:t>
            </a:r>
            <a:endParaRPr b="0" i="0" sz="8000" u="none" cap="none" strike="noStrike">
              <a:solidFill>
                <a:schemeClr val="dk1"/>
              </a:solidFill>
              <a:latin typeface="Calibri"/>
              <a:ea typeface="Calibri"/>
              <a:cs typeface="Calibri"/>
              <a:sym typeface="Calibri"/>
            </a:endParaRPr>
          </a:p>
        </p:txBody>
      </p:sp>
      <p:sp>
        <p:nvSpPr>
          <p:cNvPr id="601" name="Google Shape;601;g27821b53fc4_0_558"/>
          <p:cNvSpPr/>
          <p:nvPr/>
        </p:nvSpPr>
        <p:spPr>
          <a:xfrm>
            <a:off x="2553019" y="2921000"/>
            <a:ext cx="6096900" cy="787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2" name="Google Shape;602;g27821b53fc4_0_558"/>
          <p:cNvPicPr preferRelativeResize="0"/>
          <p:nvPr/>
        </p:nvPicPr>
        <p:blipFill rotWithShape="1">
          <a:blip r:embed="rId6">
            <a:alphaModFix/>
          </a:blip>
          <a:srcRect b="0" l="0" r="0" t="0"/>
          <a:stretch/>
        </p:blipFill>
        <p:spPr>
          <a:xfrm>
            <a:off x="2553019" y="2921000"/>
            <a:ext cx="6096762" cy="6096000"/>
          </a:xfrm>
          <a:prstGeom prst="rect">
            <a:avLst/>
          </a:prstGeom>
          <a:noFill/>
          <a:ln>
            <a:noFill/>
          </a:ln>
        </p:spPr>
      </p:pic>
      <p:sp>
        <p:nvSpPr>
          <p:cNvPr id="603" name="Google Shape;603;g27821b53fc4_0_558"/>
          <p:cNvSpPr/>
          <p:nvPr/>
        </p:nvSpPr>
        <p:spPr>
          <a:xfrm>
            <a:off x="2553019" y="9220200"/>
            <a:ext cx="6096900" cy="15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g27821b53fc4_0_558"/>
          <p:cNvSpPr/>
          <p:nvPr/>
        </p:nvSpPr>
        <p:spPr>
          <a:xfrm>
            <a:off x="2553019" y="9220200"/>
            <a:ext cx="6096900" cy="15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g27821b53fc4_0_558"/>
          <p:cNvSpPr/>
          <p:nvPr/>
        </p:nvSpPr>
        <p:spPr>
          <a:xfrm>
            <a:off x="2451406" y="9220200"/>
            <a:ext cx="63000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ochiy Pop One"/>
              <a:buNone/>
            </a:pPr>
            <a:r>
              <a:rPr b="0" i="0" lang="en-US" sz="4800" u="none" cap="none" strike="noStrike">
                <a:solidFill>
                  <a:srgbClr val="0E0E0E"/>
                </a:solidFill>
                <a:latin typeface="Mochiy Pop One"/>
                <a:ea typeface="Mochiy Pop One"/>
                <a:cs typeface="Mochiy Pop One"/>
                <a:sym typeface="Mochiy Pop One"/>
              </a:rPr>
              <a:t>Eldruin</a:t>
            </a:r>
            <a:endParaRPr b="0" i="0" sz="4800" u="none" cap="none" strike="noStrike">
              <a:solidFill>
                <a:schemeClr val="dk1"/>
              </a:solidFill>
              <a:latin typeface="Calibri"/>
              <a:ea typeface="Calibri"/>
              <a:cs typeface="Calibri"/>
              <a:sym typeface="Calibri"/>
            </a:endParaRPr>
          </a:p>
        </p:txBody>
      </p:sp>
      <p:sp>
        <p:nvSpPr>
          <p:cNvPr id="606" name="Google Shape;606;g27821b53fc4_0_558"/>
          <p:cNvSpPr/>
          <p:nvPr/>
        </p:nvSpPr>
        <p:spPr>
          <a:xfrm>
            <a:off x="2485277" y="102616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607" name="Google Shape;607;g27821b53fc4_0_558"/>
          <p:cNvSpPr/>
          <p:nvPr/>
        </p:nvSpPr>
        <p:spPr>
          <a:xfrm>
            <a:off x="9513489" y="5359400"/>
            <a:ext cx="6096900" cy="787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8" name="Google Shape;608;g27821b53fc4_0_558"/>
          <p:cNvPicPr preferRelativeResize="0"/>
          <p:nvPr/>
        </p:nvPicPr>
        <p:blipFill rotWithShape="1">
          <a:blip r:embed="rId7">
            <a:alphaModFix/>
          </a:blip>
          <a:srcRect b="0" l="0" r="0" t="0"/>
          <a:stretch/>
        </p:blipFill>
        <p:spPr>
          <a:xfrm>
            <a:off x="9513489" y="5359400"/>
            <a:ext cx="6096762" cy="6096000"/>
          </a:xfrm>
          <a:prstGeom prst="rect">
            <a:avLst/>
          </a:prstGeom>
          <a:noFill/>
          <a:ln>
            <a:noFill/>
          </a:ln>
        </p:spPr>
      </p:pic>
      <p:sp>
        <p:nvSpPr>
          <p:cNvPr id="609" name="Google Shape;609;g27821b53fc4_0_558"/>
          <p:cNvSpPr/>
          <p:nvPr/>
        </p:nvSpPr>
        <p:spPr>
          <a:xfrm>
            <a:off x="9513489" y="11658600"/>
            <a:ext cx="6096900" cy="15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g27821b53fc4_0_558"/>
          <p:cNvSpPr/>
          <p:nvPr/>
        </p:nvSpPr>
        <p:spPr>
          <a:xfrm>
            <a:off x="9513489" y="11658600"/>
            <a:ext cx="6096900" cy="15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g27821b53fc4_0_558"/>
          <p:cNvSpPr/>
          <p:nvPr/>
        </p:nvSpPr>
        <p:spPr>
          <a:xfrm>
            <a:off x="9411876" y="11658600"/>
            <a:ext cx="63000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ochiy Pop One"/>
              <a:buNone/>
            </a:pPr>
            <a:r>
              <a:rPr b="0" i="0" lang="en-US" sz="4800" u="none" cap="none" strike="noStrike">
                <a:solidFill>
                  <a:srgbClr val="0E0E0E"/>
                </a:solidFill>
                <a:latin typeface="Mochiy Pop One"/>
                <a:ea typeface="Mochiy Pop One"/>
                <a:cs typeface="Mochiy Pop One"/>
                <a:sym typeface="Mochiy Pop One"/>
              </a:rPr>
              <a:t>Elementalen</a:t>
            </a:r>
            <a:endParaRPr b="0" i="0" sz="4800" u="none" cap="none" strike="noStrike">
              <a:solidFill>
                <a:schemeClr val="dk1"/>
              </a:solidFill>
              <a:latin typeface="Calibri"/>
              <a:ea typeface="Calibri"/>
              <a:cs typeface="Calibri"/>
              <a:sym typeface="Calibri"/>
            </a:endParaRPr>
          </a:p>
        </p:txBody>
      </p:sp>
      <p:sp>
        <p:nvSpPr>
          <p:cNvPr id="612" name="Google Shape;612;g27821b53fc4_0_558"/>
          <p:cNvSpPr/>
          <p:nvPr/>
        </p:nvSpPr>
        <p:spPr>
          <a:xfrm>
            <a:off x="9445747" y="127000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613" name="Google Shape;613;g27821b53fc4_0_558"/>
          <p:cNvSpPr/>
          <p:nvPr/>
        </p:nvSpPr>
        <p:spPr>
          <a:xfrm>
            <a:off x="16473959" y="2921000"/>
            <a:ext cx="6096900" cy="787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4" name="Google Shape;614;g27821b53fc4_0_558"/>
          <p:cNvPicPr preferRelativeResize="0"/>
          <p:nvPr/>
        </p:nvPicPr>
        <p:blipFill rotWithShape="1">
          <a:blip r:embed="rId8">
            <a:alphaModFix/>
          </a:blip>
          <a:srcRect b="0" l="0" r="0" t="0"/>
          <a:stretch/>
        </p:blipFill>
        <p:spPr>
          <a:xfrm>
            <a:off x="16473959" y="2921000"/>
            <a:ext cx="6096762" cy="6096000"/>
          </a:xfrm>
          <a:prstGeom prst="rect">
            <a:avLst/>
          </a:prstGeom>
          <a:noFill/>
          <a:ln>
            <a:noFill/>
          </a:ln>
        </p:spPr>
      </p:pic>
      <p:sp>
        <p:nvSpPr>
          <p:cNvPr id="615" name="Google Shape;615;g27821b53fc4_0_558"/>
          <p:cNvSpPr/>
          <p:nvPr/>
        </p:nvSpPr>
        <p:spPr>
          <a:xfrm>
            <a:off x="16473959" y="9220200"/>
            <a:ext cx="6096900" cy="15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g27821b53fc4_0_558"/>
          <p:cNvSpPr/>
          <p:nvPr/>
        </p:nvSpPr>
        <p:spPr>
          <a:xfrm>
            <a:off x="16473959" y="9220200"/>
            <a:ext cx="6096900" cy="15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g27821b53fc4_0_558"/>
          <p:cNvSpPr/>
          <p:nvPr/>
        </p:nvSpPr>
        <p:spPr>
          <a:xfrm>
            <a:off x="16372346" y="9220200"/>
            <a:ext cx="63000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ochiy Pop One"/>
              <a:buNone/>
            </a:pPr>
            <a:r>
              <a:rPr b="0" i="0" lang="en-US" sz="4800" u="none" cap="none" strike="noStrike">
                <a:solidFill>
                  <a:srgbClr val="0E0E0E"/>
                </a:solidFill>
                <a:latin typeface="Mochiy Pop One"/>
                <a:ea typeface="Mochiy Pop One"/>
                <a:cs typeface="Mochiy Pop One"/>
                <a:sym typeface="Mochiy Pop One"/>
              </a:rPr>
              <a:t>Lunaria</a:t>
            </a:r>
            <a:endParaRPr b="0" i="0" sz="4800" u="none" cap="none" strike="noStrike">
              <a:solidFill>
                <a:schemeClr val="dk1"/>
              </a:solidFill>
              <a:latin typeface="Calibri"/>
              <a:ea typeface="Calibri"/>
              <a:cs typeface="Calibri"/>
              <a:sym typeface="Calibri"/>
            </a:endParaRPr>
          </a:p>
        </p:txBody>
      </p:sp>
      <p:sp>
        <p:nvSpPr>
          <p:cNvPr id="618" name="Google Shape;618;g27821b53fc4_0_558"/>
          <p:cNvSpPr/>
          <p:nvPr/>
        </p:nvSpPr>
        <p:spPr>
          <a:xfrm>
            <a:off x="16406217" y="102616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8BE"/>
        </a:solidFill>
      </p:bgPr>
    </p:bg>
    <p:spTree>
      <p:nvGrpSpPr>
        <p:cNvPr id="623" name="Shape 623"/>
        <p:cNvGrpSpPr/>
        <p:nvPr/>
      </p:nvGrpSpPr>
      <p:grpSpPr>
        <a:xfrm>
          <a:off x="0" y="0"/>
          <a:ext cx="0" cy="0"/>
          <a:chOff x="0" y="0"/>
          <a:chExt cx="0" cy="0"/>
        </a:xfrm>
      </p:grpSpPr>
      <p:pic>
        <p:nvPicPr>
          <p:cNvPr descr=" " id="624" name="Google Shape;624;g27821b53fc4_0_585"/>
          <p:cNvPicPr preferRelativeResize="0"/>
          <p:nvPr/>
        </p:nvPicPr>
        <p:blipFill rotWithShape="1">
          <a:blip r:embed="rId3">
            <a:alphaModFix/>
          </a:blip>
          <a:srcRect b="0" l="0" r="0" t="0"/>
          <a:stretch/>
        </p:blipFill>
        <p:spPr>
          <a:xfrm>
            <a:off x="13882835" y="-2603500"/>
            <a:ext cx="12892111" cy="12890500"/>
          </a:xfrm>
          <a:prstGeom prst="rect">
            <a:avLst/>
          </a:prstGeom>
          <a:noFill/>
          <a:ln>
            <a:noFill/>
          </a:ln>
        </p:spPr>
      </p:pic>
      <p:pic>
        <p:nvPicPr>
          <p:cNvPr descr=" " id="625" name="Google Shape;625;g27821b53fc4_0_585"/>
          <p:cNvPicPr preferRelativeResize="0"/>
          <p:nvPr/>
        </p:nvPicPr>
        <p:blipFill rotWithShape="1">
          <a:blip r:embed="rId3">
            <a:alphaModFix/>
          </a:blip>
          <a:srcRect b="0" l="0" r="0" t="0"/>
          <a:stretch/>
        </p:blipFill>
        <p:spPr>
          <a:xfrm>
            <a:off x="-4547168" y="8051800"/>
            <a:ext cx="12892111" cy="12890500"/>
          </a:xfrm>
          <a:prstGeom prst="rect">
            <a:avLst/>
          </a:prstGeom>
          <a:noFill/>
          <a:ln>
            <a:noFill/>
          </a:ln>
        </p:spPr>
      </p:pic>
      <p:pic>
        <p:nvPicPr>
          <p:cNvPr descr=" " id="626" name="Google Shape;626;g27821b53fc4_0_585"/>
          <p:cNvPicPr preferRelativeResize="0"/>
          <p:nvPr/>
        </p:nvPicPr>
        <p:blipFill rotWithShape="1">
          <a:blip r:embed="rId4">
            <a:alphaModFix/>
          </a:blip>
          <a:srcRect b="0" l="0" r="0" t="0"/>
          <a:stretch/>
        </p:blipFill>
        <p:spPr>
          <a:xfrm>
            <a:off x="14505213" y="0"/>
            <a:ext cx="9881835" cy="13716000"/>
          </a:xfrm>
          <a:prstGeom prst="rect">
            <a:avLst/>
          </a:prstGeom>
          <a:noFill/>
          <a:ln>
            <a:noFill/>
          </a:ln>
        </p:spPr>
      </p:pic>
      <p:sp>
        <p:nvSpPr>
          <p:cNvPr id="627" name="Google Shape;627;g27821b53fc4_0_5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8" name="Google Shape;628;g27821b53fc4_0_58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29" name="Google Shape;629;g27821b53fc4_0_585"/>
          <p:cNvSpPr/>
          <p:nvPr/>
        </p:nvSpPr>
        <p:spPr>
          <a:xfrm>
            <a:off x="990724" y="1803400"/>
            <a:ext cx="1625700" cy="113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g27821b53fc4_0_585"/>
          <p:cNvSpPr/>
          <p:nvPr/>
        </p:nvSpPr>
        <p:spPr>
          <a:xfrm>
            <a:off x="990724" y="1803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1" name="Google Shape;631;g27821b53fc4_0_585"/>
          <p:cNvPicPr preferRelativeResize="0"/>
          <p:nvPr/>
        </p:nvPicPr>
        <p:blipFill rotWithShape="1">
          <a:blip r:embed="rId6">
            <a:alphaModFix/>
          </a:blip>
          <a:srcRect b="0" l="0" r="0" t="0"/>
          <a:stretch/>
        </p:blipFill>
        <p:spPr>
          <a:xfrm>
            <a:off x="1200219" y="2057400"/>
            <a:ext cx="1206815" cy="1117600"/>
          </a:xfrm>
          <a:prstGeom prst="rect">
            <a:avLst/>
          </a:prstGeom>
          <a:noFill/>
          <a:ln>
            <a:noFill/>
          </a:ln>
        </p:spPr>
      </p:pic>
      <p:pic>
        <p:nvPicPr>
          <p:cNvPr descr=" " id="632" name="Google Shape;632;g27821b53fc4_0_585"/>
          <p:cNvPicPr preferRelativeResize="0"/>
          <p:nvPr/>
        </p:nvPicPr>
        <p:blipFill rotWithShape="1">
          <a:blip r:embed="rId7">
            <a:alphaModFix/>
          </a:blip>
          <a:srcRect b="0" l="0" r="0" t="0"/>
          <a:stretch/>
        </p:blipFill>
        <p:spPr>
          <a:xfrm>
            <a:off x="1765521" y="3429000"/>
            <a:ext cx="38105" cy="1625600"/>
          </a:xfrm>
          <a:prstGeom prst="rect">
            <a:avLst/>
          </a:prstGeom>
          <a:noFill/>
          <a:ln>
            <a:noFill/>
          </a:ln>
        </p:spPr>
      </p:pic>
      <p:sp>
        <p:nvSpPr>
          <p:cNvPr id="633" name="Google Shape;633;g27821b53fc4_0_585"/>
          <p:cNvSpPr/>
          <p:nvPr/>
        </p:nvSpPr>
        <p:spPr>
          <a:xfrm>
            <a:off x="990724" y="5054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4" name="Google Shape;634;g27821b53fc4_0_585"/>
          <p:cNvPicPr preferRelativeResize="0"/>
          <p:nvPr/>
        </p:nvPicPr>
        <p:blipFill rotWithShape="1">
          <a:blip r:embed="rId8">
            <a:alphaModFix/>
          </a:blip>
          <a:srcRect b="0" l="0" r="0" t="0"/>
          <a:stretch/>
        </p:blipFill>
        <p:spPr>
          <a:xfrm>
            <a:off x="1315514" y="5308600"/>
            <a:ext cx="976227" cy="1117600"/>
          </a:xfrm>
          <a:prstGeom prst="rect">
            <a:avLst/>
          </a:prstGeom>
          <a:noFill/>
          <a:ln>
            <a:noFill/>
          </a:ln>
        </p:spPr>
      </p:pic>
      <p:pic>
        <p:nvPicPr>
          <p:cNvPr descr=" " id="635" name="Google Shape;635;g27821b53fc4_0_585"/>
          <p:cNvPicPr preferRelativeResize="0"/>
          <p:nvPr/>
        </p:nvPicPr>
        <p:blipFill rotWithShape="1">
          <a:blip r:embed="rId7">
            <a:alphaModFix/>
          </a:blip>
          <a:srcRect b="0" l="0" r="0" t="0"/>
          <a:stretch/>
        </p:blipFill>
        <p:spPr>
          <a:xfrm>
            <a:off x="1765521" y="6680200"/>
            <a:ext cx="38105" cy="1625600"/>
          </a:xfrm>
          <a:prstGeom prst="rect">
            <a:avLst/>
          </a:prstGeom>
          <a:noFill/>
          <a:ln>
            <a:noFill/>
          </a:ln>
        </p:spPr>
      </p:pic>
      <p:sp>
        <p:nvSpPr>
          <p:cNvPr id="636" name="Google Shape;636;g27821b53fc4_0_585"/>
          <p:cNvSpPr/>
          <p:nvPr/>
        </p:nvSpPr>
        <p:spPr>
          <a:xfrm>
            <a:off x="990724" y="8305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7" name="Google Shape;637;g27821b53fc4_0_585"/>
          <p:cNvPicPr preferRelativeResize="0"/>
          <p:nvPr/>
        </p:nvPicPr>
        <p:blipFill rotWithShape="1">
          <a:blip r:embed="rId9">
            <a:alphaModFix/>
          </a:blip>
          <a:srcRect b="0" l="0" r="0" t="0"/>
          <a:stretch/>
        </p:blipFill>
        <p:spPr>
          <a:xfrm>
            <a:off x="1407811" y="8559800"/>
            <a:ext cx="791632" cy="1117600"/>
          </a:xfrm>
          <a:prstGeom prst="rect">
            <a:avLst/>
          </a:prstGeom>
          <a:noFill/>
          <a:ln>
            <a:noFill/>
          </a:ln>
        </p:spPr>
      </p:pic>
      <p:pic>
        <p:nvPicPr>
          <p:cNvPr descr=" " id="638" name="Google Shape;638;g27821b53fc4_0_585"/>
          <p:cNvPicPr preferRelativeResize="0"/>
          <p:nvPr/>
        </p:nvPicPr>
        <p:blipFill rotWithShape="1">
          <a:blip r:embed="rId7">
            <a:alphaModFix/>
          </a:blip>
          <a:srcRect b="0" l="0" r="0" t="0"/>
          <a:stretch/>
        </p:blipFill>
        <p:spPr>
          <a:xfrm>
            <a:off x="1765521" y="9931400"/>
            <a:ext cx="38105" cy="1625600"/>
          </a:xfrm>
          <a:prstGeom prst="rect">
            <a:avLst/>
          </a:prstGeom>
          <a:noFill/>
          <a:ln>
            <a:noFill/>
          </a:ln>
        </p:spPr>
      </p:pic>
      <p:sp>
        <p:nvSpPr>
          <p:cNvPr id="639" name="Google Shape;639;g27821b53fc4_0_585"/>
          <p:cNvSpPr/>
          <p:nvPr/>
        </p:nvSpPr>
        <p:spPr>
          <a:xfrm>
            <a:off x="990724" y="11557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0" name="Google Shape;640;g27821b53fc4_0_585"/>
          <p:cNvPicPr preferRelativeResize="0"/>
          <p:nvPr/>
        </p:nvPicPr>
        <p:blipFill rotWithShape="1">
          <a:blip r:embed="rId10">
            <a:alphaModFix/>
          </a:blip>
          <a:srcRect b="0" l="0" r="0" t="0"/>
          <a:stretch/>
        </p:blipFill>
        <p:spPr>
          <a:xfrm>
            <a:off x="1260254" y="11811000"/>
            <a:ext cx="1086745" cy="1117600"/>
          </a:xfrm>
          <a:prstGeom prst="rect">
            <a:avLst/>
          </a:prstGeom>
          <a:noFill/>
          <a:ln>
            <a:noFill/>
          </a:ln>
        </p:spPr>
      </p:pic>
      <p:sp>
        <p:nvSpPr>
          <p:cNvPr id="641" name="Google Shape;641;g27821b53fc4_0_585"/>
          <p:cNvSpPr/>
          <p:nvPr/>
        </p:nvSpPr>
        <p:spPr>
          <a:xfrm>
            <a:off x="2476810" y="34544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42" name="Google Shape;642;g27821b53fc4_0_585"/>
          <p:cNvSpPr/>
          <p:nvPr/>
        </p:nvSpPr>
        <p:spPr>
          <a:xfrm>
            <a:off x="2476810" y="6870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43" name="Google Shape;643;g27821b53fc4_0_585"/>
          <p:cNvSpPr/>
          <p:nvPr/>
        </p:nvSpPr>
        <p:spPr>
          <a:xfrm>
            <a:off x="2476810" y="10223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44" name="Google Shape;644;g27821b53fc4_0_585"/>
          <p:cNvSpPr/>
          <p:nvPr/>
        </p:nvSpPr>
        <p:spPr>
          <a:xfrm>
            <a:off x="1460683" y="406400"/>
            <a:ext cx="8810700" cy="181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632B"/>
              </a:buClr>
              <a:buSzPts val="8000"/>
              <a:buFont typeface="Mochiy Pop One"/>
              <a:buNone/>
            </a:pPr>
            <a:r>
              <a:rPr b="0" i="0" lang="en-US" sz="8000" u="none" cap="none" strike="noStrike">
                <a:solidFill>
                  <a:srgbClr val="FD632B"/>
                </a:solidFill>
                <a:latin typeface="Mochiy Pop One"/>
                <a:ea typeface="Mochiy Pop One"/>
                <a:cs typeface="Mochiy Pop One"/>
                <a:sym typeface="Mochiy Pop One"/>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8BE"/>
        </a:solidFill>
      </p:bgPr>
    </p:bg>
    <p:spTree>
      <p:nvGrpSpPr>
        <p:cNvPr id="649" name="Shape 649"/>
        <p:cNvGrpSpPr/>
        <p:nvPr/>
      </p:nvGrpSpPr>
      <p:grpSpPr>
        <a:xfrm>
          <a:off x="0" y="0"/>
          <a:ext cx="0" cy="0"/>
          <a:chOff x="0" y="0"/>
          <a:chExt cx="0" cy="0"/>
        </a:xfrm>
      </p:grpSpPr>
      <p:pic>
        <p:nvPicPr>
          <p:cNvPr descr=" " id="650" name="Google Shape;650;g27821b53fc4_0_610"/>
          <p:cNvPicPr preferRelativeResize="0"/>
          <p:nvPr/>
        </p:nvPicPr>
        <p:blipFill rotWithShape="1">
          <a:blip r:embed="rId3">
            <a:alphaModFix/>
          </a:blip>
          <a:srcRect b="0" l="0" r="0" t="0"/>
          <a:stretch/>
        </p:blipFill>
        <p:spPr>
          <a:xfrm>
            <a:off x="40840" y="-164976"/>
            <a:ext cx="12144746" cy="15237816"/>
          </a:xfrm>
          <a:prstGeom prst="rect">
            <a:avLst/>
          </a:prstGeom>
          <a:noFill/>
          <a:ln>
            <a:noFill/>
          </a:ln>
        </p:spPr>
      </p:pic>
      <p:pic>
        <p:nvPicPr>
          <p:cNvPr descr=" " id="651" name="Google Shape;651;g27821b53fc4_0_610"/>
          <p:cNvPicPr preferRelativeResize="0"/>
          <p:nvPr/>
        </p:nvPicPr>
        <p:blipFill rotWithShape="1">
          <a:blip r:embed="rId4">
            <a:alphaModFix/>
          </a:blip>
          <a:srcRect b="0" l="0" r="0" t="0"/>
          <a:stretch/>
        </p:blipFill>
        <p:spPr>
          <a:xfrm>
            <a:off x="20989166" y="-742330"/>
            <a:ext cx="14484185" cy="18173104"/>
          </a:xfrm>
          <a:prstGeom prst="rect">
            <a:avLst/>
          </a:prstGeom>
          <a:noFill/>
          <a:ln>
            <a:noFill/>
          </a:ln>
        </p:spPr>
      </p:pic>
      <p:sp>
        <p:nvSpPr>
          <p:cNvPr id="652" name="Google Shape;652;g27821b53fc4_0_6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3" name="Google Shape;653;g27821b53fc4_0_61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54" name="Google Shape;654;g27821b53fc4_0_610"/>
          <p:cNvSpPr/>
          <p:nvPr/>
        </p:nvSpPr>
        <p:spPr>
          <a:xfrm>
            <a:off x="2032254" y="571500"/>
            <a:ext cx="21338700" cy="1164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g27821b53fc4_0_610"/>
          <p:cNvSpPr/>
          <p:nvPr/>
        </p:nvSpPr>
        <p:spPr>
          <a:xfrm>
            <a:off x="10618527" y="571500"/>
            <a:ext cx="4166100" cy="3530700"/>
          </a:xfrm>
          <a:prstGeom prst="roundRect">
            <a:avLst>
              <a:gd fmla="val 15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6" name="Google Shape;656;g27821b53fc4_0_610"/>
          <p:cNvPicPr preferRelativeResize="0"/>
          <p:nvPr/>
        </p:nvPicPr>
        <p:blipFill rotWithShape="1">
          <a:blip r:embed="rId6">
            <a:alphaModFix/>
          </a:blip>
          <a:srcRect b="0" l="0" r="0" t="0"/>
          <a:stretch/>
        </p:blipFill>
        <p:spPr>
          <a:xfrm>
            <a:off x="11685461" y="571500"/>
            <a:ext cx="2032254" cy="2032000"/>
          </a:xfrm>
          <a:prstGeom prst="rect">
            <a:avLst/>
          </a:prstGeom>
          <a:noFill/>
          <a:ln>
            <a:noFill/>
          </a:ln>
        </p:spPr>
      </p:pic>
      <p:sp>
        <p:nvSpPr>
          <p:cNvPr id="657" name="Google Shape;657;g27821b53fc4_0_610"/>
          <p:cNvSpPr/>
          <p:nvPr/>
        </p:nvSpPr>
        <p:spPr>
          <a:xfrm>
            <a:off x="10923365" y="2806700"/>
            <a:ext cx="3556500" cy="1295400"/>
          </a:xfrm>
          <a:prstGeom prst="roundRect">
            <a:avLst>
              <a:gd fmla="val 423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g27821b53fc4_0_610"/>
          <p:cNvSpPr/>
          <p:nvPr/>
        </p:nvSpPr>
        <p:spPr>
          <a:xfrm>
            <a:off x="10847156" y="2806700"/>
            <a:ext cx="37089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ochiy Pop One"/>
              <a:buNone/>
            </a:pPr>
            <a:r>
              <a:rPr b="0" i="0" lang="en-US" sz="3600" u="none" cap="none" strike="noStrike">
                <a:solidFill>
                  <a:srgbClr val="0E0E0E"/>
                </a:solidFill>
                <a:latin typeface="Mochiy Pop One"/>
                <a:ea typeface="Mochiy Pop One"/>
                <a:cs typeface="Mochiy Pop One"/>
                <a:sym typeface="Mochiy Pop One"/>
              </a:rPr>
              <a:t>Chloe Ng</a:t>
            </a:r>
            <a:endParaRPr b="0" i="0" sz="3600" u="none" cap="none" strike="noStrike">
              <a:solidFill>
                <a:schemeClr val="dk1"/>
              </a:solidFill>
              <a:latin typeface="Calibri"/>
              <a:ea typeface="Calibri"/>
              <a:cs typeface="Calibri"/>
              <a:sym typeface="Calibri"/>
            </a:endParaRPr>
          </a:p>
        </p:txBody>
      </p:sp>
      <p:sp>
        <p:nvSpPr>
          <p:cNvPr id="659" name="Google Shape;659;g27821b53fc4_0_610"/>
          <p:cNvSpPr/>
          <p:nvPr/>
        </p:nvSpPr>
        <p:spPr>
          <a:xfrm>
            <a:off x="10855623" y="35687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Mage</a:t>
            </a:r>
            <a:endParaRPr b="0" i="0" sz="3200" u="none" cap="none" strike="noStrike">
              <a:solidFill>
                <a:schemeClr val="dk1"/>
              </a:solidFill>
              <a:latin typeface="Calibri"/>
              <a:ea typeface="Calibri"/>
              <a:cs typeface="Calibri"/>
              <a:sym typeface="Calibri"/>
            </a:endParaRPr>
          </a:p>
        </p:txBody>
      </p:sp>
      <p:sp>
        <p:nvSpPr>
          <p:cNvPr id="660" name="Google Shape;660;g27821b53fc4_0_610"/>
          <p:cNvSpPr/>
          <p:nvPr/>
        </p:nvSpPr>
        <p:spPr>
          <a:xfrm>
            <a:off x="2032254" y="8839200"/>
            <a:ext cx="4166100" cy="3530700"/>
          </a:xfrm>
          <a:prstGeom prst="roundRect">
            <a:avLst>
              <a:gd fmla="val 15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1" name="Google Shape;661;g27821b53fc4_0_610"/>
          <p:cNvPicPr preferRelativeResize="0"/>
          <p:nvPr/>
        </p:nvPicPr>
        <p:blipFill rotWithShape="1">
          <a:blip r:embed="rId7">
            <a:alphaModFix/>
          </a:blip>
          <a:srcRect b="0" l="0" r="0" t="0"/>
          <a:stretch/>
        </p:blipFill>
        <p:spPr>
          <a:xfrm>
            <a:off x="3099187" y="8839200"/>
            <a:ext cx="2032254" cy="2032000"/>
          </a:xfrm>
          <a:prstGeom prst="rect">
            <a:avLst/>
          </a:prstGeom>
          <a:noFill/>
          <a:ln>
            <a:noFill/>
          </a:ln>
        </p:spPr>
      </p:pic>
      <p:sp>
        <p:nvSpPr>
          <p:cNvPr id="662" name="Google Shape;662;g27821b53fc4_0_610"/>
          <p:cNvSpPr/>
          <p:nvPr/>
        </p:nvSpPr>
        <p:spPr>
          <a:xfrm>
            <a:off x="2337092" y="11074400"/>
            <a:ext cx="3556500" cy="1295400"/>
          </a:xfrm>
          <a:prstGeom prst="roundRect">
            <a:avLst>
              <a:gd fmla="val 423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g27821b53fc4_0_610"/>
          <p:cNvSpPr/>
          <p:nvPr/>
        </p:nvSpPr>
        <p:spPr>
          <a:xfrm>
            <a:off x="2260883" y="11074400"/>
            <a:ext cx="37089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ochiy Pop One"/>
              <a:buNone/>
            </a:pPr>
            <a:r>
              <a:rPr b="0" i="0" lang="en-US" sz="3600" u="none" cap="none" strike="noStrike">
                <a:solidFill>
                  <a:srgbClr val="0E0E0E"/>
                </a:solidFill>
                <a:latin typeface="Mochiy Pop One"/>
                <a:ea typeface="Mochiy Pop One"/>
                <a:cs typeface="Mochiy Pop One"/>
                <a:sym typeface="Mochiy Pop One"/>
              </a:rPr>
              <a:t>Lyrisa</a:t>
            </a:r>
            <a:endParaRPr b="0" i="0" sz="3600" u="none" cap="none" strike="noStrike">
              <a:solidFill>
                <a:schemeClr val="dk1"/>
              </a:solidFill>
              <a:latin typeface="Calibri"/>
              <a:ea typeface="Calibri"/>
              <a:cs typeface="Calibri"/>
              <a:sym typeface="Calibri"/>
            </a:endParaRPr>
          </a:p>
        </p:txBody>
      </p:sp>
      <p:sp>
        <p:nvSpPr>
          <p:cNvPr id="664" name="Google Shape;664;g27821b53fc4_0_610"/>
          <p:cNvSpPr/>
          <p:nvPr/>
        </p:nvSpPr>
        <p:spPr>
          <a:xfrm>
            <a:off x="2269350" y="118364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Dreamer</a:t>
            </a:r>
            <a:endParaRPr b="0" i="0" sz="3200" u="none" cap="none" strike="noStrike">
              <a:solidFill>
                <a:schemeClr val="dk1"/>
              </a:solidFill>
              <a:latin typeface="Calibri"/>
              <a:ea typeface="Calibri"/>
              <a:cs typeface="Calibri"/>
              <a:sym typeface="Calibri"/>
            </a:endParaRPr>
          </a:p>
        </p:txBody>
      </p:sp>
      <p:sp>
        <p:nvSpPr>
          <p:cNvPr id="665" name="Google Shape;665;g27821b53fc4_0_610"/>
          <p:cNvSpPr/>
          <p:nvPr/>
        </p:nvSpPr>
        <p:spPr>
          <a:xfrm>
            <a:off x="6325391" y="8839200"/>
            <a:ext cx="4166100" cy="3530700"/>
          </a:xfrm>
          <a:prstGeom prst="roundRect">
            <a:avLst>
              <a:gd fmla="val 15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6" name="Google Shape;666;g27821b53fc4_0_610"/>
          <p:cNvPicPr preferRelativeResize="0"/>
          <p:nvPr/>
        </p:nvPicPr>
        <p:blipFill rotWithShape="1">
          <a:blip r:embed="rId8">
            <a:alphaModFix/>
          </a:blip>
          <a:srcRect b="0" l="0" r="0" t="0"/>
          <a:stretch/>
        </p:blipFill>
        <p:spPr>
          <a:xfrm>
            <a:off x="7392324" y="8839200"/>
            <a:ext cx="2032254" cy="2032000"/>
          </a:xfrm>
          <a:prstGeom prst="rect">
            <a:avLst/>
          </a:prstGeom>
          <a:noFill/>
          <a:ln>
            <a:noFill/>
          </a:ln>
        </p:spPr>
      </p:pic>
      <p:sp>
        <p:nvSpPr>
          <p:cNvPr id="667" name="Google Shape;667;g27821b53fc4_0_610"/>
          <p:cNvSpPr/>
          <p:nvPr/>
        </p:nvSpPr>
        <p:spPr>
          <a:xfrm>
            <a:off x="6630229" y="11074400"/>
            <a:ext cx="3556500" cy="1295400"/>
          </a:xfrm>
          <a:prstGeom prst="roundRect">
            <a:avLst>
              <a:gd fmla="val 423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g27821b53fc4_0_610"/>
          <p:cNvSpPr/>
          <p:nvPr/>
        </p:nvSpPr>
        <p:spPr>
          <a:xfrm>
            <a:off x="6554019" y="11074400"/>
            <a:ext cx="37089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ochiy Pop One"/>
              <a:buNone/>
            </a:pPr>
            <a:r>
              <a:rPr b="0" i="0" lang="en-US" sz="3600" u="none" cap="none" strike="noStrike">
                <a:solidFill>
                  <a:srgbClr val="0E0E0E"/>
                </a:solidFill>
                <a:latin typeface="Mochiy Pop One"/>
                <a:ea typeface="Mochiy Pop One"/>
                <a:cs typeface="Mochiy Pop One"/>
                <a:sym typeface="Mochiy Pop One"/>
              </a:rPr>
              <a:t>Lucian</a:t>
            </a:r>
            <a:endParaRPr b="0" i="0" sz="3600" u="none" cap="none" strike="noStrike">
              <a:solidFill>
                <a:schemeClr val="dk1"/>
              </a:solidFill>
              <a:latin typeface="Calibri"/>
              <a:ea typeface="Calibri"/>
              <a:cs typeface="Calibri"/>
              <a:sym typeface="Calibri"/>
            </a:endParaRPr>
          </a:p>
        </p:txBody>
      </p:sp>
      <p:sp>
        <p:nvSpPr>
          <p:cNvPr id="669" name="Google Shape;669;g27821b53fc4_0_610"/>
          <p:cNvSpPr/>
          <p:nvPr/>
        </p:nvSpPr>
        <p:spPr>
          <a:xfrm>
            <a:off x="6562487" y="118364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Conjurer</a:t>
            </a:r>
            <a:endParaRPr b="0" i="0" sz="3200" u="none" cap="none" strike="noStrike">
              <a:solidFill>
                <a:schemeClr val="dk1"/>
              </a:solidFill>
              <a:latin typeface="Calibri"/>
              <a:ea typeface="Calibri"/>
              <a:cs typeface="Calibri"/>
              <a:sym typeface="Calibri"/>
            </a:endParaRPr>
          </a:p>
        </p:txBody>
      </p:sp>
      <p:sp>
        <p:nvSpPr>
          <p:cNvPr id="670" name="Google Shape;670;g27821b53fc4_0_610"/>
          <p:cNvSpPr/>
          <p:nvPr/>
        </p:nvSpPr>
        <p:spPr>
          <a:xfrm>
            <a:off x="10618527" y="8839200"/>
            <a:ext cx="4166100" cy="3530700"/>
          </a:xfrm>
          <a:prstGeom prst="roundRect">
            <a:avLst>
              <a:gd fmla="val 15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1" name="Google Shape;671;g27821b53fc4_0_610"/>
          <p:cNvPicPr preferRelativeResize="0"/>
          <p:nvPr/>
        </p:nvPicPr>
        <p:blipFill rotWithShape="1">
          <a:blip r:embed="rId9">
            <a:alphaModFix/>
          </a:blip>
          <a:srcRect b="0" l="0" r="0" t="0"/>
          <a:stretch/>
        </p:blipFill>
        <p:spPr>
          <a:xfrm>
            <a:off x="11685461" y="8839200"/>
            <a:ext cx="2032254" cy="2032000"/>
          </a:xfrm>
          <a:prstGeom prst="rect">
            <a:avLst/>
          </a:prstGeom>
          <a:noFill/>
          <a:ln>
            <a:noFill/>
          </a:ln>
        </p:spPr>
      </p:pic>
      <p:sp>
        <p:nvSpPr>
          <p:cNvPr id="672" name="Google Shape;672;g27821b53fc4_0_610"/>
          <p:cNvSpPr/>
          <p:nvPr/>
        </p:nvSpPr>
        <p:spPr>
          <a:xfrm>
            <a:off x="10923365" y="11074400"/>
            <a:ext cx="3556500" cy="1295400"/>
          </a:xfrm>
          <a:prstGeom prst="roundRect">
            <a:avLst>
              <a:gd fmla="val 423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g27821b53fc4_0_610"/>
          <p:cNvSpPr/>
          <p:nvPr/>
        </p:nvSpPr>
        <p:spPr>
          <a:xfrm>
            <a:off x="10847156" y="11074400"/>
            <a:ext cx="37089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ochiy Pop One"/>
              <a:buNone/>
            </a:pPr>
            <a:r>
              <a:rPr b="0" i="0" lang="en-US" sz="3600" u="none" cap="none" strike="noStrike">
                <a:solidFill>
                  <a:srgbClr val="0E0E0E"/>
                </a:solidFill>
                <a:latin typeface="Mochiy Pop One"/>
                <a:ea typeface="Mochiy Pop One"/>
                <a:cs typeface="Mochiy Pop One"/>
                <a:sym typeface="Mochiy Pop One"/>
              </a:rPr>
              <a:t>Elvina</a:t>
            </a:r>
            <a:endParaRPr b="0" i="0" sz="3600" u="none" cap="none" strike="noStrike">
              <a:solidFill>
                <a:schemeClr val="dk1"/>
              </a:solidFill>
              <a:latin typeface="Calibri"/>
              <a:ea typeface="Calibri"/>
              <a:cs typeface="Calibri"/>
              <a:sym typeface="Calibri"/>
            </a:endParaRPr>
          </a:p>
        </p:txBody>
      </p:sp>
      <p:sp>
        <p:nvSpPr>
          <p:cNvPr id="674" name="Google Shape;674;g27821b53fc4_0_610"/>
          <p:cNvSpPr/>
          <p:nvPr/>
        </p:nvSpPr>
        <p:spPr>
          <a:xfrm>
            <a:off x="10855623" y="118364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Oracle</a:t>
            </a:r>
            <a:endParaRPr b="0" i="0" sz="3200" u="none" cap="none" strike="noStrike">
              <a:solidFill>
                <a:schemeClr val="dk1"/>
              </a:solidFill>
              <a:latin typeface="Calibri"/>
              <a:ea typeface="Calibri"/>
              <a:cs typeface="Calibri"/>
              <a:sym typeface="Calibri"/>
            </a:endParaRPr>
          </a:p>
        </p:txBody>
      </p:sp>
      <p:sp>
        <p:nvSpPr>
          <p:cNvPr id="675" name="Google Shape;675;g27821b53fc4_0_610"/>
          <p:cNvSpPr/>
          <p:nvPr/>
        </p:nvSpPr>
        <p:spPr>
          <a:xfrm>
            <a:off x="14911664" y="8839200"/>
            <a:ext cx="4166100" cy="3530700"/>
          </a:xfrm>
          <a:prstGeom prst="roundRect">
            <a:avLst>
              <a:gd fmla="val 15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6" name="Google Shape;676;g27821b53fc4_0_610"/>
          <p:cNvPicPr preferRelativeResize="0"/>
          <p:nvPr/>
        </p:nvPicPr>
        <p:blipFill rotWithShape="1">
          <a:blip r:embed="rId10">
            <a:alphaModFix/>
          </a:blip>
          <a:srcRect b="0" l="0" r="0" t="0"/>
          <a:stretch/>
        </p:blipFill>
        <p:spPr>
          <a:xfrm>
            <a:off x="15978597" y="8839200"/>
            <a:ext cx="2032254" cy="2032000"/>
          </a:xfrm>
          <a:prstGeom prst="rect">
            <a:avLst/>
          </a:prstGeom>
          <a:noFill/>
          <a:ln>
            <a:noFill/>
          </a:ln>
        </p:spPr>
      </p:pic>
      <p:sp>
        <p:nvSpPr>
          <p:cNvPr id="677" name="Google Shape;677;g27821b53fc4_0_610"/>
          <p:cNvSpPr/>
          <p:nvPr/>
        </p:nvSpPr>
        <p:spPr>
          <a:xfrm>
            <a:off x="15216502" y="11074400"/>
            <a:ext cx="3556500" cy="1295400"/>
          </a:xfrm>
          <a:prstGeom prst="roundRect">
            <a:avLst>
              <a:gd fmla="val 423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g27821b53fc4_0_610"/>
          <p:cNvSpPr/>
          <p:nvPr/>
        </p:nvSpPr>
        <p:spPr>
          <a:xfrm>
            <a:off x="15140292" y="11074400"/>
            <a:ext cx="37089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ochiy Pop One"/>
              <a:buNone/>
            </a:pPr>
            <a:r>
              <a:rPr b="0" i="0" lang="en-US" sz="3600" u="none" cap="none" strike="noStrike">
                <a:solidFill>
                  <a:srgbClr val="0E0E0E"/>
                </a:solidFill>
                <a:latin typeface="Mochiy Pop One"/>
                <a:ea typeface="Mochiy Pop One"/>
                <a:cs typeface="Mochiy Pop One"/>
                <a:sym typeface="Mochiy Pop One"/>
              </a:rPr>
              <a:t>Seraphina</a:t>
            </a:r>
            <a:endParaRPr b="0" i="0" sz="3600" u="none" cap="none" strike="noStrike">
              <a:solidFill>
                <a:schemeClr val="dk1"/>
              </a:solidFill>
              <a:latin typeface="Calibri"/>
              <a:ea typeface="Calibri"/>
              <a:cs typeface="Calibri"/>
              <a:sym typeface="Calibri"/>
            </a:endParaRPr>
          </a:p>
        </p:txBody>
      </p:sp>
      <p:sp>
        <p:nvSpPr>
          <p:cNvPr id="679" name="Google Shape;679;g27821b53fc4_0_610"/>
          <p:cNvSpPr/>
          <p:nvPr/>
        </p:nvSpPr>
        <p:spPr>
          <a:xfrm>
            <a:off x="15148760" y="118364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Lightbringer</a:t>
            </a:r>
            <a:endParaRPr b="0" i="0" sz="3200" u="none" cap="none" strike="noStrike">
              <a:solidFill>
                <a:schemeClr val="dk1"/>
              </a:solidFill>
              <a:latin typeface="Calibri"/>
              <a:ea typeface="Calibri"/>
              <a:cs typeface="Calibri"/>
              <a:sym typeface="Calibri"/>
            </a:endParaRPr>
          </a:p>
        </p:txBody>
      </p:sp>
      <p:sp>
        <p:nvSpPr>
          <p:cNvPr id="680" name="Google Shape;680;g27821b53fc4_0_610"/>
          <p:cNvSpPr/>
          <p:nvPr/>
        </p:nvSpPr>
        <p:spPr>
          <a:xfrm>
            <a:off x="19204800" y="8839200"/>
            <a:ext cx="4166100" cy="3530700"/>
          </a:xfrm>
          <a:prstGeom prst="roundRect">
            <a:avLst>
              <a:gd fmla="val 15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1" name="Google Shape;681;g27821b53fc4_0_610"/>
          <p:cNvPicPr preferRelativeResize="0"/>
          <p:nvPr/>
        </p:nvPicPr>
        <p:blipFill rotWithShape="1">
          <a:blip r:embed="rId11">
            <a:alphaModFix/>
          </a:blip>
          <a:srcRect b="0" l="0" r="0" t="0"/>
          <a:stretch/>
        </p:blipFill>
        <p:spPr>
          <a:xfrm>
            <a:off x="20271734" y="8839200"/>
            <a:ext cx="2032254" cy="2032000"/>
          </a:xfrm>
          <a:prstGeom prst="rect">
            <a:avLst/>
          </a:prstGeom>
          <a:noFill/>
          <a:ln>
            <a:noFill/>
          </a:ln>
        </p:spPr>
      </p:pic>
      <p:sp>
        <p:nvSpPr>
          <p:cNvPr id="682" name="Google Shape;682;g27821b53fc4_0_610"/>
          <p:cNvSpPr/>
          <p:nvPr/>
        </p:nvSpPr>
        <p:spPr>
          <a:xfrm>
            <a:off x="19509638" y="11074400"/>
            <a:ext cx="3556500" cy="1295400"/>
          </a:xfrm>
          <a:prstGeom prst="roundRect">
            <a:avLst>
              <a:gd fmla="val 423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g27821b53fc4_0_610"/>
          <p:cNvSpPr/>
          <p:nvPr/>
        </p:nvSpPr>
        <p:spPr>
          <a:xfrm>
            <a:off x="19433429" y="11074400"/>
            <a:ext cx="37089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ochiy Pop One"/>
              <a:buNone/>
            </a:pPr>
            <a:r>
              <a:rPr b="0" i="0" lang="en-US" sz="3600" u="none" cap="none" strike="noStrike">
                <a:solidFill>
                  <a:srgbClr val="0E0E0E"/>
                </a:solidFill>
                <a:latin typeface="Mochiy Pop One"/>
                <a:ea typeface="Mochiy Pop One"/>
                <a:cs typeface="Mochiy Pop One"/>
                <a:sym typeface="Mochiy Pop One"/>
              </a:rPr>
              <a:t>Kaelen</a:t>
            </a:r>
            <a:endParaRPr b="0" i="0" sz="3600" u="none" cap="none" strike="noStrike">
              <a:solidFill>
                <a:schemeClr val="dk1"/>
              </a:solidFill>
              <a:latin typeface="Calibri"/>
              <a:ea typeface="Calibri"/>
              <a:cs typeface="Calibri"/>
              <a:sym typeface="Calibri"/>
            </a:endParaRPr>
          </a:p>
        </p:txBody>
      </p:sp>
      <p:sp>
        <p:nvSpPr>
          <p:cNvPr id="684" name="Google Shape;684;g27821b53fc4_0_610"/>
          <p:cNvSpPr/>
          <p:nvPr/>
        </p:nvSpPr>
        <p:spPr>
          <a:xfrm>
            <a:off x="19441897" y="118364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Sentinel</a:t>
            </a:r>
            <a:endParaRPr b="0" i="0" sz="3200" u="none" cap="none" strike="noStrike">
              <a:solidFill>
                <a:schemeClr val="dk1"/>
              </a:solidFill>
              <a:latin typeface="Calibri"/>
              <a:ea typeface="Calibri"/>
              <a:cs typeface="Calibri"/>
              <a:sym typeface="Calibri"/>
            </a:endParaRPr>
          </a:p>
        </p:txBody>
      </p:sp>
      <p:sp>
        <p:nvSpPr>
          <p:cNvPr id="685" name="Google Shape;685;g27821b53fc4_0_610"/>
          <p:cNvSpPr/>
          <p:nvPr/>
        </p:nvSpPr>
        <p:spPr>
          <a:xfrm>
            <a:off x="4267733" y="4762500"/>
            <a:ext cx="4166100" cy="3530700"/>
          </a:xfrm>
          <a:prstGeom prst="roundRect">
            <a:avLst>
              <a:gd fmla="val 15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6" name="Google Shape;686;g27821b53fc4_0_610"/>
          <p:cNvPicPr preferRelativeResize="0"/>
          <p:nvPr/>
        </p:nvPicPr>
        <p:blipFill rotWithShape="1">
          <a:blip r:embed="rId12">
            <a:alphaModFix/>
          </a:blip>
          <a:srcRect b="0" l="0" r="0" t="0"/>
          <a:stretch/>
        </p:blipFill>
        <p:spPr>
          <a:xfrm>
            <a:off x="5334667" y="4762500"/>
            <a:ext cx="2032254" cy="2032000"/>
          </a:xfrm>
          <a:prstGeom prst="rect">
            <a:avLst/>
          </a:prstGeom>
          <a:noFill/>
          <a:ln>
            <a:noFill/>
          </a:ln>
        </p:spPr>
      </p:pic>
      <p:sp>
        <p:nvSpPr>
          <p:cNvPr id="687" name="Google Shape;687;g27821b53fc4_0_610"/>
          <p:cNvSpPr/>
          <p:nvPr/>
        </p:nvSpPr>
        <p:spPr>
          <a:xfrm>
            <a:off x="4572572" y="6997700"/>
            <a:ext cx="3556500" cy="1295400"/>
          </a:xfrm>
          <a:prstGeom prst="roundRect">
            <a:avLst>
              <a:gd fmla="val 423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g27821b53fc4_0_610"/>
          <p:cNvSpPr/>
          <p:nvPr/>
        </p:nvSpPr>
        <p:spPr>
          <a:xfrm>
            <a:off x="4496362" y="6997700"/>
            <a:ext cx="37089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ochiy Pop One"/>
              <a:buNone/>
            </a:pPr>
            <a:r>
              <a:rPr b="0" i="0" lang="en-US" sz="3600" u="none" cap="none" strike="noStrike">
                <a:solidFill>
                  <a:srgbClr val="0E0E0E"/>
                </a:solidFill>
                <a:latin typeface="Mochiy Pop One"/>
                <a:ea typeface="Mochiy Pop One"/>
                <a:cs typeface="Mochiy Pop One"/>
                <a:sym typeface="Mochiy Pop One"/>
              </a:rPr>
              <a:t>Aurielle</a:t>
            </a:r>
            <a:endParaRPr b="0" i="0" sz="3600" u="none" cap="none" strike="noStrike">
              <a:solidFill>
                <a:schemeClr val="dk1"/>
              </a:solidFill>
              <a:latin typeface="Calibri"/>
              <a:ea typeface="Calibri"/>
              <a:cs typeface="Calibri"/>
              <a:sym typeface="Calibri"/>
            </a:endParaRPr>
          </a:p>
        </p:txBody>
      </p:sp>
      <p:sp>
        <p:nvSpPr>
          <p:cNvPr id="689" name="Google Shape;689;g27821b53fc4_0_610"/>
          <p:cNvSpPr/>
          <p:nvPr/>
        </p:nvSpPr>
        <p:spPr>
          <a:xfrm>
            <a:off x="4504830" y="77597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Priestess</a:t>
            </a:r>
            <a:endParaRPr b="0" i="0" sz="3200" u="none" cap="none" strike="noStrike">
              <a:solidFill>
                <a:schemeClr val="dk1"/>
              </a:solidFill>
              <a:latin typeface="Calibri"/>
              <a:ea typeface="Calibri"/>
              <a:cs typeface="Calibri"/>
              <a:sym typeface="Calibri"/>
            </a:endParaRPr>
          </a:p>
        </p:txBody>
      </p:sp>
      <p:sp>
        <p:nvSpPr>
          <p:cNvPr id="690" name="Google Shape;690;g27821b53fc4_0_610"/>
          <p:cNvSpPr/>
          <p:nvPr/>
        </p:nvSpPr>
        <p:spPr>
          <a:xfrm>
            <a:off x="17121740" y="4762500"/>
            <a:ext cx="4166100" cy="3530700"/>
          </a:xfrm>
          <a:prstGeom prst="roundRect">
            <a:avLst>
              <a:gd fmla="val 15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1" name="Google Shape;691;g27821b53fc4_0_610"/>
          <p:cNvPicPr preferRelativeResize="0"/>
          <p:nvPr/>
        </p:nvPicPr>
        <p:blipFill rotWithShape="1">
          <a:blip r:embed="rId13">
            <a:alphaModFix/>
          </a:blip>
          <a:srcRect b="0" l="0" r="0" t="0"/>
          <a:stretch/>
        </p:blipFill>
        <p:spPr>
          <a:xfrm>
            <a:off x="18188673" y="4762500"/>
            <a:ext cx="2032254" cy="2032000"/>
          </a:xfrm>
          <a:prstGeom prst="rect">
            <a:avLst/>
          </a:prstGeom>
          <a:noFill/>
          <a:ln>
            <a:noFill/>
          </a:ln>
        </p:spPr>
      </p:pic>
      <p:sp>
        <p:nvSpPr>
          <p:cNvPr id="692" name="Google Shape;692;g27821b53fc4_0_610"/>
          <p:cNvSpPr/>
          <p:nvPr/>
        </p:nvSpPr>
        <p:spPr>
          <a:xfrm>
            <a:off x="17426578" y="6997700"/>
            <a:ext cx="3556500" cy="1295400"/>
          </a:xfrm>
          <a:prstGeom prst="roundRect">
            <a:avLst>
              <a:gd fmla="val 423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g27821b53fc4_0_610"/>
          <p:cNvSpPr/>
          <p:nvPr/>
        </p:nvSpPr>
        <p:spPr>
          <a:xfrm>
            <a:off x="17350369" y="6997700"/>
            <a:ext cx="37089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ochiy Pop One"/>
              <a:buNone/>
            </a:pPr>
            <a:r>
              <a:rPr b="0" i="0" lang="en-US" sz="3600" u="none" cap="none" strike="noStrike">
                <a:solidFill>
                  <a:srgbClr val="0E0E0E"/>
                </a:solidFill>
                <a:latin typeface="Mochiy Pop One"/>
                <a:ea typeface="Mochiy Pop One"/>
                <a:cs typeface="Mochiy Pop One"/>
                <a:sym typeface="Mochiy Pop One"/>
              </a:rPr>
              <a:t>Dariana</a:t>
            </a:r>
            <a:endParaRPr b="0" i="0" sz="3600" u="none" cap="none" strike="noStrike">
              <a:solidFill>
                <a:schemeClr val="dk1"/>
              </a:solidFill>
              <a:latin typeface="Calibri"/>
              <a:ea typeface="Calibri"/>
              <a:cs typeface="Calibri"/>
              <a:sym typeface="Calibri"/>
            </a:endParaRPr>
          </a:p>
        </p:txBody>
      </p:sp>
      <p:sp>
        <p:nvSpPr>
          <p:cNvPr id="694" name="Google Shape;694;g27821b53fc4_0_610"/>
          <p:cNvSpPr/>
          <p:nvPr/>
        </p:nvSpPr>
        <p:spPr>
          <a:xfrm>
            <a:off x="17358836" y="77597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Shaman</a:t>
            </a:r>
            <a:endParaRPr b="0" i="0" sz="3200" u="none" cap="none" strike="noStrike">
              <a:solidFill>
                <a:schemeClr val="dk1"/>
              </a:solidFill>
              <a:latin typeface="Calibri"/>
              <a:ea typeface="Calibri"/>
              <a:cs typeface="Calibri"/>
              <a:sym typeface="Calibri"/>
            </a:endParaRPr>
          </a:p>
        </p:txBody>
      </p:sp>
      <p:sp>
        <p:nvSpPr>
          <p:cNvPr id="695" name="Google Shape;695;g27821b53fc4_0_610"/>
          <p:cNvSpPr/>
          <p:nvPr/>
        </p:nvSpPr>
        <p:spPr>
          <a:xfrm>
            <a:off x="10618527" y="4762500"/>
            <a:ext cx="4166100" cy="3530700"/>
          </a:xfrm>
          <a:prstGeom prst="roundRect">
            <a:avLst>
              <a:gd fmla="val 155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6" name="Google Shape;696;g27821b53fc4_0_610"/>
          <p:cNvPicPr preferRelativeResize="0"/>
          <p:nvPr/>
        </p:nvPicPr>
        <p:blipFill rotWithShape="1">
          <a:blip r:embed="rId14">
            <a:alphaModFix/>
          </a:blip>
          <a:srcRect b="0" l="0" r="0" t="0"/>
          <a:stretch/>
        </p:blipFill>
        <p:spPr>
          <a:xfrm>
            <a:off x="11685461" y="4762500"/>
            <a:ext cx="2032254" cy="2032000"/>
          </a:xfrm>
          <a:prstGeom prst="rect">
            <a:avLst/>
          </a:prstGeom>
          <a:noFill/>
          <a:ln>
            <a:noFill/>
          </a:ln>
        </p:spPr>
      </p:pic>
      <p:sp>
        <p:nvSpPr>
          <p:cNvPr id="697" name="Google Shape;697;g27821b53fc4_0_610"/>
          <p:cNvSpPr/>
          <p:nvPr/>
        </p:nvSpPr>
        <p:spPr>
          <a:xfrm>
            <a:off x="10923365" y="6997700"/>
            <a:ext cx="3556500" cy="1295400"/>
          </a:xfrm>
          <a:prstGeom prst="roundRect">
            <a:avLst>
              <a:gd fmla="val 423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g27821b53fc4_0_610"/>
          <p:cNvSpPr/>
          <p:nvPr/>
        </p:nvSpPr>
        <p:spPr>
          <a:xfrm>
            <a:off x="10847156" y="6997700"/>
            <a:ext cx="37089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ochiy Pop One"/>
              <a:buNone/>
            </a:pPr>
            <a:r>
              <a:rPr b="0" i="0" lang="en-US" sz="3600" u="none" cap="none" strike="noStrike">
                <a:solidFill>
                  <a:srgbClr val="0E0E0E"/>
                </a:solidFill>
                <a:latin typeface="Mochiy Pop One"/>
                <a:ea typeface="Mochiy Pop One"/>
                <a:cs typeface="Mochiy Pop One"/>
                <a:sym typeface="Mochiy Pop One"/>
              </a:rPr>
              <a:t>Theronis</a:t>
            </a:r>
            <a:endParaRPr b="0" i="0" sz="3600" u="none" cap="none" strike="noStrike">
              <a:solidFill>
                <a:schemeClr val="dk1"/>
              </a:solidFill>
              <a:latin typeface="Calibri"/>
              <a:ea typeface="Calibri"/>
              <a:cs typeface="Calibri"/>
              <a:sym typeface="Calibri"/>
            </a:endParaRPr>
          </a:p>
        </p:txBody>
      </p:sp>
      <p:sp>
        <p:nvSpPr>
          <p:cNvPr id="699" name="Google Shape;699;g27821b53fc4_0_610"/>
          <p:cNvSpPr/>
          <p:nvPr/>
        </p:nvSpPr>
        <p:spPr>
          <a:xfrm>
            <a:off x="10855623" y="77597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Warrior</a:t>
            </a:r>
            <a:endParaRPr b="0" i="0" sz="3200" u="none" cap="none" strike="noStrike">
              <a:solidFill>
                <a:schemeClr val="dk1"/>
              </a:solidFill>
              <a:latin typeface="Calibri"/>
              <a:ea typeface="Calibri"/>
              <a:cs typeface="Calibri"/>
              <a:sym typeface="Calibri"/>
            </a:endParaRPr>
          </a:p>
        </p:txBody>
      </p:sp>
      <p:pic>
        <p:nvPicPr>
          <p:cNvPr descr=" " id="700" name="Google Shape;700;g27821b53fc4_0_610"/>
          <p:cNvPicPr preferRelativeResize="0"/>
          <p:nvPr/>
        </p:nvPicPr>
        <p:blipFill rotWithShape="1">
          <a:blip r:embed="rId15">
            <a:alphaModFix/>
          </a:blip>
          <a:srcRect b="0" l="0" r="0" t="0"/>
          <a:stretch/>
        </p:blipFill>
        <p:spPr>
          <a:xfrm>
            <a:off x="12688886" y="8140700"/>
            <a:ext cx="12702" cy="812800"/>
          </a:xfrm>
          <a:prstGeom prst="rect">
            <a:avLst/>
          </a:prstGeom>
          <a:noFill/>
          <a:ln>
            <a:noFill/>
          </a:ln>
        </p:spPr>
      </p:pic>
      <p:pic>
        <p:nvPicPr>
          <p:cNvPr descr=" " id="701" name="Google Shape;701;g27821b53fc4_0_610"/>
          <p:cNvPicPr preferRelativeResize="0"/>
          <p:nvPr/>
        </p:nvPicPr>
        <p:blipFill rotWithShape="1">
          <a:blip r:embed="rId15">
            <a:alphaModFix/>
          </a:blip>
          <a:srcRect b="0" l="0" r="0" t="0"/>
          <a:stretch/>
        </p:blipFill>
        <p:spPr>
          <a:xfrm>
            <a:off x="12688886" y="3949700"/>
            <a:ext cx="12702" cy="812800"/>
          </a:xfrm>
          <a:prstGeom prst="rect">
            <a:avLst/>
          </a:prstGeom>
          <a:noFill/>
          <a:ln>
            <a:noFill/>
          </a:ln>
        </p:spPr>
      </p:pic>
      <p:pic>
        <p:nvPicPr>
          <p:cNvPr descr=" " id="702" name="Google Shape;702;g27821b53fc4_0_610"/>
          <p:cNvPicPr preferRelativeResize="0"/>
          <p:nvPr/>
        </p:nvPicPr>
        <p:blipFill rotWithShape="1">
          <a:blip r:embed="rId16">
            <a:alphaModFix/>
          </a:blip>
          <a:srcRect b="0" l="0" r="0" t="0"/>
          <a:stretch/>
        </p:blipFill>
        <p:spPr>
          <a:xfrm>
            <a:off x="6349054" y="3937124"/>
            <a:ext cx="5882575" cy="825376"/>
          </a:xfrm>
          <a:prstGeom prst="rect">
            <a:avLst/>
          </a:prstGeom>
          <a:noFill/>
          <a:ln>
            <a:noFill/>
          </a:ln>
        </p:spPr>
      </p:pic>
      <p:pic>
        <p:nvPicPr>
          <p:cNvPr descr=" " id="703" name="Google Shape;703;g27821b53fc4_0_610"/>
          <p:cNvPicPr preferRelativeResize="0"/>
          <p:nvPr/>
        </p:nvPicPr>
        <p:blipFill rotWithShape="1">
          <a:blip r:embed="rId17">
            <a:alphaModFix/>
          </a:blip>
          <a:srcRect b="0" l="0" r="0" t="0"/>
          <a:stretch/>
        </p:blipFill>
        <p:spPr>
          <a:xfrm>
            <a:off x="4110505" y="8027343"/>
            <a:ext cx="1960854" cy="811857"/>
          </a:xfrm>
          <a:prstGeom prst="rect">
            <a:avLst/>
          </a:prstGeom>
          <a:noFill/>
          <a:ln>
            <a:noFill/>
          </a:ln>
        </p:spPr>
      </p:pic>
      <p:pic>
        <p:nvPicPr>
          <p:cNvPr descr=" " id="704" name="Google Shape;704;g27821b53fc4_0_610"/>
          <p:cNvPicPr preferRelativeResize="0"/>
          <p:nvPr/>
        </p:nvPicPr>
        <p:blipFill rotWithShape="1">
          <a:blip r:embed="rId17">
            <a:alphaModFix/>
          </a:blip>
          <a:srcRect b="0" l="0" r="0" t="0"/>
          <a:stretch/>
        </p:blipFill>
        <p:spPr>
          <a:xfrm>
            <a:off x="17053422" y="8027343"/>
            <a:ext cx="1960854" cy="811857"/>
          </a:xfrm>
          <a:prstGeom prst="rect">
            <a:avLst/>
          </a:prstGeom>
          <a:noFill/>
          <a:ln>
            <a:noFill/>
          </a:ln>
        </p:spPr>
      </p:pic>
      <p:pic>
        <p:nvPicPr>
          <p:cNvPr descr=" " id="705" name="Google Shape;705;g27821b53fc4_0_610"/>
          <p:cNvPicPr preferRelativeResize="0"/>
          <p:nvPr/>
        </p:nvPicPr>
        <p:blipFill rotWithShape="1">
          <a:blip r:embed="rId18">
            <a:alphaModFix/>
          </a:blip>
          <a:srcRect b="0" l="0" r="0" t="0"/>
          <a:stretch/>
        </p:blipFill>
        <p:spPr>
          <a:xfrm>
            <a:off x="6452406" y="8027343"/>
            <a:ext cx="1960854" cy="811857"/>
          </a:xfrm>
          <a:prstGeom prst="rect">
            <a:avLst/>
          </a:prstGeom>
          <a:noFill/>
          <a:ln>
            <a:noFill/>
          </a:ln>
        </p:spPr>
      </p:pic>
      <p:pic>
        <p:nvPicPr>
          <p:cNvPr descr=" " id="706" name="Google Shape;706;g27821b53fc4_0_610"/>
          <p:cNvPicPr preferRelativeResize="0"/>
          <p:nvPr/>
        </p:nvPicPr>
        <p:blipFill rotWithShape="1">
          <a:blip r:embed="rId18">
            <a:alphaModFix/>
          </a:blip>
          <a:srcRect b="0" l="0" r="0" t="0"/>
          <a:stretch/>
        </p:blipFill>
        <p:spPr>
          <a:xfrm>
            <a:off x="19395324" y="8027343"/>
            <a:ext cx="1960854" cy="811857"/>
          </a:xfrm>
          <a:prstGeom prst="rect">
            <a:avLst/>
          </a:prstGeom>
          <a:noFill/>
          <a:ln>
            <a:noFill/>
          </a:ln>
        </p:spPr>
      </p:pic>
      <p:pic>
        <p:nvPicPr>
          <p:cNvPr descr=" " id="707" name="Google Shape;707;g27821b53fc4_0_610"/>
          <p:cNvPicPr preferRelativeResize="0"/>
          <p:nvPr/>
        </p:nvPicPr>
        <p:blipFill rotWithShape="1">
          <a:blip r:embed="rId19">
            <a:alphaModFix/>
          </a:blip>
          <a:srcRect b="0" l="0" r="0" t="0"/>
          <a:stretch/>
        </p:blipFill>
        <p:spPr>
          <a:xfrm>
            <a:off x="13323965" y="3937124"/>
            <a:ext cx="5882575" cy="825376"/>
          </a:xfrm>
          <a:prstGeom prst="rect">
            <a:avLst/>
          </a:prstGeom>
          <a:noFill/>
          <a:ln>
            <a:noFill/>
          </a:ln>
        </p:spPr>
      </p:pic>
      <p:sp>
        <p:nvSpPr>
          <p:cNvPr id="708" name="Google Shape;708;g27821b53fc4_0_610"/>
          <p:cNvSpPr/>
          <p:nvPr/>
        </p:nvSpPr>
        <p:spPr>
          <a:xfrm>
            <a:off x="7747968" y="12801600"/>
            <a:ext cx="834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To download more editable chart, </a:t>
            </a:r>
            <a:r>
              <a:rPr b="0" i="0" lang="en-US" sz="3200" u="sng" cap="none" strike="noStrike">
                <a:solidFill>
                  <a:srgbClr val="0E0E0E"/>
                </a:solidFill>
                <a:latin typeface="DM Sans"/>
                <a:ea typeface="DM Sans"/>
                <a:cs typeface="DM Sans"/>
                <a:sym typeface="DM Sans"/>
                <a:hlinkClick r:id="rId20">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09" name="Google Shape;709;g27821b53fc4_0_610"/>
          <p:cNvSpPr/>
          <p:nvPr/>
        </p:nvSpPr>
        <p:spPr>
          <a:xfrm rot="-5400000">
            <a:off x="-4184221" y="5393730"/>
            <a:ext cx="10754100" cy="1812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D632B"/>
              </a:buClr>
              <a:buSzPts val="8000"/>
              <a:buFont typeface="Mochiy Pop One"/>
              <a:buNone/>
            </a:pPr>
            <a:r>
              <a:rPr b="0" i="0" lang="en-US" sz="8000" u="none" cap="none" strike="noStrike">
                <a:solidFill>
                  <a:srgbClr val="FD632B"/>
                </a:solidFill>
                <a:latin typeface="Mochiy Pop One"/>
                <a:ea typeface="Mochiy Pop One"/>
                <a:cs typeface="Mochiy Pop One"/>
                <a:sym typeface="Mochiy Pop One"/>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8BE"/>
        </a:solidFill>
      </p:bgPr>
    </p:bg>
    <p:spTree>
      <p:nvGrpSpPr>
        <p:cNvPr id="714" name="Shape 714"/>
        <p:cNvGrpSpPr/>
        <p:nvPr/>
      </p:nvGrpSpPr>
      <p:grpSpPr>
        <a:xfrm>
          <a:off x="0" y="0"/>
          <a:ext cx="0" cy="0"/>
          <a:chOff x="0" y="0"/>
          <a:chExt cx="0" cy="0"/>
        </a:xfrm>
      </p:grpSpPr>
      <p:pic>
        <p:nvPicPr>
          <p:cNvPr descr=" " id="715" name="Google Shape;715;g27821b53fc4_0_674"/>
          <p:cNvPicPr preferRelativeResize="0"/>
          <p:nvPr/>
        </p:nvPicPr>
        <p:blipFill rotWithShape="1">
          <a:blip r:embed="rId3">
            <a:alphaModFix/>
          </a:blip>
          <a:srcRect b="0" l="0" r="0" t="0"/>
          <a:stretch/>
        </p:blipFill>
        <p:spPr>
          <a:xfrm>
            <a:off x="15025978" y="0"/>
            <a:ext cx="15140292" cy="13627100"/>
          </a:xfrm>
          <a:prstGeom prst="rect">
            <a:avLst/>
          </a:prstGeom>
          <a:noFill/>
          <a:ln>
            <a:noFill/>
          </a:ln>
        </p:spPr>
      </p:pic>
      <p:pic>
        <p:nvPicPr>
          <p:cNvPr descr=" " id="716" name="Google Shape;716;g27821b53fc4_0_674"/>
          <p:cNvPicPr preferRelativeResize="0"/>
          <p:nvPr/>
        </p:nvPicPr>
        <p:blipFill rotWithShape="1">
          <a:blip r:embed="rId4">
            <a:alphaModFix/>
          </a:blip>
          <a:srcRect b="0" l="0" r="0" t="0"/>
          <a:stretch/>
        </p:blipFill>
        <p:spPr>
          <a:xfrm>
            <a:off x="495362" y="0"/>
            <a:ext cx="12892111" cy="12890500"/>
          </a:xfrm>
          <a:prstGeom prst="rect">
            <a:avLst/>
          </a:prstGeom>
          <a:noFill/>
          <a:ln>
            <a:noFill/>
          </a:ln>
        </p:spPr>
      </p:pic>
      <p:sp>
        <p:nvSpPr>
          <p:cNvPr id="717" name="Google Shape;717;g27821b53fc4_0_67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8" name="Google Shape;718;g27821b53fc4_0_67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719" name="Google Shape;719;g27821b53fc4_0_674"/>
          <p:cNvSpPr/>
          <p:nvPr/>
        </p:nvSpPr>
        <p:spPr>
          <a:xfrm>
            <a:off x="13196949" y="3035300"/>
            <a:ext cx="10500000" cy="3285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632B"/>
              </a:buClr>
              <a:buSzPts val="8000"/>
              <a:buFont typeface="Mochiy Pop One"/>
              <a:buNone/>
            </a:pPr>
            <a:r>
              <a:rPr b="0" i="0" lang="en-US" sz="8000" u="none" cap="none" strike="noStrike">
                <a:solidFill>
                  <a:srgbClr val="FD632B"/>
                </a:solidFill>
                <a:latin typeface="Mochiy Pop One"/>
                <a:ea typeface="Mochiy Pop One"/>
                <a:cs typeface="Mochiy Pop One"/>
                <a:sym typeface="Mochiy Pop One"/>
              </a:rPr>
              <a:t>Thank you for choosing EaTemp</a:t>
            </a:r>
            <a:endParaRPr b="0" i="0" sz="8000" u="none" cap="none" strike="noStrike">
              <a:solidFill>
                <a:schemeClr val="dk1"/>
              </a:solidFill>
              <a:latin typeface="Calibri"/>
              <a:ea typeface="Calibri"/>
              <a:cs typeface="Calibri"/>
              <a:sym typeface="Calibri"/>
            </a:endParaRPr>
          </a:p>
        </p:txBody>
      </p:sp>
      <p:sp>
        <p:nvSpPr>
          <p:cNvPr id="720" name="Google Shape;720;g27821b53fc4_0_674"/>
          <p:cNvSpPr/>
          <p:nvPr/>
        </p:nvSpPr>
        <p:spPr>
          <a:xfrm>
            <a:off x="13196949" y="6438900"/>
            <a:ext cx="10296900" cy="539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 No, you don't have to credit us.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 And you can support us by sharing our site, EaTemp.com, with others.</a:t>
            </a:r>
            <a:endParaRPr b="0" i="0" sz="3200" u="none" cap="none" strike="noStrike">
              <a:solidFill>
                <a:schemeClr val="dk1"/>
              </a:solidFill>
              <a:latin typeface="Calibri"/>
              <a:ea typeface="Calibri"/>
              <a:cs typeface="Calibri"/>
              <a:sym typeface="Calibri"/>
            </a:endParaRPr>
          </a:p>
        </p:txBody>
      </p:sp>
      <p:sp>
        <p:nvSpPr>
          <p:cNvPr id="721" name="Google Shape;721;g27821b53fc4_0_674"/>
          <p:cNvSpPr/>
          <p:nvPr/>
        </p:nvSpPr>
        <p:spPr>
          <a:xfrm rot="-5400000">
            <a:off x="21677738" y="7772220"/>
            <a:ext cx="4644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Credit | Image: </a:t>
            </a:r>
            <a:r>
              <a:rPr b="0" i="0" lang="en-US" sz="3200" u="sng" cap="none" strike="noStrike">
                <a:solidFill>
                  <a:srgbClr val="0E0E0E"/>
                </a:solidFill>
                <a:latin typeface="DM Sans"/>
                <a:ea typeface="DM Sans"/>
                <a:cs typeface="DM Sans"/>
                <a:sym typeface="DM Sans"/>
                <a:hlinkClick r:id="rId6">
                  <a:extLst>
                    <a:ext uri="{A12FA001-AC4F-418D-AE19-62706E023703}">
                      <ahyp:hlinkClr val="tx"/>
                    </a:ext>
                  </a:extLst>
                </a:hlinkClick>
              </a:rPr>
              <a:t>Unsplash</a:t>
            </a:r>
            <a:r>
              <a:rPr b="0" i="0" lang="en-US" sz="3200" u="none" cap="none" strike="noStrike">
                <a:solidFill>
                  <a:srgbClr val="0E0E0E"/>
                </a:solidFill>
                <a:latin typeface="DM Sans"/>
                <a:ea typeface="DM Sans"/>
                <a:cs typeface="DM Sans"/>
                <a:sym typeface="DM Sans"/>
              </a:rPr>
              <a:t> </a:t>
            </a:r>
            <a:endParaRPr b="0" i="0" sz="3200" u="none" cap="none" strike="noStrike">
              <a:solidFill>
                <a:schemeClr val="dk1"/>
              </a:solidFill>
              <a:latin typeface="Calibri"/>
              <a:ea typeface="Calibri"/>
              <a:cs typeface="Calibri"/>
              <a:sym typeface="Calibri"/>
            </a:endParaRPr>
          </a:p>
        </p:txBody>
      </p:sp>
      <p:pic>
        <p:nvPicPr>
          <p:cNvPr descr=" " id="722" name="Google Shape;722;g27821b53fc4_0_674"/>
          <p:cNvPicPr preferRelativeResize="0"/>
          <p:nvPr/>
        </p:nvPicPr>
        <p:blipFill rotWithShape="1">
          <a:blip r:embed="rId7">
            <a:alphaModFix/>
          </a:blip>
          <a:srcRect b="0" l="0" r="0" t="0"/>
          <a:stretch/>
        </p:blipFill>
        <p:spPr>
          <a:xfrm>
            <a:off x="711289" y="622300"/>
            <a:ext cx="12142718" cy="12268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8BE"/>
        </a:solidFill>
      </p:bgPr>
    </p:bg>
    <p:spTree>
      <p:nvGrpSpPr>
        <p:cNvPr id="38" name="Shape 38"/>
        <p:cNvGrpSpPr/>
        <p:nvPr/>
      </p:nvGrpSpPr>
      <p:grpSpPr>
        <a:xfrm>
          <a:off x="0" y="0"/>
          <a:ext cx="0" cy="0"/>
          <a:chOff x="0" y="0"/>
          <a:chExt cx="0" cy="0"/>
        </a:xfrm>
      </p:grpSpPr>
      <p:pic>
        <p:nvPicPr>
          <p:cNvPr descr=" " id="39" name="Google Shape;39;g27821b53fc4_0_21"/>
          <p:cNvPicPr preferRelativeResize="0"/>
          <p:nvPr/>
        </p:nvPicPr>
        <p:blipFill rotWithShape="1">
          <a:blip r:embed="rId3">
            <a:alphaModFix/>
          </a:blip>
          <a:srcRect b="0" l="0" r="0" t="0"/>
          <a:stretch/>
        </p:blipFill>
        <p:spPr>
          <a:xfrm>
            <a:off x="13882835" y="-2603500"/>
            <a:ext cx="12892111" cy="12890500"/>
          </a:xfrm>
          <a:prstGeom prst="rect">
            <a:avLst/>
          </a:prstGeom>
          <a:noFill/>
          <a:ln>
            <a:noFill/>
          </a:ln>
        </p:spPr>
      </p:pic>
      <p:pic>
        <p:nvPicPr>
          <p:cNvPr descr=" " id="40" name="Google Shape;40;g27821b53fc4_0_21"/>
          <p:cNvPicPr preferRelativeResize="0"/>
          <p:nvPr/>
        </p:nvPicPr>
        <p:blipFill rotWithShape="1">
          <a:blip r:embed="rId3">
            <a:alphaModFix/>
          </a:blip>
          <a:srcRect b="0" l="0" r="0" t="0"/>
          <a:stretch/>
        </p:blipFill>
        <p:spPr>
          <a:xfrm>
            <a:off x="-4547168" y="8051800"/>
            <a:ext cx="12892111" cy="12890500"/>
          </a:xfrm>
          <a:prstGeom prst="rect">
            <a:avLst/>
          </a:prstGeom>
          <a:noFill/>
          <a:ln>
            <a:noFill/>
          </a:ln>
        </p:spPr>
      </p:pic>
      <p:sp>
        <p:nvSpPr>
          <p:cNvPr id="41" name="Google Shape;41;g27821b53fc4_0_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 name="Google Shape;42;g27821b53fc4_0_2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3" name="Google Shape;43;g27821b53fc4_0_21"/>
          <p:cNvSpPr/>
          <p:nvPr/>
        </p:nvSpPr>
        <p:spPr>
          <a:xfrm>
            <a:off x="3569146" y="1320800"/>
            <a:ext cx="17803500" cy="289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632B"/>
              </a:buClr>
              <a:buSzPts val="12800"/>
              <a:buFont typeface="Mochiy Pop One"/>
              <a:buNone/>
            </a:pPr>
            <a:r>
              <a:rPr b="0" i="0" lang="en-US" sz="12800" u="none" cap="none" strike="noStrike">
                <a:solidFill>
                  <a:srgbClr val="FD632B"/>
                </a:solidFill>
                <a:latin typeface="Mochiy Pop One"/>
                <a:ea typeface="Mochiy Pop One"/>
                <a:cs typeface="Mochiy Pop One"/>
                <a:sym typeface="Mochiy Pop One"/>
              </a:rPr>
              <a:t>Table of Contents</a:t>
            </a:r>
            <a:endParaRPr b="0" i="0" sz="12800" u="none" cap="none" strike="noStrike">
              <a:solidFill>
                <a:schemeClr val="dk1"/>
              </a:solidFill>
              <a:latin typeface="Calibri"/>
              <a:ea typeface="Calibri"/>
              <a:cs typeface="Calibri"/>
              <a:sym typeface="Calibri"/>
            </a:endParaRPr>
          </a:p>
        </p:txBody>
      </p:sp>
      <p:sp>
        <p:nvSpPr>
          <p:cNvPr id="44" name="Google Shape;44;g27821b53fc4_0_21"/>
          <p:cNvSpPr/>
          <p:nvPr/>
        </p:nvSpPr>
        <p:spPr>
          <a:xfrm>
            <a:off x="0"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g27821b53fc4_0_21"/>
          <p:cNvSpPr/>
          <p:nvPr/>
        </p:nvSpPr>
        <p:spPr>
          <a:xfrm>
            <a:off x="0" y="4572000"/>
            <a:ext cx="5931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g27821b53fc4_0_21"/>
          <p:cNvSpPr/>
          <p:nvPr/>
        </p:nvSpPr>
        <p:spPr>
          <a:xfrm>
            <a:off x="-203225" y="4572000"/>
            <a:ext cx="6135000" cy="1092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Mochiy Pop One"/>
              <a:buNone/>
            </a:pPr>
            <a:r>
              <a:rPr b="0" i="0" lang="en-US" sz="4800" u="none" cap="none" strike="noStrike">
                <a:solidFill>
                  <a:srgbClr val="0E0E0E"/>
                </a:solidFill>
                <a:latin typeface="Mochiy Pop One"/>
                <a:ea typeface="Mochiy Pop One"/>
                <a:cs typeface="Mochiy Pop One"/>
                <a:sym typeface="Mochiy Pop One"/>
              </a:rPr>
              <a:t>Introduction</a:t>
            </a:r>
            <a:endParaRPr b="0" i="0" sz="4800" u="none" cap="none" strike="noStrike">
              <a:solidFill>
                <a:schemeClr val="dk1"/>
              </a:solidFill>
              <a:latin typeface="Calibri"/>
              <a:ea typeface="Calibri"/>
              <a:cs typeface="Calibri"/>
              <a:sym typeface="Calibri"/>
            </a:endParaRPr>
          </a:p>
        </p:txBody>
      </p:sp>
      <p:sp>
        <p:nvSpPr>
          <p:cNvPr id="47" name="Google Shape;47;g27821b53fc4_0_21"/>
          <p:cNvSpPr/>
          <p:nvPr/>
        </p:nvSpPr>
        <p:spPr>
          <a:xfrm>
            <a:off x="-135484" y="55626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48" name="Google Shape;48;g27821b53fc4_0_21"/>
          <p:cNvPicPr preferRelativeResize="0"/>
          <p:nvPr/>
        </p:nvPicPr>
        <p:blipFill rotWithShape="1">
          <a:blip r:embed="rId5">
            <a:alphaModFix/>
          </a:blip>
          <a:srcRect b="0" l="0" r="0" t="0"/>
          <a:stretch/>
        </p:blipFill>
        <p:spPr>
          <a:xfrm>
            <a:off x="6134867" y="4521200"/>
            <a:ext cx="1625803" cy="1625600"/>
          </a:xfrm>
          <a:prstGeom prst="rect">
            <a:avLst/>
          </a:prstGeom>
          <a:noFill/>
          <a:ln>
            <a:noFill/>
          </a:ln>
        </p:spPr>
      </p:pic>
      <p:sp>
        <p:nvSpPr>
          <p:cNvPr id="49" name="Google Shape;49;g27821b53fc4_0_21"/>
          <p:cNvSpPr/>
          <p:nvPr/>
        </p:nvSpPr>
        <p:spPr>
          <a:xfrm>
            <a:off x="6134867" y="4521200"/>
            <a:ext cx="1625700" cy="1625700"/>
          </a:xfrm>
          <a:prstGeom prst="roundRect">
            <a:avLst>
              <a:gd fmla="val 781313" name="adj"/>
            </a:avLst>
          </a:prstGeom>
          <a:noFill/>
          <a:ln cap="flat" cmpd="sng" w="50800">
            <a:solidFill>
              <a:srgbClr val="F67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27821b53fc4_0_21"/>
          <p:cNvSpPr/>
          <p:nvPr/>
        </p:nvSpPr>
        <p:spPr>
          <a:xfrm>
            <a:off x="6407951" y="4787900"/>
            <a:ext cx="10797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67E4D"/>
              </a:buClr>
              <a:buSzPts val="4800"/>
              <a:buFont typeface="Mochiy Pop One"/>
              <a:buNone/>
            </a:pPr>
            <a:r>
              <a:rPr b="0" i="0" lang="en-US" sz="4800" u="none" cap="none" strike="noStrike">
                <a:solidFill>
                  <a:srgbClr val="F67E4D"/>
                </a:solidFill>
                <a:latin typeface="Mochiy Pop One"/>
                <a:ea typeface="Mochiy Pop One"/>
                <a:cs typeface="Mochiy Pop One"/>
                <a:sym typeface="Mochiy Pop One"/>
              </a:rPr>
              <a:t>01</a:t>
            </a:r>
            <a:endParaRPr b="0" i="0" sz="4800" u="none" cap="none" strike="noStrike">
              <a:solidFill>
                <a:schemeClr val="dk1"/>
              </a:solidFill>
              <a:latin typeface="Calibri"/>
              <a:ea typeface="Calibri"/>
              <a:cs typeface="Calibri"/>
              <a:sym typeface="Calibri"/>
            </a:endParaRPr>
          </a:p>
        </p:txBody>
      </p:sp>
      <p:sp>
        <p:nvSpPr>
          <p:cNvPr id="51" name="Google Shape;51;g27821b53fc4_0_21"/>
          <p:cNvSpPr/>
          <p:nvPr/>
        </p:nvSpPr>
        <p:spPr>
          <a:xfrm>
            <a:off x="16626378"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 name="Google Shape;52;g27821b53fc4_0_21"/>
          <p:cNvPicPr preferRelativeResize="0"/>
          <p:nvPr/>
        </p:nvPicPr>
        <p:blipFill rotWithShape="1">
          <a:blip r:embed="rId5">
            <a:alphaModFix/>
          </a:blip>
          <a:srcRect b="0" l="0" r="0" t="0"/>
          <a:stretch/>
        </p:blipFill>
        <p:spPr>
          <a:xfrm>
            <a:off x="16626378" y="4521200"/>
            <a:ext cx="1625803" cy="1625600"/>
          </a:xfrm>
          <a:prstGeom prst="rect">
            <a:avLst/>
          </a:prstGeom>
          <a:noFill/>
          <a:ln>
            <a:noFill/>
          </a:ln>
        </p:spPr>
      </p:pic>
      <p:sp>
        <p:nvSpPr>
          <p:cNvPr id="53" name="Google Shape;53;g27821b53fc4_0_21"/>
          <p:cNvSpPr/>
          <p:nvPr/>
        </p:nvSpPr>
        <p:spPr>
          <a:xfrm>
            <a:off x="16626378" y="4521200"/>
            <a:ext cx="1625700" cy="1625700"/>
          </a:xfrm>
          <a:prstGeom prst="roundRect">
            <a:avLst>
              <a:gd fmla="val 781313" name="adj"/>
            </a:avLst>
          </a:prstGeom>
          <a:noFill/>
          <a:ln cap="flat" cmpd="sng" w="50800">
            <a:solidFill>
              <a:srgbClr val="F67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7821b53fc4_0_21"/>
          <p:cNvSpPr/>
          <p:nvPr/>
        </p:nvSpPr>
        <p:spPr>
          <a:xfrm>
            <a:off x="16880410" y="4787900"/>
            <a:ext cx="11178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67E4D"/>
              </a:buClr>
              <a:buSzPts val="4800"/>
              <a:buFont typeface="Mochiy Pop One"/>
              <a:buNone/>
            </a:pPr>
            <a:r>
              <a:rPr b="0" i="0" lang="en-US" sz="4800" u="none" cap="none" strike="noStrike">
                <a:solidFill>
                  <a:srgbClr val="F67E4D"/>
                </a:solidFill>
                <a:latin typeface="Mochiy Pop One"/>
                <a:ea typeface="Mochiy Pop One"/>
                <a:cs typeface="Mochiy Pop One"/>
                <a:sym typeface="Mochiy Pop One"/>
              </a:rPr>
              <a:t>02</a:t>
            </a:r>
            <a:endParaRPr b="0" i="0" sz="4800" u="none" cap="none" strike="noStrike">
              <a:solidFill>
                <a:schemeClr val="dk1"/>
              </a:solidFill>
              <a:latin typeface="Calibri"/>
              <a:ea typeface="Calibri"/>
              <a:cs typeface="Calibri"/>
              <a:sym typeface="Calibri"/>
            </a:endParaRPr>
          </a:p>
        </p:txBody>
      </p:sp>
      <p:sp>
        <p:nvSpPr>
          <p:cNvPr id="55" name="Google Shape;55;g27821b53fc4_0_21"/>
          <p:cNvSpPr/>
          <p:nvPr/>
        </p:nvSpPr>
        <p:spPr>
          <a:xfrm>
            <a:off x="18455407" y="4572000"/>
            <a:ext cx="5931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7821b53fc4_0_21"/>
          <p:cNvSpPr/>
          <p:nvPr/>
        </p:nvSpPr>
        <p:spPr>
          <a:xfrm>
            <a:off x="18455407" y="4572000"/>
            <a:ext cx="61350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chiy Pop One"/>
              <a:buNone/>
            </a:pPr>
            <a:r>
              <a:rPr b="0" i="0" lang="en-US" sz="4800" u="none" cap="none" strike="noStrike">
                <a:solidFill>
                  <a:srgbClr val="0E0E0E"/>
                </a:solidFill>
                <a:latin typeface="Mochiy Pop One"/>
                <a:ea typeface="Mochiy Pop One"/>
                <a:cs typeface="Mochiy Pop One"/>
                <a:sym typeface="Mochiy Pop One"/>
              </a:rPr>
              <a:t>Encounters</a:t>
            </a:r>
            <a:endParaRPr b="0" i="0" sz="4800" u="none" cap="none" strike="noStrike">
              <a:solidFill>
                <a:schemeClr val="dk1"/>
              </a:solidFill>
              <a:latin typeface="Calibri"/>
              <a:ea typeface="Calibri"/>
              <a:cs typeface="Calibri"/>
              <a:sym typeface="Calibri"/>
            </a:endParaRPr>
          </a:p>
        </p:txBody>
      </p:sp>
      <p:sp>
        <p:nvSpPr>
          <p:cNvPr id="57" name="Google Shape;57;g27821b53fc4_0_21"/>
          <p:cNvSpPr/>
          <p:nvPr/>
        </p:nvSpPr>
        <p:spPr>
          <a:xfrm>
            <a:off x="18455407" y="55626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58" name="Google Shape;58;g27821b53fc4_0_21"/>
          <p:cNvSpPr/>
          <p:nvPr/>
        </p:nvSpPr>
        <p:spPr>
          <a:xfrm>
            <a:off x="0"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7821b53fc4_0_21"/>
          <p:cNvSpPr/>
          <p:nvPr/>
        </p:nvSpPr>
        <p:spPr>
          <a:xfrm>
            <a:off x="0" y="7556500"/>
            <a:ext cx="5931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27821b53fc4_0_21"/>
          <p:cNvSpPr/>
          <p:nvPr/>
        </p:nvSpPr>
        <p:spPr>
          <a:xfrm>
            <a:off x="-203225" y="7556500"/>
            <a:ext cx="6135000" cy="1092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Mochiy Pop One"/>
              <a:buNone/>
            </a:pPr>
            <a:r>
              <a:rPr b="0" i="0" lang="en-US" sz="4800" u="none" cap="none" strike="noStrike">
                <a:solidFill>
                  <a:srgbClr val="0E0E0E"/>
                </a:solidFill>
                <a:latin typeface="Mochiy Pop One"/>
                <a:ea typeface="Mochiy Pop One"/>
                <a:cs typeface="Mochiy Pop One"/>
                <a:sym typeface="Mochiy Pop One"/>
              </a:rPr>
              <a:t>Wonders</a:t>
            </a:r>
            <a:endParaRPr b="0" i="0" sz="4800" u="none" cap="none" strike="noStrike">
              <a:solidFill>
                <a:schemeClr val="dk1"/>
              </a:solidFill>
              <a:latin typeface="Calibri"/>
              <a:ea typeface="Calibri"/>
              <a:cs typeface="Calibri"/>
              <a:sym typeface="Calibri"/>
            </a:endParaRPr>
          </a:p>
        </p:txBody>
      </p:sp>
      <p:sp>
        <p:nvSpPr>
          <p:cNvPr id="61" name="Google Shape;61;g27821b53fc4_0_21"/>
          <p:cNvSpPr/>
          <p:nvPr/>
        </p:nvSpPr>
        <p:spPr>
          <a:xfrm>
            <a:off x="-135484" y="85471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62" name="Google Shape;62;g27821b53fc4_0_21"/>
          <p:cNvPicPr preferRelativeResize="0"/>
          <p:nvPr/>
        </p:nvPicPr>
        <p:blipFill rotWithShape="1">
          <a:blip r:embed="rId5">
            <a:alphaModFix/>
          </a:blip>
          <a:srcRect b="0" l="0" r="0" t="0"/>
          <a:stretch/>
        </p:blipFill>
        <p:spPr>
          <a:xfrm>
            <a:off x="6134867" y="7505700"/>
            <a:ext cx="1625803" cy="1625600"/>
          </a:xfrm>
          <a:prstGeom prst="rect">
            <a:avLst/>
          </a:prstGeom>
          <a:noFill/>
          <a:ln>
            <a:noFill/>
          </a:ln>
        </p:spPr>
      </p:pic>
      <p:sp>
        <p:nvSpPr>
          <p:cNvPr id="63" name="Google Shape;63;g27821b53fc4_0_21"/>
          <p:cNvSpPr/>
          <p:nvPr/>
        </p:nvSpPr>
        <p:spPr>
          <a:xfrm>
            <a:off x="6134867" y="7505700"/>
            <a:ext cx="1625700" cy="1625700"/>
          </a:xfrm>
          <a:prstGeom prst="roundRect">
            <a:avLst>
              <a:gd fmla="val 781313" name="adj"/>
            </a:avLst>
          </a:prstGeom>
          <a:noFill/>
          <a:ln cap="flat" cmpd="sng" w="50800">
            <a:solidFill>
              <a:srgbClr val="F67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7821b53fc4_0_21"/>
          <p:cNvSpPr/>
          <p:nvPr/>
        </p:nvSpPr>
        <p:spPr>
          <a:xfrm>
            <a:off x="6376197" y="7772400"/>
            <a:ext cx="11430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67E4D"/>
              </a:buClr>
              <a:buSzPts val="4800"/>
              <a:buFont typeface="Mochiy Pop One"/>
              <a:buNone/>
            </a:pPr>
            <a:r>
              <a:rPr b="0" i="0" lang="en-US" sz="4800" u="none" cap="none" strike="noStrike">
                <a:solidFill>
                  <a:srgbClr val="F67E4D"/>
                </a:solidFill>
                <a:latin typeface="Mochiy Pop One"/>
                <a:ea typeface="Mochiy Pop One"/>
                <a:cs typeface="Mochiy Pop One"/>
                <a:sym typeface="Mochiy Pop One"/>
              </a:rPr>
              <a:t>03</a:t>
            </a:r>
            <a:endParaRPr b="0" i="0" sz="4800" u="none" cap="none" strike="noStrike">
              <a:solidFill>
                <a:schemeClr val="dk1"/>
              </a:solidFill>
              <a:latin typeface="Calibri"/>
              <a:ea typeface="Calibri"/>
              <a:cs typeface="Calibri"/>
              <a:sym typeface="Calibri"/>
            </a:endParaRPr>
          </a:p>
        </p:txBody>
      </p:sp>
      <p:sp>
        <p:nvSpPr>
          <p:cNvPr id="65" name="Google Shape;65;g27821b53fc4_0_21"/>
          <p:cNvSpPr/>
          <p:nvPr/>
        </p:nvSpPr>
        <p:spPr>
          <a:xfrm>
            <a:off x="16626378"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 name="Google Shape;66;g27821b53fc4_0_21"/>
          <p:cNvPicPr preferRelativeResize="0"/>
          <p:nvPr/>
        </p:nvPicPr>
        <p:blipFill rotWithShape="1">
          <a:blip r:embed="rId5">
            <a:alphaModFix/>
          </a:blip>
          <a:srcRect b="0" l="0" r="0" t="0"/>
          <a:stretch/>
        </p:blipFill>
        <p:spPr>
          <a:xfrm>
            <a:off x="16626378" y="7505700"/>
            <a:ext cx="1625803" cy="1625600"/>
          </a:xfrm>
          <a:prstGeom prst="rect">
            <a:avLst/>
          </a:prstGeom>
          <a:noFill/>
          <a:ln>
            <a:noFill/>
          </a:ln>
        </p:spPr>
      </p:pic>
      <p:sp>
        <p:nvSpPr>
          <p:cNvPr id="67" name="Google Shape;67;g27821b53fc4_0_21"/>
          <p:cNvSpPr/>
          <p:nvPr/>
        </p:nvSpPr>
        <p:spPr>
          <a:xfrm>
            <a:off x="16626378" y="7505700"/>
            <a:ext cx="1625700" cy="1625700"/>
          </a:xfrm>
          <a:prstGeom prst="roundRect">
            <a:avLst>
              <a:gd fmla="val 781313" name="adj"/>
            </a:avLst>
          </a:prstGeom>
          <a:noFill/>
          <a:ln cap="flat" cmpd="sng" w="50800">
            <a:solidFill>
              <a:srgbClr val="F67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7821b53fc4_0_21"/>
          <p:cNvSpPr/>
          <p:nvPr/>
        </p:nvSpPr>
        <p:spPr>
          <a:xfrm>
            <a:off x="16874059" y="7772400"/>
            <a:ext cx="11304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67E4D"/>
              </a:buClr>
              <a:buSzPts val="4800"/>
              <a:buFont typeface="Mochiy Pop One"/>
              <a:buNone/>
            </a:pPr>
            <a:r>
              <a:rPr b="0" i="0" lang="en-US" sz="4800" u="none" cap="none" strike="noStrike">
                <a:solidFill>
                  <a:srgbClr val="F67E4D"/>
                </a:solidFill>
                <a:latin typeface="Mochiy Pop One"/>
                <a:ea typeface="Mochiy Pop One"/>
                <a:cs typeface="Mochiy Pop One"/>
                <a:sym typeface="Mochiy Pop One"/>
              </a:rPr>
              <a:t>04</a:t>
            </a:r>
            <a:endParaRPr b="0" i="0" sz="4800" u="none" cap="none" strike="noStrike">
              <a:solidFill>
                <a:schemeClr val="dk1"/>
              </a:solidFill>
              <a:latin typeface="Calibri"/>
              <a:ea typeface="Calibri"/>
              <a:cs typeface="Calibri"/>
              <a:sym typeface="Calibri"/>
            </a:endParaRPr>
          </a:p>
        </p:txBody>
      </p:sp>
      <p:sp>
        <p:nvSpPr>
          <p:cNvPr id="69" name="Google Shape;69;g27821b53fc4_0_21"/>
          <p:cNvSpPr/>
          <p:nvPr/>
        </p:nvSpPr>
        <p:spPr>
          <a:xfrm>
            <a:off x="18455407" y="7556500"/>
            <a:ext cx="5931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7821b53fc4_0_21"/>
          <p:cNvSpPr/>
          <p:nvPr/>
        </p:nvSpPr>
        <p:spPr>
          <a:xfrm>
            <a:off x="18455407" y="7556500"/>
            <a:ext cx="61350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chiy Pop One"/>
              <a:buNone/>
            </a:pPr>
            <a:r>
              <a:rPr b="0" i="0" lang="en-US" sz="4800" u="none" cap="none" strike="noStrike">
                <a:solidFill>
                  <a:srgbClr val="0E0E0E"/>
                </a:solidFill>
                <a:latin typeface="Mochiy Pop One"/>
                <a:ea typeface="Mochiy Pop One"/>
                <a:cs typeface="Mochiy Pop One"/>
                <a:sym typeface="Mochiy Pop One"/>
              </a:rPr>
              <a:t>Magic</a:t>
            </a:r>
            <a:endParaRPr b="0" i="0" sz="4800" u="none" cap="none" strike="noStrike">
              <a:solidFill>
                <a:schemeClr val="dk1"/>
              </a:solidFill>
              <a:latin typeface="Calibri"/>
              <a:ea typeface="Calibri"/>
              <a:cs typeface="Calibri"/>
              <a:sym typeface="Calibri"/>
            </a:endParaRPr>
          </a:p>
        </p:txBody>
      </p:sp>
      <p:sp>
        <p:nvSpPr>
          <p:cNvPr id="71" name="Google Shape;71;g27821b53fc4_0_21"/>
          <p:cNvSpPr/>
          <p:nvPr/>
        </p:nvSpPr>
        <p:spPr>
          <a:xfrm>
            <a:off x="18455407" y="85471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72" name="Google Shape;72;g27821b53fc4_0_21"/>
          <p:cNvSpPr/>
          <p:nvPr/>
        </p:nvSpPr>
        <p:spPr>
          <a:xfrm>
            <a:off x="0"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7821b53fc4_0_21"/>
          <p:cNvSpPr/>
          <p:nvPr/>
        </p:nvSpPr>
        <p:spPr>
          <a:xfrm>
            <a:off x="0" y="10541000"/>
            <a:ext cx="5931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27821b53fc4_0_21"/>
          <p:cNvSpPr/>
          <p:nvPr/>
        </p:nvSpPr>
        <p:spPr>
          <a:xfrm>
            <a:off x="-203225" y="10541000"/>
            <a:ext cx="6135000" cy="1092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Mochiy Pop One"/>
              <a:buNone/>
            </a:pPr>
            <a:r>
              <a:rPr b="0" i="0" lang="en-US" sz="4800" u="none" cap="none" strike="noStrike">
                <a:solidFill>
                  <a:srgbClr val="0E0E0E"/>
                </a:solidFill>
                <a:latin typeface="Mochiy Pop One"/>
                <a:ea typeface="Mochiy Pop One"/>
                <a:cs typeface="Mochiy Pop One"/>
                <a:sym typeface="Mochiy Pop One"/>
              </a:rPr>
              <a:t>Adventure</a:t>
            </a:r>
            <a:endParaRPr b="0" i="0" sz="4800" u="none" cap="none" strike="noStrike">
              <a:solidFill>
                <a:schemeClr val="dk1"/>
              </a:solidFill>
              <a:latin typeface="Calibri"/>
              <a:ea typeface="Calibri"/>
              <a:cs typeface="Calibri"/>
              <a:sym typeface="Calibri"/>
            </a:endParaRPr>
          </a:p>
        </p:txBody>
      </p:sp>
      <p:sp>
        <p:nvSpPr>
          <p:cNvPr id="75" name="Google Shape;75;g27821b53fc4_0_21"/>
          <p:cNvSpPr/>
          <p:nvPr/>
        </p:nvSpPr>
        <p:spPr>
          <a:xfrm>
            <a:off x="-135484" y="115316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pic>
        <p:nvPicPr>
          <p:cNvPr descr=" " id="76" name="Google Shape;76;g27821b53fc4_0_21"/>
          <p:cNvPicPr preferRelativeResize="0"/>
          <p:nvPr/>
        </p:nvPicPr>
        <p:blipFill rotWithShape="1">
          <a:blip r:embed="rId5">
            <a:alphaModFix/>
          </a:blip>
          <a:srcRect b="0" l="0" r="0" t="0"/>
          <a:stretch/>
        </p:blipFill>
        <p:spPr>
          <a:xfrm>
            <a:off x="6134867" y="10490200"/>
            <a:ext cx="1625803" cy="1625600"/>
          </a:xfrm>
          <a:prstGeom prst="rect">
            <a:avLst/>
          </a:prstGeom>
          <a:noFill/>
          <a:ln>
            <a:noFill/>
          </a:ln>
        </p:spPr>
      </p:pic>
      <p:sp>
        <p:nvSpPr>
          <p:cNvPr id="77" name="Google Shape;77;g27821b53fc4_0_21"/>
          <p:cNvSpPr/>
          <p:nvPr/>
        </p:nvSpPr>
        <p:spPr>
          <a:xfrm>
            <a:off x="6134867" y="10490200"/>
            <a:ext cx="1625700" cy="1625700"/>
          </a:xfrm>
          <a:prstGeom prst="roundRect">
            <a:avLst>
              <a:gd fmla="val 781313" name="adj"/>
            </a:avLst>
          </a:prstGeom>
          <a:noFill/>
          <a:ln cap="flat" cmpd="sng" w="50800">
            <a:solidFill>
              <a:srgbClr val="F67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27821b53fc4_0_21"/>
          <p:cNvSpPr/>
          <p:nvPr/>
        </p:nvSpPr>
        <p:spPr>
          <a:xfrm>
            <a:off x="6376197" y="10756900"/>
            <a:ext cx="11430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67E4D"/>
              </a:buClr>
              <a:buSzPts val="4800"/>
              <a:buFont typeface="Mochiy Pop One"/>
              <a:buNone/>
            </a:pPr>
            <a:r>
              <a:rPr b="0" i="0" lang="en-US" sz="4800" u="none" cap="none" strike="noStrike">
                <a:solidFill>
                  <a:srgbClr val="F67E4D"/>
                </a:solidFill>
                <a:latin typeface="Mochiy Pop One"/>
                <a:ea typeface="Mochiy Pop One"/>
                <a:cs typeface="Mochiy Pop One"/>
                <a:sym typeface="Mochiy Pop One"/>
              </a:rPr>
              <a:t>05</a:t>
            </a:r>
            <a:endParaRPr b="0" i="0" sz="4800" u="none" cap="none" strike="noStrike">
              <a:solidFill>
                <a:schemeClr val="dk1"/>
              </a:solidFill>
              <a:latin typeface="Calibri"/>
              <a:ea typeface="Calibri"/>
              <a:cs typeface="Calibri"/>
              <a:sym typeface="Calibri"/>
            </a:endParaRPr>
          </a:p>
        </p:txBody>
      </p:sp>
      <p:sp>
        <p:nvSpPr>
          <p:cNvPr id="79" name="Google Shape;79;g27821b53fc4_0_21"/>
          <p:cNvSpPr/>
          <p:nvPr/>
        </p:nvSpPr>
        <p:spPr>
          <a:xfrm>
            <a:off x="16626378"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0" name="Google Shape;80;g27821b53fc4_0_21"/>
          <p:cNvPicPr preferRelativeResize="0"/>
          <p:nvPr/>
        </p:nvPicPr>
        <p:blipFill rotWithShape="1">
          <a:blip r:embed="rId5">
            <a:alphaModFix/>
          </a:blip>
          <a:srcRect b="0" l="0" r="0" t="0"/>
          <a:stretch/>
        </p:blipFill>
        <p:spPr>
          <a:xfrm>
            <a:off x="16626378" y="10490200"/>
            <a:ext cx="1625803" cy="1625600"/>
          </a:xfrm>
          <a:prstGeom prst="rect">
            <a:avLst/>
          </a:prstGeom>
          <a:noFill/>
          <a:ln>
            <a:noFill/>
          </a:ln>
        </p:spPr>
      </p:pic>
      <p:sp>
        <p:nvSpPr>
          <p:cNvPr id="81" name="Google Shape;81;g27821b53fc4_0_21"/>
          <p:cNvSpPr/>
          <p:nvPr/>
        </p:nvSpPr>
        <p:spPr>
          <a:xfrm>
            <a:off x="16626378" y="10490200"/>
            <a:ext cx="1625700" cy="1625700"/>
          </a:xfrm>
          <a:prstGeom prst="roundRect">
            <a:avLst>
              <a:gd fmla="val 781313" name="adj"/>
            </a:avLst>
          </a:prstGeom>
          <a:noFill/>
          <a:ln cap="flat" cmpd="sng" w="50800">
            <a:solidFill>
              <a:srgbClr val="F67E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27821b53fc4_0_21"/>
          <p:cNvSpPr/>
          <p:nvPr/>
        </p:nvSpPr>
        <p:spPr>
          <a:xfrm>
            <a:off x="16886761" y="10756900"/>
            <a:ext cx="1104900" cy="1092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67E4D"/>
              </a:buClr>
              <a:buSzPts val="4800"/>
              <a:buFont typeface="Mochiy Pop One"/>
              <a:buNone/>
            </a:pPr>
            <a:r>
              <a:rPr b="0" i="0" lang="en-US" sz="4800" u="none" cap="none" strike="noStrike">
                <a:solidFill>
                  <a:srgbClr val="F67E4D"/>
                </a:solidFill>
                <a:latin typeface="Mochiy Pop One"/>
                <a:ea typeface="Mochiy Pop One"/>
                <a:cs typeface="Mochiy Pop One"/>
                <a:sym typeface="Mochiy Pop One"/>
              </a:rPr>
              <a:t>06</a:t>
            </a:r>
            <a:endParaRPr b="0" i="0" sz="4800" u="none" cap="none" strike="noStrike">
              <a:solidFill>
                <a:schemeClr val="dk1"/>
              </a:solidFill>
              <a:latin typeface="Calibri"/>
              <a:ea typeface="Calibri"/>
              <a:cs typeface="Calibri"/>
              <a:sym typeface="Calibri"/>
            </a:endParaRPr>
          </a:p>
        </p:txBody>
      </p:sp>
      <p:sp>
        <p:nvSpPr>
          <p:cNvPr id="83" name="Google Shape;83;g27821b53fc4_0_21"/>
          <p:cNvSpPr/>
          <p:nvPr/>
        </p:nvSpPr>
        <p:spPr>
          <a:xfrm>
            <a:off x="18455407" y="10541000"/>
            <a:ext cx="5931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g27821b53fc4_0_21"/>
          <p:cNvSpPr/>
          <p:nvPr/>
        </p:nvSpPr>
        <p:spPr>
          <a:xfrm>
            <a:off x="18455407" y="10541000"/>
            <a:ext cx="61350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chiy Pop One"/>
              <a:buNone/>
            </a:pPr>
            <a:r>
              <a:rPr b="0" i="0" lang="en-US" sz="4800" u="none" cap="none" strike="noStrike">
                <a:solidFill>
                  <a:srgbClr val="0E0E0E"/>
                </a:solidFill>
                <a:latin typeface="Mochiy Pop One"/>
                <a:ea typeface="Mochiy Pop One"/>
                <a:cs typeface="Mochiy Pop One"/>
                <a:sym typeface="Mochiy Pop One"/>
              </a:rPr>
              <a:t>Conclusion</a:t>
            </a:r>
            <a:endParaRPr b="0" i="0" sz="4800" u="none" cap="none" strike="noStrike">
              <a:solidFill>
                <a:schemeClr val="dk1"/>
              </a:solidFill>
              <a:latin typeface="Calibri"/>
              <a:ea typeface="Calibri"/>
              <a:cs typeface="Calibri"/>
              <a:sym typeface="Calibri"/>
            </a:endParaRPr>
          </a:p>
        </p:txBody>
      </p:sp>
      <p:sp>
        <p:nvSpPr>
          <p:cNvPr id="85" name="Google Shape;85;g27821b53fc4_0_21"/>
          <p:cNvSpPr/>
          <p:nvPr/>
        </p:nvSpPr>
        <p:spPr>
          <a:xfrm>
            <a:off x="18455407" y="115316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pic>
        <p:nvPicPr>
          <p:cNvPr descr=" " id="86" name="Google Shape;86;g27821b53fc4_0_21"/>
          <p:cNvPicPr preferRelativeResize="0"/>
          <p:nvPr/>
        </p:nvPicPr>
        <p:blipFill rotWithShape="1">
          <a:blip r:embed="rId6">
            <a:alphaModFix/>
          </a:blip>
          <a:srcRect b="0" l="0" r="0" t="0"/>
          <a:stretch/>
        </p:blipFill>
        <p:spPr>
          <a:xfrm>
            <a:off x="8230629" y="4292600"/>
            <a:ext cx="7925791" cy="7772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8BE"/>
        </a:solidFill>
      </p:bgPr>
    </p:bg>
    <p:spTree>
      <p:nvGrpSpPr>
        <p:cNvPr id="91" name="Shape 91"/>
        <p:cNvGrpSpPr/>
        <p:nvPr/>
      </p:nvGrpSpPr>
      <p:grpSpPr>
        <a:xfrm>
          <a:off x="0" y="0"/>
          <a:ext cx="0" cy="0"/>
          <a:chOff x="0" y="0"/>
          <a:chExt cx="0" cy="0"/>
        </a:xfrm>
      </p:grpSpPr>
      <p:pic>
        <p:nvPicPr>
          <p:cNvPr descr=" " id="92" name="Google Shape;92;g27821b53fc4_0_73"/>
          <p:cNvPicPr preferRelativeResize="0"/>
          <p:nvPr/>
        </p:nvPicPr>
        <p:blipFill rotWithShape="1">
          <a:blip r:embed="rId3">
            <a:alphaModFix/>
          </a:blip>
          <a:srcRect b="0" l="0" r="0" t="0"/>
          <a:stretch/>
        </p:blipFill>
        <p:spPr>
          <a:xfrm>
            <a:off x="40840" y="-164991"/>
            <a:ext cx="12144746" cy="15237834"/>
          </a:xfrm>
          <a:prstGeom prst="rect">
            <a:avLst/>
          </a:prstGeom>
          <a:noFill/>
          <a:ln>
            <a:noFill/>
          </a:ln>
        </p:spPr>
      </p:pic>
      <p:pic>
        <p:nvPicPr>
          <p:cNvPr descr=" " id="93" name="Google Shape;93;g27821b53fc4_0_73"/>
          <p:cNvPicPr preferRelativeResize="0"/>
          <p:nvPr/>
        </p:nvPicPr>
        <p:blipFill rotWithShape="1">
          <a:blip r:embed="rId4">
            <a:alphaModFix/>
          </a:blip>
          <a:srcRect b="0" l="0" r="0" t="0"/>
          <a:stretch/>
        </p:blipFill>
        <p:spPr>
          <a:xfrm>
            <a:off x="20989166" y="-742333"/>
            <a:ext cx="14484185" cy="18173097"/>
          </a:xfrm>
          <a:prstGeom prst="rect">
            <a:avLst/>
          </a:prstGeom>
          <a:noFill/>
          <a:ln>
            <a:noFill/>
          </a:ln>
        </p:spPr>
      </p:pic>
      <p:sp>
        <p:nvSpPr>
          <p:cNvPr id="94" name="Google Shape;94;g27821b53fc4_0_7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5" name="Google Shape;95;g27821b53fc4_0_7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96" name="Google Shape;96;g27821b53fc4_0_73"/>
          <p:cNvSpPr/>
          <p:nvPr/>
        </p:nvSpPr>
        <p:spPr>
          <a:xfrm>
            <a:off x="2959470" y="2743200"/>
            <a:ext cx="18794100" cy="181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D632B"/>
              </a:buClr>
              <a:buSzPts val="8000"/>
              <a:buFont typeface="Mochiy Pop One"/>
              <a:buNone/>
            </a:pPr>
            <a:r>
              <a:rPr b="0" i="0" lang="en-US" sz="8000" u="none" cap="none" strike="noStrike">
                <a:solidFill>
                  <a:srgbClr val="FD632B"/>
                </a:solidFill>
                <a:latin typeface="Mochiy Pop One"/>
                <a:ea typeface="Mochiy Pop One"/>
                <a:cs typeface="Mochiy Pop One"/>
                <a:sym typeface="Mochiy Pop One"/>
              </a:rPr>
              <a:t>The Realm of the Extraordinary</a:t>
            </a:r>
            <a:endParaRPr b="0" i="0" sz="8000" u="none" cap="none" strike="noStrike">
              <a:solidFill>
                <a:schemeClr val="dk1"/>
              </a:solidFill>
              <a:latin typeface="Calibri"/>
              <a:ea typeface="Calibri"/>
              <a:cs typeface="Calibri"/>
              <a:sym typeface="Calibri"/>
            </a:endParaRPr>
          </a:p>
        </p:txBody>
      </p:sp>
      <p:sp>
        <p:nvSpPr>
          <p:cNvPr id="97" name="Google Shape;97;g27821b53fc4_0_73"/>
          <p:cNvSpPr/>
          <p:nvPr/>
        </p:nvSpPr>
        <p:spPr>
          <a:xfrm>
            <a:off x="2959470"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8" name="Google Shape;98;g27821b53fc4_0_73"/>
          <p:cNvSpPr/>
          <p:nvPr/>
        </p:nvSpPr>
        <p:spPr>
          <a:xfrm>
            <a:off x="12701588"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8BE"/>
        </a:solidFill>
      </p:bgPr>
    </p:bg>
    <p:spTree>
      <p:nvGrpSpPr>
        <p:cNvPr id="103" name="Shape 103"/>
        <p:cNvGrpSpPr/>
        <p:nvPr/>
      </p:nvGrpSpPr>
      <p:grpSpPr>
        <a:xfrm>
          <a:off x="0" y="0"/>
          <a:ext cx="0" cy="0"/>
          <a:chOff x="0" y="0"/>
          <a:chExt cx="0" cy="0"/>
        </a:xfrm>
      </p:grpSpPr>
      <p:pic>
        <p:nvPicPr>
          <p:cNvPr descr=" " id="104" name="Google Shape;104;g27821b53fc4_0_84"/>
          <p:cNvPicPr preferRelativeResize="0"/>
          <p:nvPr/>
        </p:nvPicPr>
        <p:blipFill rotWithShape="1">
          <a:blip r:embed="rId3">
            <a:alphaModFix/>
          </a:blip>
          <a:srcRect b="0" l="0" r="0" t="0"/>
          <a:stretch/>
        </p:blipFill>
        <p:spPr>
          <a:xfrm>
            <a:off x="12662286" y="1854219"/>
            <a:ext cx="11720989" cy="11691063"/>
          </a:xfrm>
          <a:prstGeom prst="rect">
            <a:avLst/>
          </a:prstGeom>
          <a:noFill/>
          <a:ln>
            <a:noFill/>
          </a:ln>
        </p:spPr>
      </p:pic>
      <p:pic>
        <p:nvPicPr>
          <p:cNvPr descr=" " id="105" name="Google Shape;105;g27821b53fc4_0_84"/>
          <p:cNvPicPr preferRelativeResize="0"/>
          <p:nvPr/>
        </p:nvPicPr>
        <p:blipFill rotWithShape="1">
          <a:blip r:embed="rId4">
            <a:alphaModFix/>
          </a:blip>
          <a:srcRect b="0" l="0" r="0" t="0"/>
          <a:stretch/>
        </p:blipFill>
        <p:spPr>
          <a:xfrm>
            <a:off x="-13528" y="-981819"/>
            <a:ext cx="10601855" cy="14880616"/>
          </a:xfrm>
          <a:prstGeom prst="rect">
            <a:avLst/>
          </a:prstGeom>
          <a:noFill/>
          <a:ln>
            <a:noFill/>
          </a:ln>
        </p:spPr>
      </p:pic>
      <p:sp>
        <p:nvSpPr>
          <p:cNvPr id="106" name="Google Shape;106;g27821b53fc4_0_8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7" name="Google Shape;107;g27821b53fc4_0_8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08" name="Google Shape;108;g27821b53fc4_0_84"/>
          <p:cNvPicPr preferRelativeResize="0"/>
          <p:nvPr/>
        </p:nvPicPr>
        <p:blipFill rotWithShape="1">
          <a:blip r:embed="rId6">
            <a:alphaModFix/>
          </a:blip>
          <a:srcRect b="0" l="0" r="0" t="0"/>
          <a:stretch/>
        </p:blipFill>
        <p:spPr>
          <a:xfrm>
            <a:off x="0" y="0"/>
            <a:ext cx="24387048" cy="8305800"/>
          </a:xfrm>
          <a:prstGeom prst="rect">
            <a:avLst/>
          </a:prstGeom>
          <a:noFill/>
          <a:ln>
            <a:noFill/>
          </a:ln>
        </p:spPr>
      </p:pic>
      <p:sp>
        <p:nvSpPr>
          <p:cNvPr id="109" name="Google Shape;109;g27821b53fc4_0_84"/>
          <p:cNvSpPr/>
          <p:nvPr/>
        </p:nvSpPr>
        <p:spPr>
          <a:xfrm>
            <a:off x="1816327" y="9499600"/>
            <a:ext cx="9907200" cy="269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0" name="Google Shape;110;g27821b53fc4_0_84"/>
          <p:cNvPicPr preferRelativeResize="0"/>
          <p:nvPr/>
        </p:nvPicPr>
        <p:blipFill rotWithShape="1">
          <a:blip r:embed="rId7">
            <a:alphaModFix/>
          </a:blip>
          <a:srcRect b="0" l="0" r="0" t="0"/>
          <a:stretch/>
        </p:blipFill>
        <p:spPr>
          <a:xfrm>
            <a:off x="1816327" y="10033000"/>
            <a:ext cx="1840242" cy="1625600"/>
          </a:xfrm>
          <a:prstGeom prst="rect">
            <a:avLst/>
          </a:prstGeom>
          <a:noFill/>
          <a:ln>
            <a:noFill/>
          </a:ln>
        </p:spPr>
      </p:pic>
      <p:sp>
        <p:nvSpPr>
          <p:cNvPr id="111" name="Google Shape;111;g27821b53fc4_0_84"/>
          <p:cNvSpPr/>
          <p:nvPr/>
        </p:nvSpPr>
        <p:spPr>
          <a:xfrm>
            <a:off x="4063020" y="9499600"/>
            <a:ext cx="7660500" cy="269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g27821b53fc4_0_84"/>
          <p:cNvSpPr/>
          <p:nvPr/>
        </p:nvSpPr>
        <p:spPr>
          <a:xfrm>
            <a:off x="4063020" y="9499600"/>
            <a:ext cx="78639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chiy Pop One"/>
              <a:buNone/>
            </a:pPr>
            <a:r>
              <a:rPr b="0" i="0" lang="en-US" sz="4800" u="none" cap="none" strike="noStrike">
                <a:solidFill>
                  <a:srgbClr val="0E0E0E"/>
                </a:solidFill>
                <a:latin typeface="Mochiy Pop One"/>
                <a:ea typeface="Mochiy Pop One"/>
                <a:cs typeface="Mochiy Pop One"/>
                <a:sym typeface="Mochiy Pop One"/>
              </a:rPr>
              <a:t>Unicorn Sightings</a:t>
            </a:r>
            <a:endParaRPr b="0" i="0" sz="4800" u="none" cap="none" strike="noStrike">
              <a:solidFill>
                <a:schemeClr val="dk1"/>
              </a:solidFill>
              <a:latin typeface="Calibri"/>
              <a:ea typeface="Calibri"/>
              <a:cs typeface="Calibri"/>
              <a:sym typeface="Calibri"/>
            </a:endParaRPr>
          </a:p>
        </p:txBody>
      </p:sp>
      <p:sp>
        <p:nvSpPr>
          <p:cNvPr id="113" name="Google Shape;113;g27821b53fc4_0_84"/>
          <p:cNvSpPr/>
          <p:nvPr/>
        </p:nvSpPr>
        <p:spPr>
          <a:xfrm>
            <a:off x="4063020" y="10591800"/>
            <a:ext cx="77961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14" name="Google Shape;114;g27821b53fc4_0_84"/>
          <p:cNvSpPr/>
          <p:nvPr/>
        </p:nvSpPr>
        <p:spPr>
          <a:xfrm>
            <a:off x="12676184" y="9499600"/>
            <a:ext cx="9907200" cy="269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5" name="Google Shape;115;g27821b53fc4_0_84"/>
          <p:cNvPicPr preferRelativeResize="0"/>
          <p:nvPr/>
        </p:nvPicPr>
        <p:blipFill rotWithShape="1">
          <a:blip r:embed="rId8">
            <a:alphaModFix/>
          </a:blip>
          <a:srcRect b="0" l="0" r="0" t="0"/>
          <a:stretch/>
        </p:blipFill>
        <p:spPr>
          <a:xfrm>
            <a:off x="12676184" y="10033000"/>
            <a:ext cx="1647684" cy="1625600"/>
          </a:xfrm>
          <a:prstGeom prst="rect">
            <a:avLst/>
          </a:prstGeom>
          <a:noFill/>
          <a:ln>
            <a:noFill/>
          </a:ln>
        </p:spPr>
      </p:pic>
      <p:sp>
        <p:nvSpPr>
          <p:cNvPr id="116" name="Google Shape;116;g27821b53fc4_0_84"/>
          <p:cNvSpPr/>
          <p:nvPr/>
        </p:nvSpPr>
        <p:spPr>
          <a:xfrm>
            <a:off x="14730319" y="9499600"/>
            <a:ext cx="7853100" cy="269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g27821b53fc4_0_84"/>
          <p:cNvSpPr/>
          <p:nvPr/>
        </p:nvSpPr>
        <p:spPr>
          <a:xfrm>
            <a:off x="14730319" y="9499600"/>
            <a:ext cx="8056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chiy Pop One"/>
              <a:buNone/>
            </a:pPr>
            <a:r>
              <a:rPr b="0" i="0" lang="en-US" sz="4800" u="none" cap="none" strike="noStrike">
                <a:solidFill>
                  <a:srgbClr val="0E0E0E"/>
                </a:solidFill>
                <a:latin typeface="Mochiy Pop One"/>
                <a:ea typeface="Mochiy Pop One"/>
                <a:cs typeface="Mochiy Pop One"/>
                <a:sym typeface="Mochiy Pop One"/>
              </a:rPr>
              <a:t>Dragon Taming</a:t>
            </a:r>
            <a:endParaRPr b="0" i="0" sz="4800" u="none" cap="none" strike="noStrike">
              <a:solidFill>
                <a:schemeClr val="dk1"/>
              </a:solidFill>
              <a:latin typeface="Calibri"/>
              <a:ea typeface="Calibri"/>
              <a:cs typeface="Calibri"/>
              <a:sym typeface="Calibri"/>
            </a:endParaRPr>
          </a:p>
        </p:txBody>
      </p:sp>
      <p:sp>
        <p:nvSpPr>
          <p:cNvPr id="118" name="Google Shape;118;g27821b53fc4_0_84"/>
          <p:cNvSpPr/>
          <p:nvPr/>
        </p:nvSpPr>
        <p:spPr>
          <a:xfrm>
            <a:off x="14730319" y="10591800"/>
            <a:ext cx="79887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8BE"/>
        </a:solidFill>
      </p:bgPr>
    </p:bg>
    <p:spTree>
      <p:nvGrpSpPr>
        <p:cNvPr id="123" name="Shape 123"/>
        <p:cNvGrpSpPr/>
        <p:nvPr/>
      </p:nvGrpSpPr>
      <p:grpSpPr>
        <a:xfrm>
          <a:off x="0" y="0"/>
          <a:ext cx="0" cy="0"/>
          <a:chOff x="0" y="0"/>
          <a:chExt cx="0" cy="0"/>
        </a:xfrm>
      </p:grpSpPr>
      <p:pic>
        <p:nvPicPr>
          <p:cNvPr descr=" " id="124" name="Google Shape;124;g27821b53fc4_0_103"/>
          <p:cNvPicPr preferRelativeResize="0"/>
          <p:nvPr/>
        </p:nvPicPr>
        <p:blipFill rotWithShape="1">
          <a:blip r:embed="rId3">
            <a:alphaModFix/>
          </a:blip>
          <a:srcRect b="0" l="0" r="0" t="0"/>
          <a:stretch/>
        </p:blipFill>
        <p:spPr>
          <a:xfrm>
            <a:off x="13882835" y="-2603500"/>
            <a:ext cx="12892111" cy="12890500"/>
          </a:xfrm>
          <a:prstGeom prst="rect">
            <a:avLst/>
          </a:prstGeom>
          <a:noFill/>
          <a:ln>
            <a:noFill/>
          </a:ln>
        </p:spPr>
      </p:pic>
      <p:pic>
        <p:nvPicPr>
          <p:cNvPr descr=" " id="125" name="Google Shape;125;g27821b53fc4_0_103"/>
          <p:cNvPicPr preferRelativeResize="0"/>
          <p:nvPr/>
        </p:nvPicPr>
        <p:blipFill rotWithShape="1">
          <a:blip r:embed="rId3">
            <a:alphaModFix/>
          </a:blip>
          <a:srcRect b="0" l="0" r="0" t="0"/>
          <a:stretch/>
        </p:blipFill>
        <p:spPr>
          <a:xfrm>
            <a:off x="-4547168" y="8051800"/>
            <a:ext cx="12892111" cy="12890500"/>
          </a:xfrm>
          <a:prstGeom prst="rect">
            <a:avLst/>
          </a:prstGeom>
          <a:noFill/>
          <a:ln>
            <a:noFill/>
          </a:ln>
        </p:spPr>
      </p:pic>
      <p:sp>
        <p:nvSpPr>
          <p:cNvPr id="126" name="Google Shape;126;g27821b53fc4_0_10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7" name="Google Shape;127;g27821b53fc4_0_10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28" name="Google Shape;128;g27821b53fc4_0_103"/>
          <p:cNvSpPr/>
          <p:nvPr/>
        </p:nvSpPr>
        <p:spPr>
          <a:xfrm>
            <a:off x="914514"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g27821b53fc4_0_103"/>
          <p:cNvSpPr/>
          <p:nvPr/>
        </p:nvSpPr>
        <p:spPr>
          <a:xfrm>
            <a:off x="914514" y="3492500"/>
            <a:ext cx="5906100" cy="88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g27821b53fc4_0_103"/>
          <p:cNvSpPr/>
          <p:nvPr/>
        </p:nvSpPr>
        <p:spPr>
          <a:xfrm>
            <a:off x="914514" y="3492500"/>
            <a:ext cx="61095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chiy Pop One"/>
              <a:buNone/>
            </a:pPr>
            <a:r>
              <a:rPr b="0" i="0" lang="en-US" sz="4800" u="none" cap="none" strike="noStrike">
                <a:solidFill>
                  <a:srgbClr val="0E0E0E"/>
                </a:solidFill>
                <a:latin typeface="Mochiy Pop One"/>
                <a:ea typeface="Mochiy Pop One"/>
                <a:cs typeface="Mochiy Pop One"/>
                <a:sym typeface="Mochiy Pop One"/>
              </a:rPr>
              <a:t>Unicorn Sightings</a:t>
            </a:r>
            <a:endParaRPr b="0" i="0" sz="4800" u="none" cap="none" strike="noStrike">
              <a:solidFill>
                <a:schemeClr val="dk1"/>
              </a:solidFill>
              <a:latin typeface="Calibri"/>
              <a:ea typeface="Calibri"/>
              <a:cs typeface="Calibri"/>
              <a:sym typeface="Calibri"/>
            </a:endParaRPr>
          </a:p>
        </p:txBody>
      </p:sp>
      <p:sp>
        <p:nvSpPr>
          <p:cNvPr id="131" name="Google Shape;131;g27821b53fc4_0_103"/>
          <p:cNvSpPr/>
          <p:nvPr/>
        </p:nvSpPr>
        <p:spPr>
          <a:xfrm>
            <a:off x="914514" y="49911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g27821b53fc4_0_103"/>
          <p:cNvSpPr/>
          <p:nvPr/>
        </p:nvSpPr>
        <p:spPr>
          <a:xfrm>
            <a:off x="914514" y="49911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3" name="Google Shape;133;g27821b53fc4_0_103"/>
          <p:cNvPicPr preferRelativeResize="0"/>
          <p:nvPr/>
        </p:nvPicPr>
        <p:blipFill rotWithShape="1">
          <a:blip r:embed="rId5">
            <a:alphaModFix/>
          </a:blip>
          <a:srcRect b="0" l="0" r="0" t="0"/>
          <a:stretch/>
        </p:blipFill>
        <p:spPr>
          <a:xfrm>
            <a:off x="914514" y="7200900"/>
            <a:ext cx="7023978" cy="5054600"/>
          </a:xfrm>
          <a:prstGeom prst="rect">
            <a:avLst/>
          </a:prstGeom>
          <a:noFill/>
          <a:ln>
            <a:noFill/>
          </a:ln>
        </p:spPr>
      </p:pic>
      <p:sp>
        <p:nvSpPr>
          <p:cNvPr id="134" name="Google Shape;134;g27821b53fc4_0_103"/>
          <p:cNvSpPr/>
          <p:nvPr/>
        </p:nvSpPr>
        <p:spPr>
          <a:xfrm>
            <a:off x="15826178"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g27821b53fc4_0_103"/>
          <p:cNvSpPr/>
          <p:nvPr/>
        </p:nvSpPr>
        <p:spPr>
          <a:xfrm>
            <a:off x="15826178" y="3492500"/>
            <a:ext cx="5906100" cy="88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g27821b53fc4_0_103"/>
          <p:cNvSpPr/>
          <p:nvPr/>
        </p:nvSpPr>
        <p:spPr>
          <a:xfrm>
            <a:off x="15826178" y="3492500"/>
            <a:ext cx="61095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chiy Pop One"/>
              <a:buNone/>
            </a:pPr>
            <a:r>
              <a:rPr b="0" i="0" lang="en-US" sz="4800" u="none" cap="none" strike="noStrike">
                <a:solidFill>
                  <a:srgbClr val="0E0E0E"/>
                </a:solidFill>
                <a:latin typeface="Mochiy Pop One"/>
                <a:ea typeface="Mochiy Pop One"/>
                <a:cs typeface="Mochiy Pop One"/>
                <a:sym typeface="Mochiy Pop One"/>
              </a:rPr>
              <a:t>Unicorn Sightings</a:t>
            </a:r>
            <a:endParaRPr b="0" i="0" sz="4800" u="none" cap="none" strike="noStrike">
              <a:solidFill>
                <a:schemeClr val="dk1"/>
              </a:solidFill>
              <a:latin typeface="Calibri"/>
              <a:ea typeface="Calibri"/>
              <a:cs typeface="Calibri"/>
              <a:sym typeface="Calibri"/>
            </a:endParaRPr>
          </a:p>
        </p:txBody>
      </p:sp>
      <p:sp>
        <p:nvSpPr>
          <p:cNvPr id="137" name="Google Shape;137;g27821b53fc4_0_103"/>
          <p:cNvSpPr/>
          <p:nvPr/>
        </p:nvSpPr>
        <p:spPr>
          <a:xfrm>
            <a:off x="15826178" y="49911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g27821b53fc4_0_103"/>
          <p:cNvSpPr/>
          <p:nvPr/>
        </p:nvSpPr>
        <p:spPr>
          <a:xfrm>
            <a:off x="15826178" y="49911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9" name="Google Shape;139;g27821b53fc4_0_103"/>
          <p:cNvPicPr preferRelativeResize="0"/>
          <p:nvPr/>
        </p:nvPicPr>
        <p:blipFill rotWithShape="1">
          <a:blip r:embed="rId6">
            <a:alphaModFix/>
          </a:blip>
          <a:srcRect b="0" l="0" r="0" t="0"/>
          <a:stretch/>
        </p:blipFill>
        <p:spPr>
          <a:xfrm>
            <a:off x="15826178" y="7200900"/>
            <a:ext cx="7023978" cy="5054600"/>
          </a:xfrm>
          <a:prstGeom prst="rect">
            <a:avLst/>
          </a:prstGeom>
          <a:noFill/>
          <a:ln>
            <a:noFill/>
          </a:ln>
        </p:spPr>
      </p:pic>
      <p:sp>
        <p:nvSpPr>
          <p:cNvPr id="140" name="Google Shape;140;g27821b53fc4_0_103"/>
          <p:cNvSpPr/>
          <p:nvPr/>
        </p:nvSpPr>
        <p:spPr>
          <a:xfrm>
            <a:off x="8370346" y="14986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g27821b53fc4_0_103"/>
          <p:cNvSpPr/>
          <p:nvPr/>
        </p:nvSpPr>
        <p:spPr>
          <a:xfrm>
            <a:off x="8370346" y="1498600"/>
            <a:ext cx="5093400" cy="88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g27821b53fc4_0_103"/>
          <p:cNvSpPr/>
          <p:nvPr/>
        </p:nvSpPr>
        <p:spPr>
          <a:xfrm>
            <a:off x="8370346" y="1498600"/>
            <a:ext cx="52965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chiy Pop One"/>
              <a:buNone/>
            </a:pPr>
            <a:r>
              <a:rPr b="0" i="0" lang="en-US" sz="4800" u="none" cap="none" strike="noStrike">
                <a:solidFill>
                  <a:srgbClr val="0E0E0E"/>
                </a:solidFill>
                <a:latin typeface="Mochiy Pop One"/>
                <a:ea typeface="Mochiy Pop One"/>
                <a:cs typeface="Mochiy Pop One"/>
                <a:sym typeface="Mochiy Pop One"/>
              </a:rPr>
              <a:t>Dragon Taming</a:t>
            </a:r>
            <a:endParaRPr b="0" i="0" sz="4800" u="none" cap="none" strike="noStrike">
              <a:solidFill>
                <a:schemeClr val="dk1"/>
              </a:solidFill>
              <a:latin typeface="Calibri"/>
              <a:ea typeface="Calibri"/>
              <a:cs typeface="Calibri"/>
              <a:sym typeface="Calibri"/>
            </a:endParaRPr>
          </a:p>
        </p:txBody>
      </p:sp>
      <p:sp>
        <p:nvSpPr>
          <p:cNvPr id="143" name="Google Shape;143;g27821b53fc4_0_103"/>
          <p:cNvSpPr/>
          <p:nvPr/>
        </p:nvSpPr>
        <p:spPr>
          <a:xfrm>
            <a:off x="8370346" y="29972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27821b53fc4_0_103"/>
          <p:cNvSpPr/>
          <p:nvPr/>
        </p:nvSpPr>
        <p:spPr>
          <a:xfrm>
            <a:off x="8370346" y="29972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5" name="Google Shape;145;g27821b53fc4_0_103"/>
          <p:cNvPicPr preferRelativeResize="0"/>
          <p:nvPr/>
        </p:nvPicPr>
        <p:blipFill rotWithShape="1">
          <a:blip r:embed="rId7">
            <a:alphaModFix/>
          </a:blip>
          <a:srcRect b="0" l="0" r="0" t="0"/>
          <a:stretch/>
        </p:blipFill>
        <p:spPr>
          <a:xfrm>
            <a:off x="8370346" y="5207000"/>
            <a:ext cx="7023978" cy="5054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8BE"/>
        </a:solidFill>
      </p:bgPr>
    </p:bg>
    <p:spTree>
      <p:nvGrpSpPr>
        <p:cNvPr id="150" name="Shape 150"/>
        <p:cNvGrpSpPr/>
        <p:nvPr/>
      </p:nvGrpSpPr>
      <p:grpSpPr>
        <a:xfrm>
          <a:off x="0" y="0"/>
          <a:ext cx="0" cy="0"/>
          <a:chOff x="0" y="0"/>
          <a:chExt cx="0" cy="0"/>
        </a:xfrm>
      </p:grpSpPr>
      <p:pic>
        <p:nvPicPr>
          <p:cNvPr descr=" " id="151" name="Google Shape;151;g27821b53fc4_0_129"/>
          <p:cNvPicPr preferRelativeResize="0"/>
          <p:nvPr/>
        </p:nvPicPr>
        <p:blipFill rotWithShape="1">
          <a:blip r:embed="rId3">
            <a:alphaModFix/>
          </a:blip>
          <a:srcRect b="0" l="0" r="0" t="0"/>
          <a:stretch/>
        </p:blipFill>
        <p:spPr>
          <a:xfrm>
            <a:off x="15025978" y="0"/>
            <a:ext cx="15140292" cy="13627100"/>
          </a:xfrm>
          <a:prstGeom prst="rect">
            <a:avLst/>
          </a:prstGeom>
          <a:noFill/>
          <a:ln>
            <a:noFill/>
          </a:ln>
        </p:spPr>
      </p:pic>
      <p:pic>
        <p:nvPicPr>
          <p:cNvPr descr=" " id="152" name="Google Shape;152;g27821b53fc4_0_129"/>
          <p:cNvPicPr preferRelativeResize="0"/>
          <p:nvPr/>
        </p:nvPicPr>
        <p:blipFill rotWithShape="1">
          <a:blip r:embed="rId4">
            <a:alphaModFix/>
          </a:blip>
          <a:srcRect b="0" l="0" r="0" t="0"/>
          <a:stretch/>
        </p:blipFill>
        <p:spPr>
          <a:xfrm>
            <a:off x="495362" y="0"/>
            <a:ext cx="12892111" cy="12890500"/>
          </a:xfrm>
          <a:prstGeom prst="rect">
            <a:avLst/>
          </a:prstGeom>
          <a:noFill/>
          <a:ln>
            <a:noFill/>
          </a:ln>
        </p:spPr>
      </p:pic>
      <p:sp>
        <p:nvSpPr>
          <p:cNvPr id="153" name="Google Shape;153;g27821b53fc4_0_12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4" name="Google Shape;154;g27821b53fc4_0_12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55" name="Google Shape;155;g27821b53fc4_0_129"/>
          <p:cNvPicPr preferRelativeResize="0"/>
          <p:nvPr/>
        </p:nvPicPr>
        <p:blipFill rotWithShape="1">
          <a:blip r:embed="rId6">
            <a:alphaModFix/>
          </a:blip>
          <a:srcRect b="0" l="0" r="0" t="0"/>
          <a:stretch/>
        </p:blipFill>
        <p:spPr>
          <a:xfrm>
            <a:off x="-508063" y="1384300"/>
            <a:ext cx="5966698" cy="4437887"/>
          </a:xfrm>
          <a:prstGeom prst="rect">
            <a:avLst/>
          </a:prstGeom>
          <a:noFill/>
          <a:ln>
            <a:noFill/>
          </a:ln>
        </p:spPr>
      </p:pic>
      <p:sp>
        <p:nvSpPr>
          <p:cNvPr id="156" name="Google Shape;156;g27821b53fc4_0_129"/>
          <p:cNvSpPr/>
          <p:nvPr/>
        </p:nvSpPr>
        <p:spPr>
          <a:xfrm>
            <a:off x="5842730" y="4229100"/>
            <a:ext cx="13603500" cy="718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27821b53fc4_0_129"/>
          <p:cNvSpPr/>
          <p:nvPr/>
        </p:nvSpPr>
        <p:spPr>
          <a:xfrm>
            <a:off x="5842730" y="4229100"/>
            <a:ext cx="13806600" cy="642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chiy Pop One"/>
              <a:buNone/>
            </a:pPr>
            <a:r>
              <a:rPr b="0" i="0" lang="en-US" sz="4800" u="none" cap="none" strike="noStrike">
                <a:solidFill>
                  <a:srgbClr val="0E0E0E"/>
                </a:solidFill>
                <a:latin typeface="Mochiy Pop One"/>
                <a:ea typeface="Mochiy Pop One"/>
                <a:cs typeface="Mochiy Pop One"/>
                <a:sym typeface="Mochiy Pop On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8" name="Google Shape;158;g27821b53fc4_0_129"/>
          <p:cNvSpPr/>
          <p:nvPr/>
        </p:nvSpPr>
        <p:spPr>
          <a:xfrm>
            <a:off x="14581422" y="10756900"/>
            <a:ext cx="50172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chiy Pop One"/>
              <a:buNone/>
            </a:pPr>
            <a:r>
              <a:rPr b="0" i="0" lang="en-US" sz="3600" u="none" cap="none" strike="noStrike">
                <a:solidFill>
                  <a:srgbClr val="0E0E0E"/>
                </a:solidFill>
                <a:latin typeface="Mochiy Pop One"/>
                <a:ea typeface="Mochiy Pop One"/>
                <a:cs typeface="Mochiy Pop One"/>
                <a:sym typeface="Mochiy Pop On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8BE"/>
        </a:solidFill>
      </p:bgPr>
    </p:bg>
    <p:spTree>
      <p:nvGrpSpPr>
        <p:cNvPr id="163" name="Shape 163"/>
        <p:cNvGrpSpPr/>
        <p:nvPr/>
      </p:nvGrpSpPr>
      <p:grpSpPr>
        <a:xfrm>
          <a:off x="0" y="0"/>
          <a:ext cx="0" cy="0"/>
          <a:chOff x="0" y="0"/>
          <a:chExt cx="0" cy="0"/>
        </a:xfrm>
      </p:grpSpPr>
      <p:pic>
        <p:nvPicPr>
          <p:cNvPr descr=" " id="164" name="Google Shape;164;g27821b53fc4_0_141"/>
          <p:cNvPicPr preferRelativeResize="0"/>
          <p:nvPr/>
        </p:nvPicPr>
        <p:blipFill rotWithShape="1">
          <a:blip r:embed="rId3">
            <a:alphaModFix/>
          </a:blip>
          <a:srcRect b="0" l="0" r="0" t="0"/>
          <a:stretch/>
        </p:blipFill>
        <p:spPr>
          <a:xfrm>
            <a:off x="40840" y="-164988"/>
            <a:ext cx="12144746" cy="15237831"/>
          </a:xfrm>
          <a:prstGeom prst="rect">
            <a:avLst/>
          </a:prstGeom>
          <a:noFill/>
          <a:ln>
            <a:noFill/>
          </a:ln>
        </p:spPr>
      </p:pic>
      <p:pic>
        <p:nvPicPr>
          <p:cNvPr descr=" " id="165" name="Google Shape;165;g27821b53fc4_0_141"/>
          <p:cNvPicPr preferRelativeResize="0"/>
          <p:nvPr/>
        </p:nvPicPr>
        <p:blipFill rotWithShape="1">
          <a:blip r:embed="rId4">
            <a:alphaModFix/>
          </a:blip>
          <a:srcRect b="0" l="0" r="0" t="0"/>
          <a:stretch/>
        </p:blipFill>
        <p:spPr>
          <a:xfrm>
            <a:off x="20989166" y="-742330"/>
            <a:ext cx="14484185" cy="18173093"/>
          </a:xfrm>
          <a:prstGeom prst="rect">
            <a:avLst/>
          </a:prstGeom>
          <a:noFill/>
          <a:ln>
            <a:noFill/>
          </a:ln>
        </p:spPr>
      </p:pic>
      <p:sp>
        <p:nvSpPr>
          <p:cNvPr id="166" name="Google Shape;166;g27821b53fc4_0_14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7" name="Google Shape;167;g27821b53fc4_0_14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68" name="Google Shape;168;g27821b53fc4_0_141"/>
          <p:cNvPicPr preferRelativeResize="0"/>
          <p:nvPr/>
        </p:nvPicPr>
        <p:blipFill rotWithShape="1">
          <a:blip r:embed="rId6">
            <a:alphaModFix/>
          </a:blip>
          <a:srcRect b="0" l="0" r="0" t="0"/>
          <a:stretch/>
        </p:blipFill>
        <p:spPr>
          <a:xfrm>
            <a:off x="1308264" y="723900"/>
            <a:ext cx="13006426" cy="11976100"/>
          </a:xfrm>
          <a:prstGeom prst="rect">
            <a:avLst/>
          </a:prstGeom>
          <a:noFill/>
          <a:ln>
            <a:noFill/>
          </a:ln>
        </p:spPr>
      </p:pic>
      <p:sp>
        <p:nvSpPr>
          <p:cNvPr id="169" name="Google Shape;169;g27821b53fc4_0_141"/>
          <p:cNvSpPr/>
          <p:nvPr/>
        </p:nvSpPr>
        <p:spPr>
          <a:xfrm>
            <a:off x="16004000" y="3111500"/>
            <a:ext cx="7163700" cy="31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g27821b53fc4_0_141"/>
          <p:cNvSpPr/>
          <p:nvPr/>
        </p:nvSpPr>
        <p:spPr>
          <a:xfrm>
            <a:off x="16004000" y="3111500"/>
            <a:ext cx="7366800" cy="198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chiy Pop One"/>
              <a:buNone/>
            </a:pPr>
            <a:r>
              <a:rPr b="0" i="0" lang="en-US" sz="4800" u="none" cap="none" strike="noStrike">
                <a:solidFill>
                  <a:srgbClr val="0E0E0E"/>
                </a:solidFill>
                <a:latin typeface="Mochiy Pop One"/>
                <a:ea typeface="Mochiy Pop One"/>
                <a:cs typeface="Mochiy Pop One"/>
                <a:sym typeface="Mochiy Pop One"/>
              </a:rPr>
              <a:t>Dragon Taming Technique</a:t>
            </a:r>
            <a:endParaRPr b="0" i="0" sz="4800" u="none" cap="none" strike="noStrike">
              <a:solidFill>
                <a:schemeClr val="dk1"/>
              </a:solidFill>
              <a:latin typeface="Calibri"/>
              <a:ea typeface="Calibri"/>
              <a:cs typeface="Calibri"/>
              <a:sym typeface="Calibri"/>
            </a:endParaRPr>
          </a:p>
        </p:txBody>
      </p:sp>
      <p:sp>
        <p:nvSpPr>
          <p:cNvPr id="171" name="Google Shape;171;g27821b53fc4_0_141"/>
          <p:cNvSpPr/>
          <p:nvPr/>
        </p:nvSpPr>
        <p:spPr>
          <a:xfrm>
            <a:off x="16004000" y="51943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72" name="Google Shape;172;g27821b53fc4_0_141"/>
          <p:cNvSpPr/>
          <p:nvPr/>
        </p:nvSpPr>
        <p:spPr>
          <a:xfrm>
            <a:off x="16004000" y="6540500"/>
            <a:ext cx="7163700" cy="31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27821b53fc4_0_141"/>
          <p:cNvSpPr/>
          <p:nvPr/>
        </p:nvSpPr>
        <p:spPr>
          <a:xfrm>
            <a:off x="16004000" y="6540500"/>
            <a:ext cx="7366800" cy="198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chiy Pop One"/>
              <a:buNone/>
            </a:pPr>
            <a:r>
              <a:rPr b="0" i="0" lang="en-US" sz="4800" u="none" cap="none" strike="noStrike">
                <a:solidFill>
                  <a:srgbClr val="0E0E0E"/>
                </a:solidFill>
                <a:latin typeface="Mochiy Pop One"/>
                <a:ea typeface="Mochiy Pop One"/>
                <a:cs typeface="Mochiy Pop One"/>
                <a:sym typeface="Mochiy Pop One"/>
              </a:rPr>
              <a:t>The Art of Unicorn Sighting</a:t>
            </a:r>
            <a:endParaRPr b="0" i="0" sz="4800" u="none" cap="none" strike="noStrike">
              <a:solidFill>
                <a:schemeClr val="dk1"/>
              </a:solidFill>
              <a:latin typeface="Calibri"/>
              <a:ea typeface="Calibri"/>
              <a:cs typeface="Calibri"/>
              <a:sym typeface="Calibri"/>
            </a:endParaRPr>
          </a:p>
        </p:txBody>
      </p:sp>
      <p:sp>
        <p:nvSpPr>
          <p:cNvPr id="174" name="Google Shape;174;g27821b53fc4_0_141"/>
          <p:cNvSpPr/>
          <p:nvPr/>
        </p:nvSpPr>
        <p:spPr>
          <a:xfrm>
            <a:off x="16004000" y="86233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8BE"/>
        </a:solidFill>
      </p:bgPr>
    </p:bg>
    <p:spTree>
      <p:nvGrpSpPr>
        <p:cNvPr id="179" name="Shape 179"/>
        <p:cNvGrpSpPr/>
        <p:nvPr/>
      </p:nvGrpSpPr>
      <p:grpSpPr>
        <a:xfrm>
          <a:off x="0" y="0"/>
          <a:ext cx="0" cy="0"/>
          <a:chOff x="0" y="0"/>
          <a:chExt cx="0" cy="0"/>
        </a:xfrm>
      </p:grpSpPr>
      <p:pic>
        <p:nvPicPr>
          <p:cNvPr descr=" " id="180" name="Google Shape;180;g27821b53fc4_0_156"/>
          <p:cNvPicPr preferRelativeResize="0"/>
          <p:nvPr/>
        </p:nvPicPr>
        <p:blipFill rotWithShape="1">
          <a:blip r:embed="rId3">
            <a:alphaModFix/>
          </a:blip>
          <a:srcRect b="0" l="0" r="0" t="0"/>
          <a:stretch/>
        </p:blipFill>
        <p:spPr>
          <a:xfrm>
            <a:off x="12662286" y="1854212"/>
            <a:ext cx="11720989" cy="11691068"/>
          </a:xfrm>
          <a:prstGeom prst="rect">
            <a:avLst/>
          </a:prstGeom>
          <a:noFill/>
          <a:ln>
            <a:noFill/>
          </a:ln>
        </p:spPr>
      </p:pic>
      <p:pic>
        <p:nvPicPr>
          <p:cNvPr descr=" " id="181" name="Google Shape;181;g27821b53fc4_0_156"/>
          <p:cNvPicPr preferRelativeResize="0"/>
          <p:nvPr/>
        </p:nvPicPr>
        <p:blipFill rotWithShape="1">
          <a:blip r:embed="rId4">
            <a:alphaModFix/>
          </a:blip>
          <a:srcRect b="0" l="0" r="0" t="0"/>
          <a:stretch/>
        </p:blipFill>
        <p:spPr>
          <a:xfrm>
            <a:off x="-13528" y="-981819"/>
            <a:ext cx="10601855" cy="14880616"/>
          </a:xfrm>
          <a:prstGeom prst="rect">
            <a:avLst/>
          </a:prstGeom>
          <a:noFill/>
          <a:ln>
            <a:noFill/>
          </a:ln>
        </p:spPr>
      </p:pic>
      <p:sp>
        <p:nvSpPr>
          <p:cNvPr id="182" name="Google Shape;182;g27821b53fc4_0_156"/>
          <p:cNvSpPr/>
          <p:nvPr/>
        </p:nvSpPr>
        <p:spPr>
          <a:xfrm>
            <a:off x="2091528" y="1574800"/>
            <a:ext cx="20216700" cy="181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D632B"/>
              </a:buClr>
              <a:buSzPts val="8000"/>
              <a:buFont typeface="Mochiy Pop One"/>
              <a:buNone/>
            </a:pPr>
            <a:r>
              <a:rPr b="0" i="0" lang="en-US" sz="8000" u="none" cap="none" strike="noStrike">
                <a:solidFill>
                  <a:srgbClr val="FD632B"/>
                </a:solidFill>
                <a:latin typeface="Mochiy Pop One"/>
                <a:ea typeface="Mochiy Pop One"/>
                <a:cs typeface="Mochiy Pop One"/>
                <a:sym typeface="Mochiy Pop One"/>
              </a:rPr>
              <a:t>The Magic of Dragons: A Research</a:t>
            </a:r>
            <a:endParaRPr b="0" i="0" sz="8000" u="none" cap="none" strike="noStrike">
              <a:solidFill>
                <a:schemeClr val="dk1"/>
              </a:solidFill>
              <a:latin typeface="Calibri"/>
              <a:ea typeface="Calibri"/>
              <a:cs typeface="Calibri"/>
              <a:sym typeface="Calibri"/>
            </a:endParaRPr>
          </a:p>
        </p:txBody>
      </p:sp>
      <p:sp>
        <p:nvSpPr>
          <p:cNvPr id="183" name="Google Shape;183;g27821b53fc4_0_156"/>
          <p:cNvSpPr/>
          <p:nvPr/>
        </p:nvSpPr>
        <p:spPr>
          <a:xfrm>
            <a:off x="14352794" y="4025900"/>
            <a:ext cx="6642900" cy="783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g27821b53fc4_0_156"/>
          <p:cNvSpPr/>
          <p:nvPr/>
        </p:nvSpPr>
        <p:spPr>
          <a:xfrm>
            <a:off x="15025978" y="4025900"/>
            <a:ext cx="52965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ochiy Pop One"/>
              <a:buNone/>
            </a:pPr>
            <a:r>
              <a:rPr b="0" i="0" lang="en-US" sz="4800" u="none" cap="none" strike="noStrike">
                <a:solidFill>
                  <a:srgbClr val="0E0E0E"/>
                </a:solidFill>
                <a:latin typeface="Mochiy Pop One"/>
                <a:ea typeface="Mochiy Pop One"/>
                <a:cs typeface="Mochiy Pop One"/>
                <a:sym typeface="Mochiy Pop One"/>
              </a:rPr>
              <a:t>Dragon Taming</a:t>
            </a:r>
            <a:endParaRPr b="0" i="0" sz="4800" u="none" cap="none" strike="noStrike">
              <a:solidFill>
                <a:schemeClr val="dk1"/>
              </a:solidFill>
              <a:latin typeface="Calibri"/>
              <a:ea typeface="Calibri"/>
              <a:cs typeface="Calibri"/>
              <a:sym typeface="Calibri"/>
            </a:endParaRPr>
          </a:p>
        </p:txBody>
      </p:sp>
      <p:sp>
        <p:nvSpPr>
          <p:cNvPr id="185" name="Google Shape;185;g27821b53fc4_0_156"/>
          <p:cNvSpPr/>
          <p:nvPr/>
        </p:nvSpPr>
        <p:spPr>
          <a:xfrm>
            <a:off x="14352794" y="5219700"/>
            <a:ext cx="6642900" cy="664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6" name="Google Shape;186;g27821b53fc4_0_156"/>
          <p:cNvPicPr preferRelativeResize="0"/>
          <p:nvPr/>
        </p:nvPicPr>
        <p:blipFill rotWithShape="1">
          <a:blip r:embed="rId5">
            <a:alphaModFix/>
          </a:blip>
          <a:srcRect b="0" l="0" r="0" t="0"/>
          <a:stretch/>
        </p:blipFill>
        <p:spPr>
          <a:xfrm>
            <a:off x="14352794" y="5219700"/>
            <a:ext cx="6642930" cy="6642100"/>
          </a:xfrm>
          <a:prstGeom prst="rect">
            <a:avLst/>
          </a:prstGeom>
          <a:noFill/>
          <a:ln>
            <a:noFill/>
          </a:ln>
        </p:spPr>
      </p:pic>
      <p:pic>
        <p:nvPicPr>
          <p:cNvPr descr=" " id="187" name="Google Shape;187;g27821b53fc4_0_156"/>
          <p:cNvPicPr preferRelativeResize="0"/>
          <p:nvPr/>
        </p:nvPicPr>
        <p:blipFill rotWithShape="1">
          <a:blip r:embed="rId6">
            <a:alphaModFix/>
          </a:blip>
          <a:srcRect b="0" l="0" r="0" t="0"/>
          <a:stretch/>
        </p:blipFill>
        <p:spPr>
          <a:xfrm>
            <a:off x="14352791" y="5219700"/>
            <a:ext cx="6642933" cy="6642100"/>
          </a:xfrm>
          <a:prstGeom prst="rect">
            <a:avLst/>
          </a:prstGeom>
          <a:noFill/>
          <a:ln>
            <a:noFill/>
          </a:ln>
        </p:spPr>
      </p:pic>
      <p:sp>
        <p:nvSpPr>
          <p:cNvPr id="188" name="Google Shape;188;g27821b53fc4_0_156"/>
          <p:cNvSpPr/>
          <p:nvPr/>
        </p:nvSpPr>
        <p:spPr>
          <a:xfrm>
            <a:off x="15762670" y="6616700"/>
            <a:ext cx="3835800" cy="3835500"/>
          </a:xfrm>
          <a:prstGeom prst="roundRect">
            <a:avLst>
              <a:gd fmla="val 3311285" name="adj"/>
            </a:avLst>
          </a:prstGeom>
          <a:solidFill>
            <a:srgbClr val="FFF3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9" name="Google Shape;189;g27821b53fc4_0_156"/>
          <p:cNvPicPr preferRelativeResize="0"/>
          <p:nvPr/>
        </p:nvPicPr>
        <p:blipFill rotWithShape="1">
          <a:blip r:embed="rId7">
            <a:alphaModFix/>
          </a:blip>
          <a:srcRect b="0" l="0" r="0" t="0"/>
          <a:stretch/>
        </p:blipFill>
        <p:spPr>
          <a:xfrm>
            <a:off x="16363943" y="7124700"/>
            <a:ext cx="2633337" cy="1625600"/>
          </a:xfrm>
          <a:prstGeom prst="rect">
            <a:avLst/>
          </a:prstGeom>
          <a:noFill/>
          <a:ln>
            <a:noFill/>
          </a:ln>
        </p:spPr>
      </p:pic>
      <p:sp>
        <p:nvSpPr>
          <p:cNvPr id="190" name="Google Shape;190;g27821b53fc4_0_156"/>
          <p:cNvSpPr/>
          <p:nvPr/>
        </p:nvSpPr>
        <p:spPr>
          <a:xfrm>
            <a:off x="15915089" y="9055100"/>
            <a:ext cx="3531000" cy="88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g27821b53fc4_0_156"/>
          <p:cNvSpPr/>
          <p:nvPr/>
        </p:nvSpPr>
        <p:spPr>
          <a:xfrm>
            <a:off x="15813476" y="9055100"/>
            <a:ext cx="3734400" cy="109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ochiy Pop One"/>
              <a:buNone/>
            </a:pPr>
            <a:r>
              <a:rPr b="0" i="0" lang="en-US" sz="4800" u="none" cap="none" strike="noStrike">
                <a:solidFill>
                  <a:srgbClr val="0E0E0E"/>
                </a:solidFill>
                <a:latin typeface="Mochiy Pop One"/>
                <a:ea typeface="Mochiy Pop One"/>
                <a:cs typeface="Mochiy Pop One"/>
                <a:sym typeface="Mochiy Pop One"/>
              </a:rPr>
              <a:t>Unicorn </a:t>
            </a:r>
            <a:endParaRPr b="0" i="0" sz="4800" u="none" cap="none" strike="noStrike">
              <a:solidFill>
                <a:schemeClr val="dk1"/>
              </a:solidFill>
              <a:latin typeface="Calibri"/>
              <a:ea typeface="Calibri"/>
              <a:cs typeface="Calibri"/>
              <a:sym typeface="Calibri"/>
            </a:endParaRPr>
          </a:p>
        </p:txBody>
      </p:sp>
      <p:sp>
        <p:nvSpPr>
          <p:cNvPr id="192" name="Google Shape;192;g27821b53fc4_0_15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3" name="Google Shape;193;g27821b53fc4_0_156"/>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94" name="Google Shape;194;g27821b53fc4_0_156"/>
          <p:cNvSpPr/>
          <p:nvPr/>
        </p:nvSpPr>
        <p:spPr>
          <a:xfrm>
            <a:off x="3149994" y="4318000"/>
            <a:ext cx="36201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27821b53fc4_0_156"/>
          <p:cNvSpPr/>
          <p:nvPr/>
        </p:nvSpPr>
        <p:spPr>
          <a:xfrm>
            <a:off x="3149994" y="4318000"/>
            <a:ext cx="36201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g27821b53fc4_0_156"/>
          <p:cNvSpPr/>
          <p:nvPr/>
        </p:nvSpPr>
        <p:spPr>
          <a:xfrm>
            <a:off x="3149994" y="4318000"/>
            <a:ext cx="3823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chiy Pop One"/>
              <a:buNone/>
            </a:pPr>
            <a:r>
              <a:rPr b="0" i="0" lang="en-US" sz="4800" u="none" cap="none" strike="noStrike">
                <a:solidFill>
                  <a:srgbClr val="0E0E0E"/>
                </a:solidFill>
                <a:latin typeface="Mochiy Pop One"/>
                <a:ea typeface="Mochiy Pop One"/>
                <a:cs typeface="Mochiy Pop One"/>
                <a:sym typeface="Mochiy Pop One"/>
              </a:rPr>
              <a:t>Archery</a:t>
            </a:r>
            <a:endParaRPr b="0" i="0" sz="4800" u="none" cap="none" strike="noStrike">
              <a:solidFill>
                <a:schemeClr val="dk1"/>
              </a:solidFill>
              <a:latin typeface="Calibri"/>
              <a:ea typeface="Calibri"/>
              <a:cs typeface="Calibri"/>
              <a:sym typeface="Calibri"/>
            </a:endParaRPr>
          </a:p>
        </p:txBody>
      </p:sp>
      <p:sp>
        <p:nvSpPr>
          <p:cNvPr id="197" name="Google Shape;197;g27821b53fc4_0_156"/>
          <p:cNvSpPr/>
          <p:nvPr/>
        </p:nvSpPr>
        <p:spPr>
          <a:xfrm>
            <a:off x="3149994" y="54102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98" name="Google Shape;198;g27821b53fc4_0_156"/>
          <p:cNvSpPr/>
          <p:nvPr/>
        </p:nvSpPr>
        <p:spPr>
          <a:xfrm>
            <a:off x="8370346" y="8547100"/>
            <a:ext cx="36201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g27821b53fc4_0_156"/>
          <p:cNvSpPr/>
          <p:nvPr/>
        </p:nvSpPr>
        <p:spPr>
          <a:xfrm>
            <a:off x="8370346" y="8547100"/>
            <a:ext cx="36201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g27821b53fc4_0_156"/>
          <p:cNvSpPr/>
          <p:nvPr/>
        </p:nvSpPr>
        <p:spPr>
          <a:xfrm>
            <a:off x="8370346" y="8547100"/>
            <a:ext cx="3823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chiy Pop One"/>
              <a:buNone/>
            </a:pPr>
            <a:r>
              <a:rPr b="0" i="0" lang="en-US" sz="4800" u="none" cap="none" strike="noStrike">
                <a:solidFill>
                  <a:srgbClr val="0E0E0E"/>
                </a:solidFill>
                <a:latin typeface="Mochiy Pop One"/>
                <a:ea typeface="Mochiy Pop One"/>
                <a:cs typeface="Mochiy Pop One"/>
                <a:sym typeface="Mochiy Pop One"/>
              </a:rPr>
              <a:t>Unicorn</a:t>
            </a:r>
            <a:endParaRPr b="0" i="0" sz="4800" u="none" cap="none" strike="noStrike">
              <a:solidFill>
                <a:schemeClr val="dk1"/>
              </a:solidFill>
              <a:latin typeface="Calibri"/>
              <a:ea typeface="Calibri"/>
              <a:cs typeface="Calibri"/>
              <a:sym typeface="Calibri"/>
            </a:endParaRPr>
          </a:p>
        </p:txBody>
      </p:sp>
      <p:sp>
        <p:nvSpPr>
          <p:cNvPr id="201" name="Google Shape;201;g27821b53fc4_0_156"/>
          <p:cNvSpPr/>
          <p:nvPr/>
        </p:nvSpPr>
        <p:spPr>
          <a:xfrm>
            <a:off x="8370346" y="96393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02" name="Google Shape;202;g27821b53fc4_0_156"/>
          <p:cNvSpPr/>
          <p:nvPr/>
        </p:nvSpPr>
        <p:spPr>
          <a:xfrm>
            <a:off x="8370346" y="4318000"/>
            <a:ext cx="36201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g27821b53fc4_0_156"/>
          <p:cNvSpPr/>
          <p:nvPr/>
        </p:nvSpPr>
        <p:spPr>
          <a:xfrm>
            <a:off x="8370346" y="4318000"/>
            <a:ext cx="36201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g27821b53fc4_0_156"/>
          <p:cNvSpPr/>
          <p:nvPr/>
        </p:nvSpPr>
        <p:spPr>
          <a:xfrm>
            <a:off x="8370346" y="4318000"/>
            <a:ext cx="3823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chiy Pop One"/>
              <a:buNone/>
            </a:pPr>
            <a:r>
              <a:rPr b="0" i="0" lang="en-US" sz="4800" u="none" cap="none" strike="noStrike">
                <a:solidFill>
                  <a:srgbClr val="0E0E0E"/>
                </a:solidFill>
                <a:latin typeface="Mochiy Pop One"/>
                <a:ea typeface="Mochiy Pop One"/>
                <a:cs typeface="Mochiy Pop One"/>
                <a:sym typeface="Mochiy Pop One"/>
              </a:rPr>
              <a:t>Music</a:t>
            </a:r>
            <a:endParaRPr b="0" i="0" sz="4800" u="none" cap="none" strike="noStrike">
              <a:solidFill>
                <a:schemeClr val="dk1"/>
              </a:solidFill>
              <a:latin typeface="Calibri"/>
              <a:ea typeface="Calibri"/>
              <a:cs typeface="Calibri"/>
              <a:sym typeface="Calibri"/>
            </a:endParaRPr>
          </a:p>
        </p:txBody>
      </p:sp>
      <p:sp>
        <p:nvSpPr>
          <p:cNvPr id="205" name="Google Shape;205;g27821b53fc4_0_156"/>
          <p:cNvSpPr/>
          <p:nvPr/>
        </p:nvSpPr>
        <p:spPr>
          <a:xfrm>
            <a:off x="8370346" y="54102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06" name="Google Shape;206;g27821b53fc4_0_156"/>
          <p:cNvSpPr/>
          <p:nvPr/>
        </p:nvSpPr>
        <p:spPr>
          <a:xfrm>
            <a:off x="3149994" y="8547100"/>
            <a:ext cx="36201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g27821b53fc4_0_156"/>
          <p:cNvSpPr/>
          <p:nvPr/>
        </p:nvSpPr>
        <p:spPr>
          <a:xfrm>
            <a:off x="3149994" y="8547100"/>
            <a:ext cx="36201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g27821b53fc4_0_156"/>
          <p:cNvSpPr/>
          <p:nvPr/>
        </p:nvSpPr>
        <p:spPr>
          <a:xfrm>
            <a:off x="3149994" y="8547100"/>
            <a:ext cx="3823200" cy="109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chiy Pop One"/>
              <a:buNone/>
            </a:pPr>
            <a:r>
              <a:rPr b="0" i="0" lang="en-US" sz="4800" u="none" cap="none" strike="noStrike">
                <a:solidFill>
                  <a:srgbClr val="0E0E0E"/>
                </a:solidFill>
                <a:latin typeface="Mochiy Pop One"/>
                <a:ea typeface="Mochiy Pop One"/>
                <a:cs typeface="Mochiy Pop One"/>
                <a:sym typeface="Mochiy Pop One"/>
              </a:rPr>
              <a:t>Life</a:t>
            </a:r>
            <a:endParaRPr b="0" i="0" sz="4800" u="none" cap="none" strike="noStrike">
              <a:solidFill>
                <a:schemeClr val="dk1"/>
              </a:solidFill>
              <a:latin typeface="Calibri"/>
              <a:ea typeface="Calibri"/>
              <a:cs typeface="Calibri"/>
              <a:sym typeface="Calibri"/>
            </a:endParaRPr>
          </a:p>
        </p:txBody>
      </p:sp>
      <p:sp>
        <p:nvSpPr>
          <p:cNvPr id="209" name="Google Shape;209;g27821b53fc4_0_156"/>
          <p:cNvSpPr/>
          <p:nvPr/>
        </p:nvSpPr>
        <p:spPr>
          <a:xfrm>
            <a:off x="3149994" y="96393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2024-07-15T08:13:35Z</dcterms:created>
  <dc:creator>PptxGenJS</dc:creator>
</cp:coreProperties>
</file>