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df3f574963_1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df3f574963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498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5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8000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5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42625" y="9232482"/>
            <a:ext cx="7487153" cy="391991"/>
            <a:chOff x="0" y="9175900"/>
            <a:chExt cx="7772400" cy="406925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0" y="9364725"/>
              <a:ext cx="77724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Energy &amp; Energy Transfer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/>
            </a:p>
          </p:txBody>
        </p:sp>
        <p:pic>
          <p:nvPicPr>
            <p:cNvPr id="56" name="Google Shape;56;p13"/>
            <p:cNvPicPr preferRelativeResize="0"/>
            <p:nvPr/>
          </p:nvPicPr>
          <p:blipFill rotWithShape="1">
            <a:blip r:embed="rId3">
              <a:alphaModFix/>
            </a:blip>
            <a:srcRect b="-34811" l="0" r="-3852" t="-11579"/>
            <a:stretch/>
          </p:blipFill>
          <p:spPr>
            <a:xfrm>
              <a:off x="3004538" y="91759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7" name="Google Shape;57;p13"/>
          <p:cNvSpPr txBox="1"/>
          <p:nvPr/>
        </p:nvSpPr>
        <p:spPr>
          <a:xfrm>
            <a:off x="2725325" y="274550"/>
            <a:ext cx="4748400" cy="4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</a:rPr>
              <a:t>N</a:t>
            </a:r>
            <a:r>
              <a:rPr lang="en" sz="1100"/>
              <a:t>ombre:</a:t>
            </a:r>
            <a:r>
              <a:rPr lang="en" sz="1100">
                <a:solidFill>
                  <a:srgbClr val="000000"/>
                </a:solidFill>
              </a:rPr>
              <a:t> </a:t>
            </a:r>
            <a:r>
              <a:rPr lang="en" sz="1100">
                <a:solidFill>
                  <a:srgbClr val="B7B7B7"/>
                </a:solidFill>
              </a:rPr>
              <a:t>_____________________</a:t>
            </a:r>
            <a:endParaRPr sz="1100">
              <a:solidFill>
                <a:srgbClr val="B7B7B7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463875" y="548450"/>
            <a:ext cx="7152000" cy="8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700">
                <a:solidFill>
                  <a:schemeClr val="dk1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El primer motor de a</a:t>
            </a:r>
            <a:r>
              <a:rPr b="1" lang="en" sz="4700">
                <a:solidFill>
                  <a:schemeClr val="dk1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vión</a:t>
            </a:r>
            <a:endParaRPr b="1" sz="4700">
              <a:solidFill>
                <a:schemeClr val="dk1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561300" y="1509975"/>
            <a:ext cx="6672316" cy="71351"/>
          </a:xfrm>
          <a:custGeom>
            <a:rect b="b" l="l" r="r" t="t"/>
            <a:pathLst>
              <a:path extrusionOk="0" h="3044" w="212867">
                <a:moveTo>
                  <a:pt x="0" y="3044"/>
                </a:moveTo>
                <a:cubicBezTo>
                  <a:pt x="70712" y="-2842"/>
                  <a:pt x="141910" y="1903"/>
                  <a:pt x="212867" y="1903"/>
                </a:cubicBezTo>
              </a:path>
            </a:pathLst>
          </a:cu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0" name="Google Shape;60;p13"/>
          <p:cNvSpPr txBox="1"/>
          <p:nvPr/>
        </p:nvSpPr>
        <p:spPr>
          <a:xfrm>
            <a:off x="435600" y="1763975"/>
            <a:ext cx="6743700" cy="723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En </a:t>
            </a:r>
            <a:r>
              <a:rPr lang="en" sz="1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1871, un ingeniero francés construyó una máquina voladora que sorprendió al mundo. </a:t>
            </a:r>
            <a:r>
              <a:rPr lang="en" sz="1200">
                <a:solidFill>
                  <a:schemeClr val="dk1"/>
                </a:solidFill>
              </a:rPr>
              <a:t>Esta máquina voladora era del tamaño de un juguete: sólo 20 pulgadas de largo y 18 pulgadas de ancho. Parecía un avión con alas de murciélago. </a:t>
            </a:r>
            <a:endParaRPr sz="1200">
              <a:solidFill>
                <a:srgbClr val="252525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¿Qué hizo que este avión de juguete fuera tan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impresionante? ¡Podía volar bajo su propio poder!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Fue el primer avión con esa habilidad.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52525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252525"/>
                </a:solidFill>
                <a:highlight>
                  <a:schemeClr val="lt1"/>
                </a:highlight>
              </a:rPr>
              <a:t>Una hélice que giraba mantenía al avión en el aire. </a:t>
            </a:r>
            <a:endParaRPr sz="1200">
              <a:solidFill>
                <a:srgbClr val="252525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252525"/>
                </a:solidFill>
                <a:highlight>
                  <a:schemeClr val="lt1"/>
                </a:highlight>
              </a:rPr>
              <a:t>Un pequeño motor hacía girar la hélice, el cual </a:t>
            </a:r>
            <a:endParaRPr sz="1200">
              <a:solidFill>
                <a:srgbClr val="252525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252525"/>
                </a:solidFill>
                <a:highlight>
                  <a:schemeClr val="lt1"/>
                </a:highlight>
              </a:rPr>
              <a:t>almacenaba toda la energía necesaria para </a:t>
            </a:r>
            <a:endParaRPr sz="1200">
              <a:solidFill>
                <a:srgbClr val="252525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252525"/>
                </a:solidFill>
                <a:highlight>
                  <a:schemeClr val="lt1"/>
                </a:highlight>
              </a:rPr>
              <a:t>mantener la hélice girando. El motor pesaba muy </a:t>
            </a:r>
            <a:endParaRPr sz="1200">
              <a:solidFill>
                <a:srgbClr val="252525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252525"/>
                </a:solidFill>
                <a:highlight>
                  <a:schemeClr val="lt1"/>
                </a:highlight>
              </a:rPr>
              <a:t>poco y era lo suficientemente pequeño como para </a:t>
            </a:r>
            <a:endParaRPr sz="1200">
              <a:solidFill>
                <a:srgbClr val="252525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252525"/>
                </a:solidFill>
                <a:highlight>
                  <a:schemeClr val="lt1"/>
                </a:highlight>
              </a:rPr>
              <a:t>caber en el avión pequeño. ¿Tienes alguna idea de </a:t>
            </a:r>
            <a:endParaRPr sz="1200">
              <a:solidFill>
                <a:srgbClr val="252525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252525"/>
                </a:solidFill>
                <a:highlight>
                  <a:schemeClr val="lt1"/>
                </a:highlight>
              </a:rPr>
              <a:t>qué estaba hecho ese motor?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252525"/>
                </a:solidFill>
                <a:highlight>
                  <a:schemeClr val="lt1"/>
                </a:highlight>
              </a:rPr>
              <a:t>¡El motor de ese avión era una liga! Una liga (o bandita elástica) sirve muy bien de motor para un avión pequeño. Al darle vueltas a la liga, almacenas energía en ella. Cuando la sueltas, la hélice gira.</a:t>
            </a:r>
            <a:endParaRPr sz="1200">
              <a:solidFill>
                <a:srgbClr val="252525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252525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252525"/>
                </a:solidFill>
                <a:highlight>
                  <a:schemeClr val="lt1"/>
                </a:highlight>
              </a:rPr>
              <a:t>Después del vuelo exitoso de 1871, muchos aspirantes a inventores de aviones también experimentaron con aviones de juguete propulsados ​​por ligas. Aprendieron qué cosas hacían que un avión de juguete volara o chocara. </a:t>
            </a:r>
            <a:endParaRPr sz="1200">
              <a:solidFill>
                <a:srgbClr val="252525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rgbClr val="252525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252525"/>
                </a:solidFill>
                <a:highlight>
                  <a:schemeClr val="lt1"/>
                </a:highlight>
              </a:rPr>
              <a:t>No todos los inventores eran adultos. En 1878, Milton Wright le regaló un helicóptero de juguete propulsado por una liga a sus hijos pequeños Orville y Wilbur. Los hermanos jugaron con el helicóptero hasta que lo rompieron y luego hicieron otro. </a:t>
            </a:r>
            <a:endParaRPr sz="1200">
              <a:solidFill>
                <a:srgbClr val="252525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252525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252525"/>
                </a:solidFill>
                <a:highlight>
                  <a:schemeClr val="lt1"/>
                </a:highlight>
              </a:rPr>
              <a:t>Fue ese helicóptero de juguete el que hizo que los hermanos Wright empezaran a pensar en máquinas voladoras. Estos dos niños siguieron pensando en máquinas voladoras cuando se convirtieron en adultos. En 1903, construyeron y volaron el primer avión que podía transportar a una persona. </a:t>
            </a:r>
            <a:endParaRPr sz="1200">
              <a:solidFill>
                <a:srgbClr val="252525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252525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252525"/>
                </a:solidFill>
                <a:highlight>
                  <a:schemeClr val="lt1"/>
                </a:highlight>
              </a:rPr>
              <a:t>El avión de los hermanos Wright estaba propulsado por un pequeño motor de gasolina, no por una bandita elástica. Pero fue una liga la que los hizo pensar y la que los llevó a sus primeros experimentos. A veces, las cosas más simples producen grandes descubrimientos.</a:t>
            </a:r>
            <a:endParaRPr sz="1200">
              <a:solidFill>
                <a:srgbClr val="252525"/>
              </a:solidFill>
              <a:highlight>
                <a:schemeClr val="lt1"/>
              </a:highlight>
            </a:endParaRPr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56375" y="3024225"/>
            <a:ext cx="3022925" cy="1852575"/>
          </a:xfrm>
          <a:prstGeom prst="rect">
            <a:avLst/>
          </a:prstGeom>
          <a:noFill/>
          <a:ln cap="flat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