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Lst>
  <p:sldSz cy="5143500" cx="9144000"/>
  <p:notesSz cx="6858000" cy="9144000"/>
  <p:embeddedFontLst>
    <p:embeddedFont>
      <p:font typeface="Arial Black"/>
      <p:regular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4" roundtripDataSignature="AMtx7mggn3YY15T+IixpE33NywgqunoWM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ArialBlack-regular.fntdata"/><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12" Type="http://schemas.openxmlformats.org/officeDocument/2006/relationships/slide" Target="slides/slide7.xml"/><Relationship Id="rId34" Type="http://customschemas.google.com/relationships/presentationmetadata" Target="meta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35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35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35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35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35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35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35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35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35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35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35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35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35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35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35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35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35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35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35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35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35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35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35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35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 name="Google Shape;16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74" name="Google Shape;374;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 </a:t>
            </a:r>
            <a:endParaRPr/>
          </a:p>
        </p:txBody>
      </p:sp>
      <p:sp>
        <p:nvSpPr>
          <p:cNvPr id="375" name="Google Shape;375;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96" name="Google Shape;396;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 </a:t>
            </a:r>
            <a:endParaRPr/>
          </a:p>
        </p:txBody>
      </p:sp>
      <p:sp>
        <p:nvSpPr>
          <p:cNvPr id="397" name="Google Shape;397;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0" name="Google Shape;420;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模板来自 http://docer.mysoeasy.com/</a:t>
            </a:r>
            <a:endParaRPr/>
          </a:p>
        </p:txBody>
      </p:sp>
      <p:sp>
        <p:nvSpPr>
          <p:cNvPr id="421" name="Google Shape;421;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40" name="Google Shape;440;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 </a:t>
            </a:r>
            <a:endParaRPr/>
          </a:p>
        </p:txBody>
      </p:sp>
      <p:sp>
        <p:nvSpPr>
          <p:cNvPr id="441" name="Google Shape;441;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66" name="Google Shape;466;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 </a:t>
            </a:r>
            <a:endParaRPr/>
          </a:p>
        </p:txBody>
      </p:sp>
      <p:sp>
        <p:nvSpPr>
          <p:cNvPr id="467" name="Google Shape;467;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84" name="Google Shape;484;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 </a:t>
            </a:r>
            <a:endParaRPr/>
          </a:p>
        </p:txBody>
      </p:sp>
      <p:sp>
        <p:nvSpPr>
          <p:cNvPr id="485" name="Google Shape;485;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98" name="Google Shape;49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 </a:t>
            </a:r>
            <a:endParaRPr/>
          </a:p>
        </p:txBody>
      </p:sp>
      <p:sp>
        <p:nvSpPr>
          <p:cNvPr id="499" name="Google Shape;499;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29" name="Google Shape;529;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 </a:t>
            </a:r>
            <a:endParaRPr/>
          </a:p>
        </p:txBody>
      </p:sp>
      <p:sp>
        <p:nvSpPr>
          <p:cNvPr id="530" name="Google Shape;530;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49" name="Google Shape;549;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 </a:t>
            </a:r>
            <a:endParaRPr/>
          </a:p>
        </p:txBody>
      </p:sp>
      <p:sp>
        <p:nvSpPr>
          <p:cNvPr id="550" name="Google Shape;550;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77" name="Google Shape;577;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 </a:t>
            </a:r>
            <a:endParaRPr/>
          </a:p>
        </p:txBody>
      </p:sp>
      <p:sp>
        <p:nvSpPr>
          <p:cNvPr id="578" name="Google Shape;578;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75" name="Google Shape;175;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 </a:t>
            </a:r>
            <a:endParaRPr/>
          </a:p>
        </p:txBody>
      </p:sp>
      <p:sp>
        <p:nvSpPr>
          <p:cNvPr id="176" name="Google Shape;176;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89" name="Google Shape;589;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 </a:t>
            </a:r>
            <a:endParaRPr/>
          </a:p>
        </p:txBody>
      </p:sp>
      <p:sp>
        <p:nvSpPr>
          <p:cNvPr id="590" name="Google Shape;590;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12" name="Google Shape;612;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 </a:t>
            </a:r>
            <a:endParaRPr/>
          </a:p>
        </p:txBody>
      </p:sp>
      <p:sp>
        <p:nvSpPr>
          <p:cNvPr id="613" name="Google Shape;613;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4" name="Shape 624"/>
        <p:cNvGrpSpPr/>
        <p:nvPr/>
      </p:nvGrpSpPr>
      <p:grpSpPr>
        <a:xfrm>
          <a:off x="0" y="0"/>
          <a:ext cx="0" cy="0"/>
          <a:chOff x="0" y="0"/>
          <a:chExt cx="0" cy="0"/>
        </a:xfrm>
      </p:grpSpPr>
      <p:sp>
        <p:nvSpPr>
          <p:cNvPr id="625" name="Google Shape;625;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26" name="Google Shape;626;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 </a:t>
            </a:r>
            <a:endParaRPr/>
          </a:p>
        </p:txBody>
      </p:sp>
      <p:sp>
        <p:nvSpPr>
          <p:cNvPr id="627" name="Google Shape;627;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0" name="Shape 650"/>
        <p:cNvGrpSpPr/>
        <p:nvPr/>
      </p:nvGrpSpPr>
      <p:grpSpPr>
        <a:xfrm>
          <a:off x="0" y="0"/>
          <a:ext cx="0" cy="0"/>
          <a:chOff x="0" y="0"/>
          <a:chExt cx="0" cy="0"/>
        </a:xfrm>
      </p:grpSpPr>
      <p:sp>
        <p:nvSpPr>
          <p:cNvPr id="651" name="Google Shape;651;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52" name="Google Shape;652;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 </a:t>
            </a:r>
            <a:endParaRPr/>
          </a:p>
        </p:txBody>
      </p:sp>
      <p:sp>
        <p:nvSpPr>
          <p:cNvPr id="653" name="Google Shape;653;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8" name="Shape 668"/>
        <p:cNvGrpSpPr/>
        <p:nvPr/>
      </p:nvGrpSpPr>
      <p:grpSpPr>
        <a:xfrm>
          <a:off x="0" y="0"/>
          <a:ext cx="0" cy="0"/>
          <a:chOff x="0" y="0"/>
          <a:chExt cx="0" cy="0"/>
        </a:xfrm>
      </p:grpSpPr>
      <p:sp>
        <p:nvSpPr>
          <p:cNvPr id="669" name="Google Shape;669;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70" name="Google Shape;670;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 </a:t>
            </a:r>
            <a:endParaRPr/>
          </a:p>
        </p:txBody>
      </p:sp>
      <p:sp>
        <p:nvSpPr>
          <p:cNvPr id="671" name="Google Shape;671;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6" name="Shape 696"/>
        <p:cNvGrpSpPr/>
        <p:nvPr/>
      </p:nvGrpSpPr>
      <p:grpSpPr>
        <a:xfrm>
          <a:off x="0" y="0"/>
          <a:ext cx="0" cy="0"/>
          <a:chOff x="0" y="0"/>
          <a:chExt cx="0" cy="0"/>
        </a:xfrm>
      </p:grpSpPr>
      <p:sp>
        <p:nvSpPr>
          <p:cNvPr id="697" name="Google Shape;697;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98" name="Google Shape;698;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 </a:t>
            </a:r>
            <a:endParaRPr/>
          </a:p>
        </p:txBody>
      </p:sp>
      <p:sp>
        <p:nvSpPr>
          <p:cNvPr id="699" name="Google Shape;699;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6" name="Shape 716"/>
        <p:cNvGrpSpPr/>
        <p:nvPr/>
      </p:nvGrpSpPr>
      <p:grpSpPr>
        <a:xfrm>
          <a:off x="0" y="0"/>
          <a:ext cx="0" cy="0"/>
          <a:chOff x="0" y="0"/>
          <a:chExt cx="0" cy="0"/>
        </a:xfrm>
      </p:grpSpPr>
      <p:sp>
        <p:nvSpPr>
          <p:cNvPr id="717" name="Google Shape;717;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8" name="Google Shape;718;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8" name="Shape 728"/>
        <p:cNvGrpSpPr/>
        <p:nvPr/>
      </p:nvGrpSpPr>
      <p:grpSpPr>
        <a:xfrm>
          <a:off x="0" y="0"/>
          <a:ext cx="0" cy="0"/>
          <a:chOff x="0" y="0"/>
          <a:chExt cx="0" cy="0"/>
        </a:xfrm>
      </p:grpSpPr>
      <p:sp>
        <p:nvSpPr>
          <p:cNvPr id="729" name="Google Shape;729;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0" name="Google Shape;730;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93" name="Google Shape;19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 </a:t>
            </a:r>
            <a:endParaRPr/>
          </a:p>
        </p:txBody>
      </p:sp>
      <p:sp>
        <p:nvSpPr>
          <p:cNvPr id="194" name="Google Shape;194;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07" name="Google Shape;207;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 </a:t>
            </a:r>
            <a:endParaRPr/>
          </a:p>
        </p:txBody>
      </p:sp>
      <p:sp>
        <p:nvSpPr>
          <p:cNvPr id="208" name="Google Shape;208;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29" name="Google Shape;229;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 </a:t>
            </a:r>
            <a:endParaRPr/>
          </a:p>
        </p:txBody>
      </p:sp>
      <p:sp>
        <p:nvSpPr>
          <p:cNvPr id="230" name="Google Shape;230;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51" name="Google Shape;25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 </a:t>
            </a:r>
            <a:endParaRPr/>
          </a:p>
        </p:txBody>
      </p:sp>
      <p:sp>
        <p:nvSpPr>
          <p:cNvPr id="252" name="Google Shape;252;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06" name="Google Shape;306;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 </a:t>
            </a:r>
            <a:endParaRPr/>
          </a:p>
        </p:txBody>
      </p:sp>
      <p:sp>
        <p:nvSpPr>
          <p:cNvPr id="307" name="Google Shape;307;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33" name="Google Shape;333;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 </a:t>
            </a:r>
            <a:endParaRPr/>
          </a:p>
        </p:txBody>
      </p:sp>
      <p:sp>
        <p:nvSpPr>
          <p:cNvPr id="334" name="Google Shape;334;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60" name="Google Shape;36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 </a:t>
            </a:r>
            <a:endParaRPr/>
          </a:p>
        </p:txBody>
      </p:sp>
      <p:sp>
        <p:nvSpPr>
          <p:cNvPr id="361" name="Google Shape;361;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幻灯片" type="title">
  <p:cSld name="TITLE">
    <p:spTree>
      <p:nvGrpSpPr>
        <p:cNvPr id="17" name="Shape 17"/>
        <p:cNvGrpSpPr/>
        <p:nvPr/>
      </p:nvGrpSpPr>
      <p:grpSpPr>
        <a:xfrm>
          <a:off x="0" y="0"/>
          <a:ext cx="0" cy="0"/>
          <a:chOff x="0" y="0"/>
          <a:chExt cx="0" cy="0"/>
        </a:xfrm>
      </p:grpSpPr>
      <p:sp>
        <p:nvSpPr>
          <p:cNvPr id="18" name="Google Shape;18;p29"/>
          <p:cNvSpPr txBox="1"/>
          <p:nvPr>
            <p:ph type="ctrTitle"/>
          </p:nvPr>
        </p:nvSpPr>
        <p:spPr>
          <a:xfrm>
            <a:off x="1143000" y="841772"/>
            <a:ext cx="68580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4500"/>
              <a:buFont typeface="Arial"/>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29"/>
          <p:cNvSpPr txBox="1"/>
          <p:nvPr>
            <p:ph idx="1" type="subTitle"/>
          </p:nvPr>
        </p:nvSpPr>
        <p:spPr>
          <a:xfrm>
            <a:off x="1143000" y="2701528"/>
            <a:ext cx="6858000" cy="124182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p:txBody>
      </p:sp>
      <p:sp>
        <p:nvSpPr>
          <p:cNvPr id="20" name="Google Shape;20;p2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2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2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med">
    <p:push/>
  </p:transition>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竖排文字" type="vertTx">
  <p:cSld name="VERTICAL_TEXT">
    <p:spTree>
      <p:nvGrpSpPr>
        <p:cNvPr id="74" name="Shape 74"/>
        <p:cNvGrpSpPr/>
        <p:nvPr/>
      </p:nvGrpSpPr>
      <p:grpSpPr>
        <a:xfrm>
          <a:off x="0" y="0"/>
          <a:ext cx="0" cy="0"/>
          <a:chOff x="0" y="0"/>
          <a:chExt cx="0" cy="0"/>
        </a:xfrm>
      </p:grpSpPr>
      <p:sp>
        <p:nvSpPr>
          <p:cNvPr id="75" name="Google Shape;75;p42"/>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42"/>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77" name="Google Shape;77;p4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4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4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med">
    <p:push/>
  </p:transition>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竖排标题与文本" type="vertTitleAndTx">
  <p:cSld name="VERTICAL_TITLE_AND_VERTICAL_TEXT">
    <p:spTree>
      <p:nvGrpSpPr>
        <p:cNvPr id="80" name="Shape 80"/>
        <p:cNvGrpSpPr/>
        <p:nvPr/>
      </p:nvGrpSpPr>
      <p:grpSpPr>
        <a:xfrm>
          <a:off x="0" y="0"/>
          <a:ext cx="0" cy="0"/>
          <a:chOff x="0" y="0"/>
          <a:chExt cx="0" cy="0"/>
        </a:xfrm>
      </p:grpSpPr>
      <p:sp>
        <p:nvSpPr>
          <p:cNvPr id="81" name="Google Shape;81;p43"/>
          <p:cNvSpPr txBox="1"/>
          <p:nvPr>
            <p:ph type="title"/>
          </p:nvPr>
        </p:nvSpPr>
        <p:spPr>
          <a:xfrm rot="5400000">
            <a:off x="5350073" y="1467446"/>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43"/>
          <p:cNvSpPr txBox="1"/>
          <p:nvPr>
            <p:ph idx="1" type="body"/>
          </p:nvPr>
        </p:nvSpPr>
        <p:spPr>
          <a:xfrm rot="5400000">
            <a:off x="1349573" y="-447079"/>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83" name="Google Shape;83;p4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4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4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med">
    <p:push/>
  </p:transition>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仅标题" type="titleOnly">
  <p:cSld name="TITLE_ONLY">
    <p:spTree>
      <p:nvGrpSpPr>
        <p:cNvPr id="94" name="Shape 94"/>
        <p:cNvGrpSpPr/>
        <p:nvPr/>
      </p:nvGrpSpPr>
      <p:grpSpPr>
        <a:xfrm>
          <a:off x="0" y="0"/>
          <a:ext cx="0" cy="0"/>
          <a:chOff x="0" y="0"/>
          <a:chExt cx="0" cy="0"/>
        </a:xfrm>
      </p:grpSpPr>
      <p:sp>
        <p:nvSpPr>
          <p:cNvPr id="95" name="Google Shape;95;p31"/>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6" name="Google Shape;96;p3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7" name="Google Shape;97;p3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 name="Google Shape;98;p3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med">
    <p:push/>
  </p:transition>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内容">
  <p:cSld name="标题和内容">
    <p:spTree>
      <p:nvGrpSpPr>
        <p:cNvPr id="99" name="Shape 99"/>
        <p:cNvGrpSpPr/>
        <p:nvPr/>
      </p:nvGrpSpPr>
      <p:grpSpPr>
        <a:xfrm>
          <a:off x="0" y="0"/>
          <a:ext cx="0" cy="0"/>
          <a:chOff x="0" y="0"/>
          <a:chExt cx="0" cy="0"/>
        </a:xfrm>
      </p:grpSpPr>
      <p:sp>
        <p:nvSpPr>
          <p:cNvPr id="100" name="Google Shape;100;p32"/>
          <p:cNvSpPr/>
          <p:nvPr/>
        </p:nvSpPr>
        <p:spPr>
          <a:xfrm>
            <a:off x="0" y="0"/>
            <a:ext cx="9144000" cy="5143500"/>
          </a:xfrm>
          <a:prstGeom prst="rect">
            <a:avLst/>
          </a:prstGeom>
          <a:solidFill>
            <a:srgbClr val="3C4856"/>
          </a:solidFill>
          <a:ln cap="flat" cmpd="sng" w="12700">
            <a:solidFill>
              <a:srgbClr val="2B343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Calibri"/>
              <a:ea typeface="Calibri"/>
              <a:cs typeface="Calibri"/>
              <a:sym typeface="Calibri"/>
            </a:endParaRPr>
          </a:p>
        </p:txBody>
      </p:sp>
      <p:sp>
        <p:nvSpPr>
          <p:cNvPr id="101" name="Google Shape;101;p32"/>
          <p:cNvSpPr/>
          <p:nvPr/>
        </p:nvSpPr>
        <p:spPr>
          <a:xfrm>
            <a:off x="177800" y="711200"/>
            <a:ext cx="8801100" cy="4267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350"/>
              <a:buFont typeface="Calibri"/>
              <a:buNone/>
            </a:pPr>
            <a:r>
              <a:t/>
            </a:r>
            <a:endParaRPr b="0" i="0" sz="1350" u="none" cap="none" strike="noStrike">
              <a:solidFill>
                <a:srgbClr val="FFFFFF"/>
              </a:solidFill>
              <a:latin typeface="Calibri"/>
              <a:ea typeface="Calibri"/>
              <a:cs typeface="Calibri"/>
              <a:sym typeface="Calibri"/>
            </a:endParaRPr>
          </a:p>
        </p:txBody>
      </p:sp>
      <p:sp>
        <p:nvSpPr>
          <p:cNvPr id="102" name="Google Shape;102;p32"/>
          <p:cNvSpPr txBox="1"/>
          <p:nvPr/>
        </p:nvSpPr>
        <p:spPr>
          <a:xfrm>
            <a:off x="177800" y="187980"/>
            <a:ext cx="4876528"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800"/>
              <a:buFont typeface="Microsoft Yahei"/>
              <a:buNone/>
            </a:pPr>
            <a:r>
              <a:rPr b="1" i="0" lang="en-US" sz="2800" u="none" cap="none" strike="noStrike">
                <a:solidFill>
                  <a:srgbClr val="FFFFFF"/>
                </a:solidFill>
                <a:latin typeface="Microsoft Yahei"/>
                <a:ea typeface="Microsoft Yahei"/>
                <a:cs typeface="Microsoft Yahei"/>
                <a:sym typeface="Microsoft Yahei"/>
              </a:rPr>
              <a:t>Click here to add text title</a:t>
            </a:r>
            <a:endParaRPr b="1" i="0" sz="2800" u="none" cap="none" strike="noStrike">
              <a:solidFill>
                <a:srgbClr val="FFFFFF"/>
              </a:solidFill>
              <a:latin typeface="Microsoft Yahei"/>
              <a:ea typeface="Microsoft Yahei"/>
              <a:cs typeface="Microsoft Yahei"/>
              <a:sym typeface="Microsoft Yahei"/>
            </a:endParaRPr>
          </a:p>
        </p:txBody>
      </p:sp>
      <p:pic>
        <p:nvPicPr>
          <p:cNvPr id="103" name="Google Shape;103;p32"/>
          <p:cNvPicPr preferRelativeResize="0"/>
          <p:nvPr/>
        </p:nvPicPr>
        <p:blipFill rotWithShape="1">
          <a:blip r:embed="rId2">
            <a:alphaModFix/>
          </a:blip>
          <a:srcRect b="0" l="0" r="0" t="0"/>
          <a:stretch/>
        </p:blipFill>
        <p:spPr>
          <a:xfrm rot="1141717">
            <a:off x="7815129" y="8258"/>
            <a:ext cx="1198973" cy="1075681"/>
          </a:xfrm>
          <a:prstGeom prst="rect">
            <a:avLst/>
          </a:prstGeom>
          <a:noFill/>
          <a:ln>
            <a:noFill/>
          </a:ln>
        </p:spPr>
      </p:pic>
    </p:spTree>
  </p:cSld>
  <p:clrMapOvr>
    <a:masterClrMapping/>
  </p:clrMapOvr>
  <p:transition spd="med">
    <p:push/>
  </p:transition>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幻灯片" type="title">
  <p:cSld name="TITLE">
    <p:spTree>
      <p:nvGrpSpPr>
        <p:cNvPr id="104" name="Shape 104"/>
        <p:cNvGrpSpPr/>
        <p:nvPr/>
      </p:nvGrpSpPr>
      <p:grpSpPr>
        <a:xfrm>
          <a:off x="0" y="0"/>
          <a:ext cx="0" cy="0"/>
          <a:chOff x="0" y="0"/>
          <a:chExt cx="0" cy="0"/>
        </a:xfrm>
      </p:grpSpPr>
      <p:sp>
        <p:nvSpPr>
          <p:cNvPr id="105" name="Google Shape;105;p33"/>
          <p:cNvSpPr txBox="1"/>
          <p:nvPr>
            <p:ph type="ctrTitle"/>
          </p:nvPr>
        </p:nvSpPr>
        <p:spPr>
          <a:xfrm>
            <a:off x="1143000" y="841772"/>
            <a:ext cx="68580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6" name="Google Shape;106;p33"/>
          <p:cNvSpPr txBox="1"/>
          <p:nvPr>
            <p:ph idx="1" type="subTitle"/>
          </p:nvPr>
        </p:nvSpPr>
        <p:spPr>
          <a:xfrm>
            <a:off x="1143000" y="2701528"/>
            <a:ext cx="6858000" cy="124182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p:txBody>
      </p:sp>
      <p:sp>
        <p:nvSpPr>
          <p:cNvPr id="107" name="Google Shape;107;p3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8" name="Google Shape;108;p3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9" name="Google Shape;109;p3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med">
    <p:push/>
  </p:transition>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节标题" type="secHead">
  <p:cSld name="SECTION_HEADER">
    <p:spTree>
      <p:nvGrpSpPr>
        <p:cNvPr id="110" name="Shape 110"/>
        <p:cNvGrpSpPr/>
        <p:nvPr/>
      </p:nvGrpSpPr>
      <p:grpSpPr>
        <a:xfrm>
          <a:off x="0" y="0"/>
          <a:ext cx="0" cy="0"/>
          <a:chOff x="0" y="0"/>
          <a:chExt cx="0" cy="0"/>
        </a:xfrm>
      </p:grpSpPr>
      <p:sp>
        <p:nvSpPr>
          <p:cNvPr id="111" name="Google Shape;111;p44"/>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2" name="Google Shape;112;p44"/>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rgbClr val="888888"/>
              </a:buClr>
              <a:buSzPts val="1800"/>
              <a:buNone/>
              <a:defRPr sz="1800">
                <a:solidFill>
                  <a:srgbClr val="888888"/>
                </a:solidFill>
              </a:defRPr>
            </a:lvl1pPr>
            <a:lvl2pPr indent="-228600" lvl="1" marL="914400" algn="l">
              <a:lnSpc>
                <a:spcPct val="90000"/>
              </a:lnSpc>
              <a:spcBef>
                <a:spcPts val="375"/>
              </a:spcBef>
              <a:spcAft>
                <a:spcPts val="0"/>
              </a:spcAft>
              <a:buClr>
                <a:srgbClr val="888888"/>
              </a:buClr>
              <a:buSzPts val="1500"/>
              <a:buNone/>
              <a:defRPr sz="1500">
                <a:solidFill>
                  <a:srgbClr val="888888"/>
                </a:solidFill>
              </a:defRPr>
            </a:lvl2pPr>
            <a:lvl3pPr indent="-228600" lvl="2" marL="1371600" algn="l">
              <a:lnSpc>
                <a:spcPct val="90000"/>
              </a:lnSpc>
              <a:spcBef>
                <a:spcPts val="375"/>
              </a:spcBef>
              <a:spcAft>
                <a:spcPts val="0"/>
              </a:spcAft>
              <a:buClr>
                <a:srgbClr val="888888"/>
              </a:buClr>
              <a:buSzPts val="1350"/>
              <a:buNone/>
              <a:defRPr sz="1350">
                <a:solidFill>
                  <a:srgbClr val="888888"/>
                </a:solidFill>
              </a:defRPr>
            </a:lvl3pPr>
            <a:lvl4pPr indent="-228600" lvl="3" marL="1828800" algn="l">
              <a:lnSpc>
                <a:spcPct val="90000"/>
              </a:lnSpc>
              <a:spcBef>
                <a:spcPts val="375"/>
              </a:spcBef>
              <a:spcAft>
                <a:spcPts val="0"/>
              </a:spcAft>
              <a:buClr>
                <a:srgbClr val="888888"/>
              </a:buClr>
              <a:buSzPts val="1200"/>
              <a:buNone/>
              <a:defRPr sz="1200">
                <a:solidFill>
                  <a:srgbClr val="888888"/>
                </a:solidFill>
              </a:defRPr>
            </a:lvl4pPr>
            <a:lvl5pPr indent="-228600" lvl="4" marL="2286000" algn="l">
              <a:lnSpc>
                <a:spcPct val="90000"/>
              </a:lnSpc>
              <a:spcBef>
                <a:spcPts val="375"/>
              </a:spcBef>
              <a:spcAft>
                <a:spcPts val="0"/>
              </a:spcAft>
              <a:buClr>
                <a:srgbClr val="888888"/>
              </a:buClr>
              <a:buSzPts val="1200"/>
              <a:buNone/>
              <a:defRPr sz="1200">
                <a:solidFill>
                  <a:srgbClr val="888888"/>
                </a:solidFill>
              </a:defRPr>
            </a:lvl5pPr>
            <a:lvl6pPr indent="-228600" lvl="5" marL="2743200" algn="l">
              <a:lnSpc>
                <a:spcPct val="90000"/>
              </a:lnSpc>
              <a:spcBef>
                <a:spcPts val="375"/>
              </a:spcBef>
              <a:spcAft>
                <a:spcPts val="0"/>
              </a:spcAft>
              <a:buClr>
                <a:srgbClr val="888888"/>
              </a:buClr>
              <a:buSzPts val="1200"/>
              <a:buNone/>
              <a:defRPr sz="1200">
                <a:solidFill>
                  <a:srgbClr val="888888"/>
                </a:solidFill>
              </a:defRPr>
            </a:lvl6pPr>
            <a:lvl7pPr indent="-228600" lvl="6" marL="3200400" algn="l">
              <a:lnSpc>
                <a:spcPct val="90000"/>
              </a:lnSpc>
              <a:spcBef>
                <a:spcPts val="375"/>
              </a:spcBef>
              <a:spcAft>
                <a:spcPts val="0"/>
              </a:spcAft>
              <a:buClr>
                <a:srgbClr val="888888"/>
              </a:buClr>
              <a:buSzPts val="1200"/>
              <a:buNone/>
              <a:defRPr sz="1200">
                <a:solidFill>
                  <a:srgbClr val="888888"/>
                </a:solidFill>
              </a:defRPr>
            </a:lvl7pPr>
            <a:lvl8pPr indent="-228600" lvl="7" marL="3657600" algn="l">
              <a:lnSpc>
                <a:spcPct val="90000"/>
              </a:lnSpc>
              <a:spcBef>
                <a:spcPts val="375"/>
              </a:spcBef>
              <a:spcAft>
                <a:spcPts val="0"/>
              </a:spcAft>
              <a:buClr>
                <a:srgbClr val="888888"/>
              </a:buClr>
              <a:buSzPts val="1200"/>
              <a:buNone/>
              <a:defRPr sz="1200">
                <a:solidFill>
                  <a:srgbClr val="888888"/>
                </a:solidFill>
              </a:defRPr>
            </a:lvl8pPr>
            <a:lvl9pPr indent="-228600" lvl="8" marL="4114800" algn="l">
              <a:lnSpc>
                <a:spcPct val="90000"/>
              </a:lnSpc>
              <a:spcBef>
                <a:spcPts val="375"/>
              </a:spcBef>
              <a:spcAft>
                <a:spcPts val="0"/>
              </a:spcAft>
              <a:buClr>
                <a:srgbClr val="888888"/>
              </a:buClr>
              <a:buSzPts val="1200"/>
              <a:buNone/>
              <a:defRPr sz="1200">
                <a:solidFill>
                  <a:srgbClr val="888888"/>
                </a:solidFill>
              </a:defRPr>
            </a:lvl9pPr>
          </a:lstStyle>
          <a:p/>
        </p:txBody>
      </p:sp>
      <p:sp>
        <p:nvSpPr>
          <p:cNvPr id="113" name="Google Shape;113;p4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4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5" name="Google Shape;115;p4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med">
    <p:push/>
  </p:transition>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两栏内容" type="twoObj">
  <p:cSld name="TWO_OBJECTS">
    <p:spTree>
      <p:nvGrpSpPr>
        <p:cNvPr id="116" name="Shape 116"/>
        <p:cNvGrpSpPr/>
        <p:nvPr/>
      </p:nvGrpSpPr>
      <p:grpSpPr>
        <a:xfrm>
          <a:off x="0" y="0"/>
          <a:ext cx="0" cy="0"/>
          <a:chOff x="0" y="0"/>
          <a:chExt cx="0" cy="0"/>
        </a:xfrm>
      </p:grpSpPr>
      <p:sp>
        <p:nvSpPr>
          <p:cNvPr id="117" name="Google Shape;117;p45"/>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8" name="Google Shape;118;p45"/>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19" name="Google Shape;119;p45"/>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20" name="Google Shape;120;p4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1" name="Google Shape;121;p4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2" name="Google Shape;122;p4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med">
    <p:push/>
  </p:transition>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较" type="twoTxTwoObj">
  <p:cSld name="TWO_OBJECTS_WITH_TEXT">
    <p:spTree>
      <p:nvGrpSpPr>
        <p:cNvPr id="123" name="Shape 123"/>
        <p:cNvGrpSpPr/>
        <p:nvPr/>
      </p:nvGrpSpPr>
      <p:grpSpPr>
        <a:xfrm>
          <a:off x="0" y="0"/>
          <a:ext cx="0" cy="0"/>
          <a:chOff x="0" y="0"/>
          <a:chExt cx="0" cy="0"/>
        </a:xfrm>
      </p:grpSpPr>
      <p:sp>
        <p:nvSpPr>
          <p:cNvPr id="124" name="Google Shape;124;p46"/>
          <p:cNvSpPr txBox="1"/>
          <p:nvPr>
            <p:ph type="title"/>
          </p:nvPr>
        </p:nvSpPr>
        <p:spPr>
          <a:xfrm>
            <a:off x="629841" y="273844"/>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5" name="Google Shape;125;p46"/>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126" name="Google Shape;126;p46"/>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27" name="Google Shape;127;p46"/>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128" name="Google Shape;128;p46"/>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29" name="Google Shape;129;p4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0" name="Google Shape;130;p4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1" name="Google Shape;131;p4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med">
    <p:push/>
  </p:transition>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type="blank">
  <p:cSld name="BLANK">
    <p:spTree>
      <p:nvGrpSpPr>
        <p:cNvPr id="132" name="Shape 132"/>
        <p:cNvGrpSpPr/>
        <p:nvPr/>
      </p:nvGrpSpPr>
      <p:grpSpPr>
        <a:xfrm>
          <a:off x="0" y="0"/>
          <a:ext cx="0" cy="0"/>
          <a:chOff x="0" y="0"/>
          <a:chExt cx="0" cy="0"/>
        </a:xfrm>
      </p:grpSpPr>
      <p:sp>
        <p:nvSpPr>
          <p:cNvPr id="133" name="Google Shape;133;p4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4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5" name="Google Shape;135;p4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med">
    <p:push/>
  </p:transition>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内容与标题" type="objTx">
  <p:cSld name="OBJECT_WITH_CAPTION_TEXT">
    <p:spTree>
      <p:nvGrpSpPr>
        <p:cNvPr id="136" name="Shape 136"/>
        <p:cNvGrpSpPr/>
        <p:nvPr/>
      </p:nvGrpSpPr>
      <p:grpSpPr>
        <a:xfrm>
          <a:off x="0" y="0"/>
          <a:ext cx="0" cy="0"/>
          <a:chOff x="0" y="0"/>
          <a:chExt cx="0" cy="0"/>
        </a:xfrm>
      </p:grpSpPr>
      <p:sp>
        <p:nvSpPr>
          <p:cNvPr id="137" name="Google Shape;137;p48"/>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8" name="Google Shape;138;p48"/>
          <p:cNvSpPr txBox="1"/>
          <p:nvPr>
            <p:ph idx="1" type="body"/>
          </p:nvPr>
        </p:nvSpPr>
        <p:spPr>
          <a:xfrm>
            <a:off x="3887391" y="740569"/>
            <a:ext cx="4629150" cy="3655219"/>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750"/>
              </a:spcBef>
              <a:spcAft>
                <a:spcPts val="0"/>
              </a:spcAft>
              <a:buClr>
                <a:schemeClr val="dk1"/>
              </a:buClr>
              <a:buSzPts val="2400"/>
              <a:buChar char="•"/>
              <a:defRPr sz="2400"/>
            </a:lvl1pPr>
            <a:lvl2pPr indent="-361950" lvl="1" marL="914400" algn="l">
              <a:lnSpc>
                <a:spcPct val="90000"/>
              </a:lnSpc>
              <a:spcBef>
                <a:spcPts val="375"/>
              </a:spcBef>
              <a:spcAft>
                <a:spcPts val="0"/>
              </a:spcAft>
              <a:buClr>
                <a:schemeClr val="dk1"/>
              </a:buClr>
              <a:buSzPts val="2100"/>
              <a:buChar char="•"/>
              <a:defRPr sz="2100"/>
            </a:lvl2pPr>
            <a:lvl3pPr indent="-342900" lvl="2" marL="1371600" algn="l">
              <a:lnSpc>
                <a:spcPct val="90000"/>
              </a:lnSpc>
              <a:spcBef>
                <a:spcPts val="375"/>
              </a:spcBef>
              <a:spcAft>
                <a:spcPts val="0"/>
              </a:spcAft>
              <a:buClr>
                <a:schemeClr val="dk1"/>
              </a:buClr>
              <a:buSzPts val="1800"/>
              <a:buChar char="•"/>
              <a:defRPr sz="1800"/>
            </a:lvl3pPr>
            <a:lvl4pPr indent="-323850" lvl="3" marL="1828800" algn="l">
              <a:lnSpc>
                <a:spcPct val="90000"/>
              </a:lnSpc>
              <a:spcBef>
                <a:spcPts val="375"/>
              </a:spcBef>
              <a:spcAft>
                <a:spcPts val="0"/>
              </a:spcAft>
              <a:buClr>
                <a:schemeClr val="dk1"/>
              </a:buClr>
              <a:buSzPts val="1500"/>
              <a:buChar char="•"/>
              <a:defRPr sz="1500"/>
            </a:lvl4pPr>
            <a:lvl5pPr indent="-323850" lvl="4" marL="2286000" algn="l">
              <a:lnSpc>
                <a:spcPct val="90000"/>
              </a:lnSpc>
              <a:spcBef>
                <a:spcPts val="375"/>
              </a:spcBef>
              <a:spcAft>
                <a:spcPts val="0"/>
              </a:spcAft>
              <a:buClr>
                <a:schemeClr val="dk1"/>
              </a:buClr>
              <a:buSzPts val="1500"/>
              <a:buChar char="•"/>
              <a:defRPr sz="1500"/>
            </a:lvl5pPr>
            <a:lvl6pPr indent="-323850" lvl="5" marL="2743200" algn="l">
              <a:lnSpc>
                <a:spcPct val="90000"/>
              </a:lnSpc>
              <a:spcBef>
                <a:spcPts val="375"/>
              </a:spcBef>
              <a:spcAft>
                <a:spcPts val="0"/>
              </a:spcAft>
              <a:buClr>
                <a:schemeClr val="dk1"/>
              </a:buClr>
              <a:buSzPts val="1500"/>
              <a:buChar char="•"/>
              <a:defRPr sz="1500"/>
            </a:lvl6pPr>
            <a:lvl7pPr indent="-323850" lvl="6" marL="3200400" algn="l">
              <a:lnSpc>
                <a:spcPct val="90000"/>
              </a:lnSpc>
              <a:spcBef>
                <a:spcPts val="375"/>
              </a:spcBef>
              <a:spcAft>
                <a:spcPts val="0"/>
              </a:spcAft>
              <a:buClr>
                <a:schemeClr val="dk1"/>
              </a:buClr>
              <a:buSzPts val="1500"/>
              <a:buChar char="•"/>
              <a:defRPr sz="1500"/>
            </a:lvl7pPr>
            <a:lvl8pPr indent="-323850" lvl="7" marL="3657600" algn="l">
              <a:lnSpc>
                <a:spcPct val="90000"/>
              </a:lnSpc>
              <a:spcBef>
                <a:spcPts val="375"/>
              </a:spcBef>
              <a:spcAft>
                <a:spcPts val="0"/>
              </a:spcAft>
              <a:buClr>
                <a:schemeClr val="dk1"/>
              </a:buClr>
              <a:buSzPts val="1500"/>
              <a:buChar char="•"/>
              <a:defRPr sz="1500"/>
            </a:lvl8pPr>
            <a:lvl9pPr indent="-323850" lvl="8" marL="4114800" algn="l">
              <a:lnSpc>
                <a:spcPct val="90000"/>
              </a:lnSpc>
              <a:spcBef>
                <a:spcPts val="375"/>
              </a:spcBef>
              <a:spcAft>
                <a:spcPts val="0"/>
              </a:spcAft>
              <a:buClr>
                <a:schemeClr val="dk1"/>
              </a:buClr>
              <a:buSzPts val="1500"/>
              <a:buChar char="•"/>
              <a:defRPr sz="1500"/>
            </a:lvl9pPr>
          </a:lstStyle>
          <a:p/>
        </p:txBody>
      </p:sp>
      <p:sp>
        <p:nvSpPr>
          <p:cNvPr id="139" name="Google Shape;139;p48"/>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140" name="Google Shape;140;p4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1" name="Google Shape;141;p4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2" name="Google Shape;142;p4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med">
    <p:push/>
  </p:transition>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内容" type="obj">
  <p:cSld name="OBJECT">
    <p:spTree>
      <p:nvGrpSpPr>
        <p:cNvPr id="23" name="Shape 23"/>
        <p:cNvGrpSpPr/>
        <p:nvPr/>
      </p:nvGrpSpPr>
      <p:grpSpPr>
        <a:xfrm>
          <a:off x="0" y="0"/>
          <a:ext cx="0" cy="0"/>
          <a:chOff x="0" y="0"/>
          <a:chExt cx="0" cy="0"/>
        </a:xfrm>
      </p:grpSpPr>
      <p:sp>
        <p:nvSpPr>
          <p:cNvPr id="24" name="Google Shape;24;p34"/>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34"/>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6" name="Google Shape;26;p3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3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3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med">
    <p:push/>
  </p:transition>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图片与标题" type="picTx">
  <p:cSld name="PICTURE_WITH_CAPTION_TEXT">
    <p:spTree>
      <p:nvGrpSpPr>
        <p:cNvPr id="143" name="Shape 143"/>
        <p:cNvGrpSpPr/>
        <p:nvPr/>
      </p:nvGrpSpPr>
      <p:grpSpPr>
        <a:xfrm>
          <a:off x="0" y="0"/>
          <a:ext cx="0" cy="0"/>
          <a:chOff x="0" y="0"/>
          <a:chExt cx="0" cy="0"/>
        </a:xfrm>
      </p:grpSpPr>
      <p:sp>
        <p:nvSpPr>
          <p:cNvPr id="144" name="Google Shape;144;p49"/>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5" name="Google Shape;145;p49"/>
          <p:cNvSpPr/>
          <p:nvPr>
            <p:ph idx="2" type="pic"/>
          </p:nvPr>
        </p:nvSpPr>
        <p:spPr>
          <a:xfrm>
            <a:off x="3887391" y="740569"/>
            <a:ext cx="4629150" cy="3655219"/>
          </a:xfrm>
          <a:prstGeom prst="rect">
            <a:avLst/>
          </a:prstGeom>
          <a:noFill/>
          <a:ln>
            <a:noFill/>
          </a:ln>
        </p:spPr>
      </p:sp>
      <p:sp>
        <p:nvSpPr>
          <p:cNvPr id="146" name="Google Shape;146;p49"/>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147" name="Google Shape;147;p4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8" name="Google Shape;148;p4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9" name="Google Shape;149;p4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med">
    <p:push/>
  </p:transition>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竖排文字" type="vertTx">
  <p:cSld name="VERTICAL_TEXT">
    <p:spTree>
      <p:nvGrpSpPr>
        <p:cNvPr id="150" name="Shape 150"/>
        <p:cNvGrpSpPr/>
        <p:nvPr/>
      </p:nvGrpSpPr>
      <p:grpSpPr>
        <a:xfrm>
          <a:off x="0" y="0"/>
          <a:ext cx="0" cy="0"/>
          <a:chOff x="0" y="0"/>
          <a:chExt cx="0" cy="0"/>
        </a:xfrm>
      </p:grpSpPr>
      <p:sp>
        <p:nvSpPr>
          <p:cNvPr id="151" name="Google Shape;151;p50"/>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2" name="Google Shape;152;p50"/>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53" name="Google Shape;153;p5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4" name="Google Shape;154;p5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5" name="Google Shape;155;p5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med">
    <p:push/>
  </p:transition>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竖排标题与文本" type="vertTitleAndTx">
  <p:cSld name="VERTICAL_TITLE_AND_VERTICAL_TEXT">
    <p:spTree>
      <p:nvGrpSpPr>
        <p:cNvPr id="156" name="Shape 156"/>
        <p:cNvGrpSpPr/>
        <p:nvPr/>
      </p:nvGrpSpPr>
      <p:grpSpPr>
        <a:xfrm>
          <a:off x="0" y="0"/>
          <a:ext cx="0" cy="0"/>
          <a:chOff x="0" y="0"/>
          <a:chExt cx="0" cy="0"/>
        </a:xfrm>
      </p:grpSpPr>
      <p:sp>
        <p:nvSpPr>
          <p:cNvPr id="157" name="Google Shape;157;p51"/>
          <p:cNvSpPr txBox="1"/>
          <p:nvPr>
            <p:ph type="title"/>
          </p:nvPr>
        </p:nvSpPr>
        <p:spPr>
          <a:xfrm rot="5400000">
            <a:off x="5350073" y="1467446"/>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8" name="Google Shape;158;p51"/>
          <p:cNvSpPr txBox="1"/>
          <p:nvPr>
            <p:ph idx="1" type="body"/>
          </p:nvPr>
        </p:nvSpPr>
        <p:spPr>
          <a:xfrm rot="5400000">
            <a:off x="1349573" y="-447079"/>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59" name="Google Shape;159;p5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0" name="Google Shape;160;p5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1" name="Google Shape;161;p5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med">
    <p:push/>
  </p:transition>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节标题" type="secHead">
  <p:cSld name="SECTION_HEADER">
    <p:spTree>
      <p:nvGrpSpPr>
        <p:cNvPr id="29" name="Shape 29"/>
        <p:cNvGrpSpPr/>
        <p:nvPr/>
      </p:nvGrpSpPr>
      <p:grpSpPr>
        <a:xfrm>
          <a:off x="0" y="0"/>
          <a:ext cx="0" cy="0"/>
          <a:chOff x="0" y="0"/>
          <a:chExt cx="0" cy="0"/>
        </a:xfrm>
      </p:grpSpPr>
      <p:sp>
        <p:nvSpPr>
          <p:cNvPr id="30" name="Google Shape;30;p35"/>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500"/>
              <a:buFont typeface="Arial"/>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35"/>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rgbClr val="888888"/>
              </a:buClr>
              <a:buSzPts val="1800"/>
              <a:buNone/>
              <a:defRPr sz="1800">
                <a:solidFill>
                  <a:srgbClr val="888888"/>
                </a:solidFill>
              </a:defRPr>
            </a:lvl1pPr>
            <a:lvl2pPr indent="-228600" lvl="1" marL="914400" algn="l">
              <a:lnSpc>
                <a:spcPct val="90000"/>
              </a:lnSpc>
              <a:spcBef>
                <a:spcPts val="375"/>
              </a:spcBef>
              <a:spcAft>
                <a:spcPts val="0"/>
              </a:spcAft>
              <a:buClr>
                <a:srgbClr val="888888"/>
              </a:buClr>
              <a:buSzPts val="1500"/>
              <a:buNone/>
              <a:defRPr sz="1500">
                <a:solidFill>
                  <a:srgbClr val="888888"/>
                </a:solidFill>
              </a:defRPr>
            </a:lvl2pPr>
            <a:lvl3pPr indent="-228600" lvl="2" marL="1371600" algn="l">
              <a:lnSpc>
                <a:spcPct val="90000"/>
              </a:lnSpc>
              <a:spcBef>
                <a:spcPts val="375"/>
              </a:spcBef>
              <a:spcAft>
                <a:spcPts val="0"/>
              </a:spcAft>
              <a:buClr>
                <a:srgbClr val="888888"/>
              </a:buClr>
              <a:buSzPts val="1350"/>
              <a:buNone/>
              <a:defRPr sz="1350">
                <a:solidFill>
                  <a:srgbClr val="888888"/>
                </a:solidFill>
              </a:defRPr>
            </a:lvl3pPr>
            <a:lvl4pPr indent="-228600" lvl="3" marL="1828800" algn="l">
              <a:lnSpc>
                <a:spcPct val="90000"/>
              </a:lnSpc>
              <a:spcBef>
                <a:spcPts val="375"/>
              </a:spcBef>
              <a:spcAft>
                <a:spcPts val="0"/>
              </a:spcAft>
              <a:buClr>
                <a:srgbClr val="888888"/>
              </a:buClr>
              <a:buSzPts val="1200"/>
              <a:buNone/>
              <a:defRPr sz="1200">
                <a:solidFill>
                  <a:srgbClr val="888888"/>
                </a:solidFill>
              </a:defRPr>
            </a:lvl4pPr>
            <a:lvl5pPr indent="-228600" lvl="4" marL="2286000" algn="l">
              <a:lnSpc>
                <a:spcPct val="90000"/>
              </a:lnSpc>
              <a:spcBef>
                <a:spcPts val="375"/>
              </a:spcBef>
              <a:spcAft>
                <a:spcPts val="0"/>
              </a:spcAft>
              <a:buClr>
                <a:srgbClr val="888888"/>
              </a:buClr>
              <a:buSzPts val="1200"/>
              <a:buNone/>
              <a:defRPr sz="1200">
                <a:solidFill>
                  <a:srgbClr val="888888"/>
                </a:solidFill>
              </a:defRPr>
            </a:lvl5pPr>
            <a:lvl6pPr indent="-228600" lvl="5" marL="2743200" algn="l">
              <a:lnSpc>
                <a:spcPct val="90000"/>
              </a:lnSpc>
              <a:spcBef>
                <a:spcPts val="375"/>
              </a:spcBef>
              <a:spcAft>
                <a:spcPts val="0"/>
              </a:spcAft>
              <a:buClr>
                <a:srgbClr val="888888"/>
              </a:buClr>
              <a:buSzPts val="1200"/>
              <a:buNone/>
              <a:defRPr sz="1200">
                <a:solidFill>
                  <a:srgbClr val="888888"/>
                </a:solidFill>
              </a:defRPr>
            </a:lvl6pPr>
            <a:lvl7pPr indent="-228600" lvl="6" marL="3200400" algn="l">
              <a:lnSpc>
                <a:spcPct val="90000"/>
              </a:lnSpc>
              <a:spcBef>
                <a:spcPts val="375"/>
              </a:spcBef>
              <a:spcAft>
                <a:spcPts val="0"/>
              </a:spcAft>
              <a:buClr>
                <a:srgbClr val="888888"/>
              </a:buClr>
              <a:buSzPts val="1200"/>
              <a:buNone/>
              <a:defRPr sz="1200">
                <a:solidFill>
                  <a:srgbClr val="888888"/>
                </a:solidFill>
              </a:defRPr>
            </a:lvl7pPr>
            <a:lvl8pPr indent="-228600" lvl="7" marL="3657600" algn="l">
              <a:lnSpc>
                <a:spcPct val="90000"/>
              </a:lnSpc>
              <a:spcBef>
                <a:spcPts val="375"/>
              </a:spcBef>
              <a:spcAft>
                <a:spcPts val="0"/>
              </a:spcAft>
              <a:buClr>
                <a:srgbClr val="888888"/>
              </a:buClr>
              <a:buSzPts val="1200"/>
              <a:buNone/>
              <a:defRPr sz="1200">
                <a:solidFill>
                  <a:srgbClr val="888888"/>
                </a:solidFill>
              </a:defRPr>
            </a:lvl8pPr>
            <a:lvl9pPr indent="-228600" lvl="8" marL="4114800" algn="l">
              <a:lnSpc>
                <a:spcPct val="90000"/>
              </a:lnSpc>
              <a:spcBef>
                <a:spcPts val="375"/>
              </a:spcBef>
              <a:spcAft>
                <a:spcPts val="0"/>
              </a:spcAft>
              <a:buClr>
                <a:srgbClr val="888888"/>
              </a:buClr>
              <a:buSzPts val="1200"/>
              <a:buNone/>
              <a:defRPr sz="1200">
                <a:solidFill>
                  <a:srgbClr val="888888"/>
                </a:solidFill>
              </a:defRPr>
            </a:lvl9pPr>
          </a:lstStyle>
          <a:p/>
        </p:txBody>
      </p:sp>
      <p:sp>
        <p:nvSpPr>
          <p:cNvPr id="32" name="Google Shape;32;p3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3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3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med">
    <p:push/>
  </p:transition>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两栏内容" type="twoObj">
  <p:cSld name="TWO_OBJECTS">
    <p:spTree>
      <p:nvGrpSpPr>
        <p:cNvPr id="35" name="Shape 35"/>
        <p:cNvGrpSpPr/>
        <p:nvPr/>
      </p:nvGrpSpPr>
      <p:grpSpPr>
        <a:xfrm>
          <a:off x="0" y="0"/>
          <a:ext cx="0" cy="0"/>
          <a:chOff x="0" y="0"/>
          <a:chExt cx="0" cy="0"/>
        </a:xfrm>
      </p:grpSpPr>
      <p:sp>
        <p:nvSpPr>
          <p:cNvPr id="36" name="Google Shape;36;p36"/>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 name="Google Shape;37;p36"/>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8" name="Google Shape;38;p36"/>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9" name="Google Shape;39;p3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3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3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med">
    <p:push/>
  </p:transition>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较" type="twoTxTwoObj">
  <p:cSld name="TWO_OBJECTS_WITH_TEXT">
    <p:spTree>
      <p:nvGrpSpPr>
        <p:cNvPr id="42" name="Shape 42"/>
        <p:cNvGrpSpPr/>
        <p:nvPr/>
      </p:nvGrpSpPr>
      <p:grpSpPr>
        <a:xfrm>
          <a:off x="0" y="0"/>
          <a:ext cx="0" cy="0"/>
          <a:chOff x="0" y="0"/>
          <a:chExt cx="0" cy="0"/>
        </a:xfrm>
      </p:grpSpPr>
      <p:sp>
        <p:nvSpPr>
          <p:cNvPr id="43" name="Google Shape;43;p37"/>
          <p:cNvSpPr txBox="1"/>
          <p:nvPr>
            <p:ph type="title"/>
          </p:nvPr>
        </p:nvSpPr>
        <p:spPr>
          <a:xfrm>
            <a:off x="629841" y="273844"/>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37"/>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45" name="Google Shape;45;p37"/>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6" name="Google Shape;46;p37"/>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47" name="Google Shape;47;p37"/>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8" name="Google Shape;48;p3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3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3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med">
    <p:push/>
  </p:transition>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仅标题" type="titleOnly">
  <p:cSld name="TITLE_ONLY">
    <p:spTree>
      <p:nvGrpSpPr>
        <p:cNvPr id="51" name="Shape 51"/>
        <p:cNvGrpSpPr/>
        <p:nvPr/>
      </p:nvGrpSpPr>
      <p:grpSpPr>
        <a:xfrm>
          <a:off x="0" y="0"/>
          <a:ext cx="0" cy="0"/>
          <a:chOff x="0" y="0"/>
          <a:chExt cx="0" cy="0"/>
        </a:xfrm>
      </p:grpSpPr>
      <p:sp>
        <p:nvSpPr>
          <p:cNvPr id="52" name="Google Shape;52;p38"/>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3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3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3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med">
    <p:push/>
  </p:transition>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type="blank">
  <p:cSld name="BLANK">
    <p:spTree>
      <p:nvGrpSpPr>
        <p:cNvPr id="56" name="Shape 56"/>
        <p:cNvGrpSpPr/>
        <p:nvPr/>
      </p:nvGrpSpPr>
      <p:grpSpPr>
        <a:xfrm>
          <a:off x="0" y="0"/>
          <a:ext cx="0" cy="0"/>
          <a:chOff x="0" y="0"/>
          <a:chExt cx="0" cy="0"/>
        </a:xfrm>
      </p:grpSpPr>
      <p:sp>
        <p:nvSpPr>
          <p:cNvPr id="57" name="Google Shape;57;p3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3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3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med">
    <p:push/>
  </p:transition>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内容与标题" type="objTx">
  <p:cSld name="OBJECT_WITH_CAPTION_TEXT">
    <p:spTree>
      <p:nvGrpSpPr>
        <p:cNvPr id="60" name="Shape 60"/>
        <p:cNvGrpSpPr/>
        <p:nvPr/>
      </p:nvGrpSpPr>
      <p:grpSpPr>
        <a:xfrm>
          <a:off x="0" y="0"/>
          <a:ext cx="0" cy="0"/>
          <a:chOff x="0" y="0"/>
          <a:chExt cx="0" cy="0"/>
        </a:xfrm>
      </p:grpSpPr>
      <p:sp>
        <p:nvSpPr>
          <p:cNvPr id="61" name="Google Shape;61;p40"/>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Arial"/>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 name="Google Shape;62;p40"/>
          <p:cNvSpPr txBox="1"/>
          <p:nvPr>
            <p:ph idx="1" type="body"/>
          </p:nvPr>
        </p:nvSpPr>
        <p:spPr>
          <a:xfrm>
            <a:off x="3887391" y="740569"/>
            <a:ext cx="4629150" cy="3655219"/>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750"/>
              </a:spcBef>
              <a:spcAft>
                <a:spcPts val="0"/>
              </a:spcAft>
              <a:buClr>
                <a:schemeClr val="dk1"/>
              </a:buClr>
              <a:buSzPts val="2400"/>
              <a:buChar char="•"/>
              <a:defRPr sz="2400"/>
            </a:lvl1pPr>
            <a:lvl2pPr indent="-361950" lvl="1" marL="914400" algn="l">
              <a:lnSpc>
                <a:spcPct val="90000"/>
              </a:lnSpc>
              <a:spcBef>
                <a:spcPts val="375"/>
              </a:spcBef>
              <a:spcAft>
                <a:spcPts val="0"/>
              </a:spcAft>
              <a:buClr>
                <a:schemeClr val="dk1"/>
              </a:buClr>
              <a:buSzPts val="2100"/>
              <a:buChar char="•"/>
              <a:defRPr sz="2100"/>
            </a:lvl2pPr>
            <a:lvl3pPr indent="-342900" lvl="2" marL="1371600" algn="l">
              <a:lnSpc>
                <a:spcPct val="90000"/>
              </a:lnSpc>
              <a:spcBef>
                <a:spcPts val="375"/>
              </a:spcBef>
              <a:spcAft>
                <a:spcPts val="0"/>
              </a:spcAft>
              <a:buClr>
                <a:schemeClr val="dk1"/>
              </a:buClr>
              <a:buSzPts val="1800"/>
              <a:buChar char="•"/>
              <a:defRPr sz="1800"/>
            </a:lvl3pPr>
            <a:lvl4pPr indent="-323850" lvl="3" marL="1828800" algn="l">
              <a:lnSpc>
                <a:spcPct val="90000"/>
              </a:lnSpc>
              <a:spcBef>
                <a:spcPts val="375"/>
              </a:spcBef>
              <a:spcAft>
                <a:spcPts val="0"/>
              </a:spcAft>
              <a:buClr>
                <a:schemeClr val="dk1"/>
              </a:buClr>
              <a:buSzPts val="1500"/>
              <a:buChar char="•"/>
              <a:defRPr sz="1500"/>
            </a:lvl4pPr>
            <a:lvl5pPr indent="-323850" lvl="4" marL="2286000" algn="l">
              <a:lnSpc>
                <a:spcPct val="90000"/>
              </a:lnSpc>
              <a:spcBef>
                <a:spcPts val="375"/>
              </a:spcBef>
              <a:spcAft>
                <a:spcPts val="0"/>
              </a:spcAft>
              <a:buClr>
                <a:schemeClr val="dk1"/>
              </a:buClr>
              <a:buSzPts val="1500"/>
              <a:buChar char="•"/>
              <a:defRPr sz="1500"/>
            </a:lvl5pPr>
            <a:lvl6pPr indent="-323850" lvl="5" marL="2743200" algn="l">
              <a:lnSpc>
                <a:spcPct val="90000"/>
              </a:lnSpc>
              <a:spcBef>
                <a:spcPts val="375"/>
              </a:spcBef>
              <a:spcAft>
                <a:spcPts val="0"/>
              </a:spcAft>
              <a:buClr>
                <a:schemeClr val="dk1"/>
              </a:buClr>
              <a:buSzPts val="1500"/>
              <a:buChar char="•"/>
              <a:defRPr sz="1500"/>
            </a:lvl6pPr>
            <a:lvl7pPr indent="-323850" lvl="6" marL="3200400" algn="l">
              <a:lnSpc>
                <a:spcPct val="90000"/>
              </a:lnSpc>
              <a:spcBef>
                <a:spcPts val="375"/>
              </a:spcBef>
              <a:spcAft>
                <a:spcPts val="0"/>
              </a:spcAft>
              <a:buClr>
                <a:schemeClr val="dk1"/>
              </a:buClr>
              <a:buSzPts val="1500"/>
              <a:buChar char="•"/>
              <a:defRPr sz="1500"/>
            </a:lvl7pPr>
            <a:lvl8pPr indent="-323850" lvl="7" marL="3657600" algn="l">
              <a:lnSpc>
                <a:spcPct val="90000"/>
              </a:lnSpc>
              <a:spcBef>
                <a:spcPts val="375"/>
              </a:spcBef>
              <a:spcAft>
                <a:spcPts val="0"/>
              </a:spcAft>
              <a:buClr>
                <a:schemeClr val="dk1"/>
              </a:buClr>
              <a:buSzPts val="1500"/>
              <a:buChar char="•"/>
              <a:defRPr sz="1500"/>
            </a:lvl8pPr>
            <a:lvl9pPr indent="-323850" lvl="8" marL="4114800" algn="l">
              <a:lnSpc>
                <a:spcPct val="90000"/>
              </a:lnSpc>
              <a:spcBef>
                <a:spcPts val="375"/>
              </a:spcBef>
              <a:spcAft>
                <a:spcPts val="0"/>
              </a:spcAft>
              <a:buClr>
                <a:schemeClr val="dk1"/>
              </a:buClr>
              <a:buSzPts val="1500"/>
              <a:buChar char="•"/>
              <a:defRPr sz="1500"/>
            </a:lvl9pPr>
          </a:lstStyle>
          <a:p/>
        </p:txBody>
      </p:sp>
      <p:sp>
        <p:nvSpPr>
          <p:cNvPr id="63" name="Google Shape;63;p40"/>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64" name="Google Shape;64;p4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4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4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med">
    <p:push/>
  </p:transition>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图片与标题" type="picTx">
  <p:cSld name="PICTURE_WITH_CAPTION_TEXT">
    <p:spTree>
      <p:nvGrpSpPr>
        <p:cNvPr id="67" name="Shape 67"/>
        <p:cNvGrpSpPr/>
        <p:nvPr/>
      </p:nvGrpSpPr>
      <p:grpSpPr>
        <a:xfrm>
          <a:off x="0" y="0"/>
          <a:ext cx="0" cy="0"/>
          <a:chOff x="0" y="0"/>
          <a:chExt cx="0" cy="0"/>
        </a:xfrm>
      </p:grpSpPr>
      <p:sp>
        <p:nvSpPr>
          <p:cNvPr id="68" name="Google Shape;68;p4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Arial"/>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 name="Google Shape;69;p41"/>
          <p:cNvSpPr/>
          <p:nvPr>
            <p:ph idx="2" type="pic"/>
          </p:nvPr>
        </p:nvSpPr>
        <p:spPr>
          <a:xfrm>
            <a:off x="3887391" y="740569"/>
            <a:ext cx="4629150" cy="3655219"/>
          </a:xfrm>
          <a:prstGeom prst="rect">
            <a:avLst/>
          </a:prstGeom>
          <a:noFill/>
          <a:ln>
            <a:noFill/>
          </a:ln>
        </p:spPr>
      </p:sp>
      <p:sp>
        <p:nvSpPr>
          <p:cNvPr id="70" name="Google Shape;70;p41"/>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71" name="Google Shape;71;p4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4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4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med">
    <p:push/>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hyperlink" Target="https://plantillaspowerpoint.org/" TargetMode="External"/><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4" Type="http://schemas.openxmlformats.org/officeDocument/2006/relationships/theme" Target="../theme/theme3.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0.xml"/><Relationship Id="rId10" Type="http://schemas.openxmlformats.org/officeDocument/2006/relationships/slideLayout" Target="../slideLayouts/slideLayout19.xml"/><Relationship Id="rId13" Type="http://schemas.openxmlformats.org/officeDocument/2006/relationships/slideLayout" Target="../slideLayouts/slideLayout22.xml"/><Relationship Id="rId12" Type="http://schemas.openxmlformats.org/officeDocument/2006/relationships/slideLayout" Target="../slideLayouts/slideLayout21.xml"/><Relationship Id="rId1" Type="http://schemas.openxmlformats.org/officeDocument/2006/relationships/hyperlink" Target="https://plantillaspowerpoint.org/" TargetMode="External"/><Relationship Id="rId2" Type="http://schemas.openxmlformats.org/officeDocument/2006/relationships/image" Target="../media/image1.png"/><Relationship Id="rId3" Type="http://schemas.openxmlformats.org/officeDocument/2006/relationships/slideLayout" Target="../slideLayouts/slideLayout12.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theme" Target="../theme/theme1.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8"/>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3300"/>
              <a:buFont typeface="Arial"/>
              <a:buNone/>
              <a:defRPr b="0" i="0" sz="33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8"/>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9pPr>
          </a:lstStyle>
          <a:p/>
        </p:txBody>
      </p:sp>
      <p:sp>
        <p:nvSpPr>
          <p:cNvPr id="12" name="Google Shape;12;p2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00" u="none" cap="none" strike="noStrike">
                <a:solidFill>
                  <a:srgbClr val="888888"/>
                </a:solidFill>
                <a:latin typeface="Arial"/>
                <a:ea typeface="Arial"/>
                <a:cs typeface="Arial"/>
                <a:sym typeface="Arial"/>
              </a:defRPr>
            </a:lvl1pPr>
            <a:lvl2pPr lvl="1" marR="0" rtl="0" algn="l">
              <a:spcBef>
                <a:spcPts val="0"/>
              </a:spcBef>
              <a:spcAft>
                <a:spcPts val="0"/>
              </a:spcAft>
              <a:buSzPts val="1400"/>
              <a:buNone/>
              <a:defRPr b="0" i="0" sz="135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35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35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35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35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35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35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350" u="none" cap="none" strike="noStrike">
                <a:solidFill>
                  <a:schemeClr val="dk1"/>
                </a:solidFill>
                <a:latin typeface="Arial"/>
                <a:ea typeface="Arial"/>
                <a:cs typeface="Arial"/>
                <a:sym typeface="Arial"/>
              </a:defRPr>
            </a:lvl9pPr>
          </a:lstStyle>
          <a:p/>
        </p:txBody>
      </p:sp>
      <p:sp>
        <p:nvSpPr>
          <p:cNvPr id="13" name="Google Shape;13;p2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900" u="none" cap="none" strike="noStrike">
                <a:solidFill>
                  <a:srgbClr val="888888"/>
                </a:solidFill>
                <a:latin typeface="Arial"/>
                <a:ea typeface="Arial"/>
                <a:cs typeface="Arial"/>
                <a:sym typeface="Arial"/>
              </a:defRPr>
            </a:lvl1pPr>
            <a:lvl2pPr lvl="1" marR="0" rtl="0" algn="l">
              <a:spcBef>
                <a:spcPts val="0"/>
              </a:spcBef>
              <a:spcAft>
                <a:spcPts val="0"/>
              </a:spcAft>
              <a:buSzPts val="1400"/>
              <a:buNone/>
              <a:defRPr b="0" i="0" sz="135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35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35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35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35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35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35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350" u="none" cap="none" strike="noStrike">
                <a:solidFill>
                  <a:schemeClr val="dk1"/>
                </a:solidFill>
                <a:latin typeface="Arial"/>
                <a:ea typeface="Arial"/>
                <a:cs typeface="Arial"/>
                <a:sym typeface="Arial"/>
              </a:defRPr>
            </a:lvl9pPr>
          </a:lstStyle>
          <a:p/>
        </p:txBody>
      </p:sp>
      <p:sp>
        <p:nvSpPr>
          <p:cNvPr id="14" name="Google Shape;14;p2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900" u="none" cap="none" strike="noStrike">
                <a:solidFill>
                  <a:srgbClr val="888888"/>
                </a:solidFill>
                <a:latin typeface="Arial"/>
                <a:ea typeface="Arial"/>
                <a:cs typeface="Arial"/>
                <a:sym typeface="Arial"/>
              </a:defRPr>
            </a:lvl1pPr>
            <a:lvl2pPr indent="0" lvl="1" marL="0" marR="0" rtl="0" algn="r">
              <a:spcBef>
                <a:spcPts val="0"/>
              </a:spcBef>
              <a:buNone/>
              <a:defRPr b="0" i="0" sz="900" u="none" cap="none" strike="noStrike">
                <a:solidFill>
                  <a:srgbClr val="888888"/>
                </a:solidFill>
                <a:latin typeface="Arial"/>
                <a:ea typeface="Arial"/>
                <a:cs typeface="Arial"/>
                <a:sym typeface="Arial"/>
              </a:defRPr>
            </a:lvl2pPr>
            <a:lvl3pPr indent="0" lvl="2" marL="0" marR="0" rtl="0" algn="r">
              <a:spcBef>
                <a:spcPts val="0"/>
              </a:spcBef>
              <a:buNone/>
              <a:defRPr b="0" i="0" sz="900" u="none" cap="none" strike="noStrike">
                <a:solidFill>
                  <a:srgbClr val="888888"/>
                </a:solidFill>
                <a:latin typeface="Arial"/>
                <a:ea typeface="Arial"/>
                <a:cs typeface="Arial"/>
                <a:sym typeface="Arial"/>
              </a:defRPr>
            </a:lvl3pPr>
            <a:lvl4pPr indent="0" lvl="3" marL="0" marR="0" rtl="0" algn="r">
              <a:spcBef>
                <a:spcPts val="0"/>
              </a:spcBef>
              <a:buNone/>
              <a:defRPr b="0" i="0" sz="900" u="none" cap="none" strike="noStrike">
                <a:solidFill>
                  <a:srgbClr val="888888"/>
                </a:solidFill>
                <a:latin typeface="Arial"/>
                <a:ea typeface="Arial"/>
                <a:cs typeface="Arial"/>
                <a:sym typeface="Arial"/>
              </a:defRPr>
            </a:lvl4pPr>
            <a:lvl5pPr indent="0" lvl="4" marL="0" marR="0" rtl="0" algn="r">
              <a:spcBef>
                <a:spcPts val="0"/>
              </a:spcBef>
              <a:buNone/>
              <a:defRPr b="0" i="0" sz="900" u="none" cap="none" strike="noStrike">
                <a:solidFill>
                  <a:srgbClr val="888888"/>
                </a:solidFill>
                <a:latin typeface="Arial"/>
                <a:ea typeface="Arial"/>
                <a:cs typeface="Arial"/>
                <a:sym typeface="Arial"/>
              </a:defRPr>
            </a:lvl5pPr>
            <a:lvl6pPr indent="0" lvl="5" marL="0" marR="0" rtl="0" algn="r">
              <a:spcBef>
                <a:spcPts val="0"/>
              </a:spcBef>
              <a:buNone/>
              <a:defRPr b="0" i="0" sz="900" u="none" cap="none" strike="noStrike">
                <a:solidFill>
                  <a:srgbClr val="888888"/>
                </a:solidFill>
                <a:latin typeface="Arial"/>
                <a:ea typeface="Arial"/>
                <a:cs typeface="Arial"/>
                <a:sym typeface="Arial"/>
              </a:defRPr>
            </a:lvl6pPr>
            <a:lvl7pPr indent="0" lvl="6" marL="0" marR="0" rtl="0" algn="r">
              <a:spcBef>
                <a:spcPts val="0"/>
              </a:spcBef>
              <a:buNone/>
              <a:defRPr b="0" i="0" sz="900" u="none" cap="none" strike="noStrike">
                <a:solidFill>
                  <a:srgbClr val="888888"/>
                </a:solidFill>
                <a:latin typeface="Arial"/>
                <a:ea typeface="Arial"/>
                <a:cs typeface="Arial"/>
                <a:sym typeface="Arial"/>
              </a:defRPr>
            </a:lvl7pPr>
            <a:lvl8pPr indent="0" lvl="7" marL="0" marR="0" rtl="0" algn="r">
              <a:spcBef>
                <a:spcPts val="0"/>
              </a:spcBef>
              <a:buNone/>
              <a:defRPr b="0" i="0" sz="900" u="none" cap="none" strike="noStrike">
                <a:solidFill>
                  <a:srgbClr val="888888"/>
                </a:solidFill>
                <a:latin typeface="Arial"/>
                <a:ea typeface="Arial"/>
                <a:cs typeface="Arial"/>
                <a:sym typeface="Arial"/>
              </a:defRPr>
            </a:lvl8pPr>
            <a:lvl9pPr indent="0" lvl="8" marL="0" marR="0" rtl="0" algn="r">
              <a:spcBef>
                <a:spcPts val="0"/>
              </a:spcBef>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5" name="Google Shape;15;p28"/>
          <p:cNvSpPr txBox="1"/>
          <p:nvPr/>
        </p:nvSpPr>
        <p:spPr>
          <a:xfrm rot="-5400000">
            <a:off x="-2375975" y="1449800"/>
            <a:ext cx="4446020" cy="246221"/>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0" i="0" lang="en-US" sz="1000" u="none" cap="none" strike="noStrike">
                <a:solidFill>
                  <a:srgbClr val="A5A5A5"/>
                </a:solidFill>
                <a:latin typeface="Arial"/>
                <a:ea typeface="Arial"/>
                <a:cs typeface="Arial"/>
                <a:sym typeface="Arial"/>
              </a:rPr>
              <a:t>Find more PowerPoint templates on </a:t>
            </a:r>
            <a:r>
              <a:rPr b="1" i="0" lang="en-US" sz="1000" u="sng" cap="none" strike="noStrike">
                <a:solidFill>
                  <a:srgbClr val="A5A5A5"/>
                </a:solidFill>
                <a:latin typeface="Arial"/>
                <a:ea typeface="Arial"/>
                <a:cs typeface="Arial"/>
                <a:sym typeface="Arial"/>
                <a:hlinkClick r:id="rId1">
                  <a:extLst>
                    <a:ext uri="{A12FA001-AC4F-418D-AE19-62706E023703}">
                      <ahyp:hlinkClr val="tx"/>
                    </a:ext>
                  </a:extLst>
                </a:hlinkClick>
              </a:rPr>
              <a:t>plantillaspowerpoint.org</a:t>
            </a:r>
            <a:endParaRPr sz="1000">
              <a:solidFill>
                <a:srgbClr val="A5A5A5"/>
              </a:solidFill>
              <a:latin typeface="Arial"/>
              <a:ea typeface="Arial"/>
              <a:cs typeface="Arial"/>
              <a:sym typeface="Arial"/>
            </a:endParaRPr>
          </a:p>
        </p:txBody>
      </p:sp>
      <p:pic>
        <p:nvPicPr>
          <p:cNvPr id="16" name="Google Shape;16;p28"/>
          <p:cNvPicPr preferRelativeResize="0"/>
          <p:nvPr/>
        </p:nvPicPr>
        <p:blipFill rotWithShape="1">
          <a:blip r:embed="rId2">
            <a:alphaModFix/>
          </a:blip>
          <a:srcRect b="0" l="0" r="0" t="0"/>
          <a:stretch/>
        </p:blipFill>
        <p:spPr>
          <a:xfrm rot="-5400000">
            <a:off x="-794666" y="4246440"/>
            <a:ext cx="1245186" cy="344147"/>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transition spd="med">
    <p:push/>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6" name="Shape 86"/>
        <p:cNvGrpSpPr/>
        <p:nvPr/>
      </p:nvGrpSpPr>
      <p:grpSpPr>
        <a:xfrm>
          <a:off x="0" y="0"/>
          <a:ext cx="0" cy="0"/>
          <a:chOff x="0" y="0"/>
          <a:chExt cx="0" cy="0"/>
        </a:xfrm>
      </p:grpSpPr>
      <p:sp>
        <p:nvSpPr>
          <p:cNvPr id="87" name="Google Shape;87;p30"/>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8" name="Google Shape;88;p30"/>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89" name="Google Shape;89;p3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900">
                <a:solidFill>
                  <a:srgbClr val="888888"/>
                </a:solidFill>
                <a:latin typeface="Calibri"/>
                <a:ea typeface="Calibri"/>
                <a:cs typeface="Calibri"/>
                <a:sym typeface="Calibri"/>
              </a:defRPr>
            </a:lvl1pPr>
            <a:lvl2pPr lvl="1"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9pPr>
          </a:lstStyle>
          <a:p/>
        </p:txBody>
      </p:sp>
      <p:sp>
        <p:nvSpPr>
          <p:cNvPr id="90" name="Google Shape;90;p3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900">
                <a:solidFill>
                  <a:srgbClr val="888888"/>
                </a:solidFill>
                <a:latin typeface="Calibri"/>
                <a:ea typeface="Calibri"/>
                <a:cs typeface="Calibri"/>
                <a:sym typeface="Calibri"/>
              </a:defRPr>
            </a:lvl1pPr>
            <a:lvl2pPr lvl="1"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9pPr>
          </a:lstStyle>
          <a:p/>
        </p:txBody>
      </p:sp>
      <p:sp>
        <p:nvSpPr>
          <p:cNvPr id="91" name="Google Shape;91;p3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92" name="Google Shape;92;p30"/>
          <p:cNvSpPr txBox="1"/>
          <p:nvPr/>
        </p:nvSpPr>
        <p:spPr>
          <a:xfrm rot="-5400000">
            <a:off x="-2375975" y="1449800"/>
            <a:ext cx="4446020" cy="246221"/>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US" sz="1000">
                <a:solidFill>
                  <a:srgbClr val="A5A5A5"/>
                </a:solidFill>
                <a:latin typeface="Arial"/>
                <a:ea typeface="Arial"/>
                <a:cs typeface="Arial"/>
                <a:sym typeface="Arial"/>
              </a:rPr>
              <a:t>Find</a:t>
            </a:r>
            <a:r>
              <a:rPr lang="en-US" sz="1000">
                <a:solidFill>
                  <a:srgbClr val="A5A5A5"/>
                </a:solidFill>
                <a:latin typeface="Arial"/>
                <a:ea typeface="Arial"/>
                <a:cs typeface="Arial"/>
                <a:sym typeface="Arial"/>
              </a:rPr>
              <a:t> m</a:t>
            </a:r>
            <a:r>
              <a:rPr lang="en-US" sz="1000">
                <a:solidFill>
                  <a:srgbClr val="A5A5A5"/>
                </a:solidFill>
                <a:latin typeface="Arial"/>
                <a:ea typeface="Arial"/>
                <a:cs typeface="Arial"/>
                <a:sym typeface="Arial"/>
              </a:rPr>
              <a:t>ore PowerPoint templates</a:t>
            </a:r>
            <a:r>
              <a:rPr lang="en-US" sz="1000">
                <a:solidFill>
                  <a:srgbClr val="A5A5A5"/>
                </a:solidFill>
                <a:latin typeface="Arial"/>
                <a:ea typeface="Arial"/>
                <a:cs typeface="Arial"/>
                <a:sym typeface="Arial"/>
              </a:rPr>
              <a:t> on </a:t>
            </a:r>
            <a:r>
              <a:rPr b="1" lang="en-US" sz="1000" u="sng">
                <a:solidFill>
                  <a:srgbClr val="A5A5A5"/>
                </a:solidFill>
                <a:latin typeface="Arial"/>
                <a:ea typeface="Arial"/>
                <a:cs typeface="Arial"/>
                <a:sym typeface="Arial"/>
                <a:hlinkClick r:id="rId1">
                  <a:extLst>
                    <a:ext uri="{A12FA001-AC4F-418D-AE19-62706E023703}">
                      <ahyp:hlinkClr val="tx"/>
                    </a:ext>
                  </a:extLst>
                </a:hlinkClick>
              </a:rPr>
              <a:t>plantillaspowerpoint.org</a:t>
            </a:r>
            <a:endParaRPr sz="1000">
              <a:solidFill>
                <a:srgbClr val="A5A5A5"/>
              </a:solidFill>
              <a:latin typeface="Arial"/>
              <a:ea typeface="Arial"/>
              <a:cs typeface="Arial"/>
              <a:sym typeface="Arial"/>
            </a:endParaRPr>
          </a:p>
        </p:txBody>
      </p:sp>
      <p:pic>
        <p:nvPicPr>
          <p:cNvPr id="93" name="Google Shape;93;p30"/>
          <p:cNvPicPr preferRelativeResize="0"/>
          <p:nvPr/>
        </p:nvPicPr>
        <p:blipFill rotWithShape="1">
          <a:blip r:embed="rId2">
            <a:alphaModFix/>
          </a:blip>
          <a:srcRect b="0" l="0" r="0" t="0"/>
          <a:stretch/>
        </p:blipFill>
        <p:spPr>
          <a:xfrm rot="-5400000">
            <a:off x="-794666" y="4246440"/>
            <a:ext cx="1245186" cy="344147"/>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Lst>
  <p:transition spd="med">
    <p:push/>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 Id="rId3" Type="http://schemas.openxmlformats.org/officeDocument/2006/relationships/image" Target="../media/image4.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4.pn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7.xml"/><Relationship Id="rId3" Type="http://schemas.openxmlformats.org/officeDocument/2006/relationships/image" Target="../media/image4.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4.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1"/>
          <p:cNvSpPr/>
          <p:nvPr/>
        </p:nvSpPr>
        <p:spPr>
          <a:xfrm>
            <a:off x="0" y="1567543"/>
            <a:ext cx="9144000" cy="2249714"/>
          </a:xfrm>
          <a:prstGeom prst="rect">
            <a:avLst/>
          </a:prstGeom>
          <a:solidFill>
            <a:srgbClr val="3C485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pic>
        <p:nvPicPr>
          <p:cNvPr id="167" name="Google Shape;167;p1"/>
          <p:cNvPicPr preferRelativeResize="0"/>
          <p:nvPr/>
        </p:nvPicPr>
        <p:blipFill rotWithShape="1">
          <a:blip r:embed="rId3">
            <a:alphaModFix/>
          </a:blip>
          <a:srcRect b="0" l="0" r="0" t="0"/>
          <a:stretch/>
        </p:blipFill>
        <p:spPr>
          <a:xfrm rot="1033482">
            <a:off x="-108200" y="976883"/>
            <a:ext cx="4064557" cy="3646592"/>
          </a:xfrm>
          <a:prstGeom prst="rect">
            <a:avLst/>
          </a:prstGeom>
          <a:noFill/>
          <a:ln>
            <a:noFill/>
          </a:ln>
        </p:spPr>
      </p:pic>
      <p:pic>
        <p:nvPicPr>
          <p:cNvPr id="168" name="Google Shape;168;p1"/>
          <p:cNvPicPr preferRelativeResize="0"/>
          <p:nvPr/>
        </p:nvPicPr>
        <p:blipFill rotWithShape="1">
          <a:blip r:embed="rId4">
            <a:alphaModFix/>
          </a:blip>
          <a:srcRect b="0" l="0" r="0" t="0"/>
          <a:stretch/>
        </p:blipFill>
        <p:spPr>
          <a:xfrm>
            <a:off x="6822810" y="145685"/>
            <a:ext cx="2156090" cy="1285199"/>
          </a:xfrm>
          <a:prstGeom prst="rect">
            <a:avLst/>
          </a:prstGeom>
          <a:noFill/>
          <a:ln>
            <a:noFill/>
          </a:ln>
        </p:spPr>
      </p:pic>
      <p:sp>
        <p:nvSpPr>
          <p:cNvPr id="169" name="Google Shape;169;p1"/>
          <p:cNvSpPr txBox="1"/>
          <p:nvPr/>
        </p:nvSpPr>
        <p:spPr>
          <a:xfrm>
            <a:off x="4214461" y="2411991"/>
            <a:ext cx="5577900" cy="861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500">
                <a:solidFill>
                  <a:schemeClr val="lt1"/>
                </a:solidFill>
                <a:latin typeface="Arial"/>
                <a:ea typeface="Arial"/>
                <a:cs typeface="Arial"/>
                <a:sym typeface="Arial"/>
              </a:rPr>
              <a:t>Knowledge contest PPT </a:t>
            </a:r>
            <a:endParaRPr b="1" sz="2500">
              <a:solidFill>
                <a:schemeClr val="lt1"/>
              </a:solidFill>
              <a:latin typeface="Arial"/>
              <a:ea typeface="Arial"/>
              <a:cs typeface="Arial"/>
              <a:sym typeface="Arial"/>
            </a:endParaRPr>
          </a:p>
          <a:p>
            <a:pPr indent="0" lvl="0" marL="0" marR="0" rtl="0" algn="l">
              <a:spcBef>
                <a:spcPts val="0"/>
              </a:spcBef>
              <a:spcAft>
                <a:spcPts val="0"/>
              </a:spcAft>
              <a:buNone/>
            </a:pPr>
            <a:r>
              <a:rPr b="1" lang="en-US" sz="2500">
                <a:solidFill>
                  <a:schemeClr val="lt1"/>
                </a:solidFill>
                <a:latin typeface="Arial"/>
                <a:ea typeface="Arial"/>
                <a:cs typeface="Arial"/>
                <a:sym typeface="Arial"/>
              </a:rPr>
              <a:t>template</a:t>
            </a:r>
            <a:endParaRPr b="1" sz="2500">
              <a:solidFill>
                <a:schemeClr val="lt1"/>
              </a:solidFill>
              <a:latin typeface="Arial"/>
              <a:ea typeface="Arial"/>
              <a:cs typeface="Arial"/>
              <a:sym typeface="Arial"/>
            </a:endParaRPr>
          </a:p>
        </p:txBody>
      </p:sp>
      <p:sp>
        <p:nvSpPr>
          <p:cNvPr id="170" name="Google Shape;170;p1"/>
          <p:cNvSpPr txBox="1"/>
          <p:nvPr/>
        </p:nvSpPr>
        <p:spPr>
          <a:xfrm>
            <a:off x="4214453" y="1879375"/>
            <a:ext cx="4487700" cy="523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chemeClr val="lt1"/>
                </a:solidFill>
                <a:latin typeface="Arial"/>
                <a:ea typeface="Arial"/>
                <a:cs typeface="Arial"/>
                <a:sym typeface="Arial"/>
              </a:rPr>
              <a:t>2020 POWERPOINT</a:t>
            </a:r>
            <a:endParaRPr sz="2800">
              <a:solidFill>
                <a:schemeClr val="lt1"/>
              </a:solidFill>
              <a:latin typeface="Arial"/>
              <a:ea typeface="Arial"/>
              <a:cs typeface="Arial"/>
              <a:sym typeface="Arial"/>
            </a:endParaRPr>
          </a:p>
        </p:txBody>
      </p:sp>
      <p:sp>
        <p:nvSpPr>
          <p:cNvPr id="171" name="Google Shape;171;p1"/>
          <p:cNvSpPr txBox="1"/>
          <p:nvPr/>
        </p:nvSpPr>
        <p:spPr>
          <a:xfrm>
            <a:off x="4214452" y="3191350"/>
            <a:ext cx="4652100" cy="400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lt1"/>
                </a:solidFill>
                <a:latin typeface="Arial"/>
                <a:ea typeface="Arial"/>
                <a:cs typeface="Arial"/>
                <a:sym typeface="Arial"/>
              </a:rPr>
              <a:t>Click here to add your subtitle text</a:t>
            </a:r>
            <a:endParaRPr sz="2000">
              <a:solidFill>
                <a:schemeClr val="lt1"/>
              </a:solidFill>
              <a:latin typeface="Arial"/>
              <a:ea typeface="Arial"/>
              <a:cs typeface="Arial"/>
              <a:sym typeface="Arial"/>
            </a:endParaRPr>
          </a:p>
        </p:txBody>
      </p:sp>
      <p:sp>
        <p:nvSpPr>
          <p:cNvPr id="172" name="Google Shape;172;p1"/>
          <p:cNvSpPr txBox="1"/>
          <p:nvPr/>
        </p:nvSpPr>
        <p:spPr>
          <a:xfrm>
            <a:off x="6300505" y="4347414"/>
            <a:ext cx="2047355" cy="30008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350">
                <a:solidFill>
                  <a:schemeClr val="dk1"/>
                </a:solidFill>
                <a:latin typeface="Arial"/>
                <a:ea typeface="Arial"/>
                <a:cs typeface="Arial"/>
                <a:sym typeface="Arial"/>
              </a:rPr>
              <a:t>Reporter: XXX Tutor: XXX</a:t>
            </a:r>
            <a:endParaRPr sz="1350">
              <a:solidFill>
                <a:schemeClr val="dk1"/>
              </a:solidFill>
              <a:latin typeface="Arial"/>
              <a:ea typeface="Arial"/>
              <a:cs typeface="Arial"/>
              <a:sym typeface="Arial"/>
            </a:endParaRPr>
          </a:p>
        </p:txBody>
      </p:sp>
    </p:spTree>
  </p:cSld>
  <p:clrMapOvr>
    <a:masterClrMapping/>
  </p:clrMapOvr>
  <p:transition spd="med">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67"/>
                                        </p:tgtEl>
                                        <p:attrNameLst>
                                          <p:attrName>style.visibility</p:attrName>
                                        </p:attrNameLst>
                                      </p:cBhvr>
                                      <p:to>
                                        <p:strVal val="visible"/>
                                      </p:to>
                                    </p:set>
                                    <p:animEffect filter="fade" transition="in">
                                      <p:cBhvr>
                                        <p:cTn dur="1000"/>
                                        <p:tgtEl>
                                          <p:spTgt spid="167"/>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66"/>
                                        </p:tgtEl>
                                        <p:attrNameLst>
                                          <p:attrName>style.visibility</p:attrName>
                                        </p:attrNameLst>
                                      </p:cBhvr>
                                      <p:to>
                                        <p:strVal val="visible"/>
                                      </p:to>
                                    </p:set>
                                    <p:animEffect filter="fade" transition="in">
                                      <p:cBhvr>
                                        <p:cTn dur="1000"/>
                                        <p:tgtEl>
                                          <p:spTgt spid="166"/>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170"/>
                                        </p:tgtEl>
                                        <p:attrNameLst>
                                          <p:attrName>style.visibility</p:attrName>
                                        </p:attrNameLst>
                                      </p:cBhvr>
                                      <p:to>
                                        <p:strVal val="visible"/>
                                      </p:to>
                                    </p:set>
                                    <p:animEffect filter="fade" transition="in">
                                      <p:cBhvr>
                                        <p:cTn dur="750"/>
                                        <p:tgtEl>
                                          <p:spTgt spid="170"/>
                                        </p:tgtEl>
                                      </p:cBhvr>
                                    </p:animEffect>
                                  </p:childTnLst>
                                </p:cTn>
                              </p:par>
                            </p:childTnLst>
                          </p:cTn>
                        </p:par>
                        <p:par>
                          <p:cTn fill="hold">
                            <p:stCondLst>
                              <p:cond delay="2750"/>
                            </p:stCondLst>
                            <p:childTnLst>
                              <p:par>
                                <p:cTn fill="hold" nodeType="afterEffect" presetClass="entr" presetID="10" presetSubtype="0">
                                  <p:stCondLst>
                                    <p:cond delay="0"/>
                                  </p:stCondLst>
                                  <p:childTnLst>
                                    <p:set>
                                      <p:cBhvr>
                                        <p:cTn dur="1" fill="hold">
                                          <p:stCondLst>
                                            <p:cond delay="0"/>
                                          </p:stCondLst>
                                        </p:cTn>
                                        <p:tgtEl>
                                          <p:spTgt spid="169"/>
                                        </p:tgtEl>
                                        <p:attrNameLst>
                                          <p:attrName>style.visibility</p:attrName>
                                        </p:attrNameLst>
                                      </p:cBhvr>
                                      <p:to>
                                        <p:strVal val="visible"/>
                                      </p:to>
                                    </p:set>
                                    <p:animEffect filter="fade" transition="in">
                                      <p:cBhvr>
                                        <p:cTn dur="500"/>
                                        <p:tgtEl>
                                          <p:spTgt spid="169"/>
                                        </p:tgtEl>
                                      </p:cBhvr>
                                    </p:animEffect>
                                  </p:childTnLst>
                                </p:cTn>
                              </p:par>
                            </p:childTnLst>
                          </p:cTn>
                        </p:par>
                        <p:par>
                          <p:cTn fill="hold">
                            <p:stCondLst>
                              <p:cond delay="3250"/>
                            </p:stCondLst>
                            <p:childTnLst>
                              <p:par>
                                <p:cTn fill="hold" nodeType="afterEffect" presetClass="entr" presetID="10" presetSubtype="0">
                                  <p:stCondLst>
                                    <p:cond delay="0"/>
                                  </p:stCondLst>
                                  <p:childTnLst>
                                    <p:set>
                                      <p:cBhvr>
                                        <p:cTn dur="1" fill="hold">
                                          <p:stCondLst>
                                            <p:cond delay="0"/>
                                          </p:stCondLst>
                                        </p:cTn>
                                        <p:tgtEl>
                                          <p:spTgt spid="171"/>
                                        </p:tgtEl>
                                        <p:attrNameLst>
                                          <p:attrName>style.visibility</p:attrName>
                                        </p:attrNameLst>
                                      </p:cBhvr>
                                      <p:to>
                                        <p:strVal val="visible"/>
                                      </p:to>
                                    </p:set>
                                    <p:animEffect filter="fade" transition="in">
                                      <p:cBhvr>
                                        <p:cTn dur="500"/>
                                        <p:tgtEl>
                                          <p:spTgt spid="171"/>
                                        </p:tgtEl>
                                      </p:cBhvr>
                                    </p:animEffect>
                                  </p:childTnLst>
                                </p:cTn>
                              </p:par>
                            </p:childTnLst>
                          </p:cTn>
                        </p:par>
                        <p:par>
                          <p:cTn fill="hold">
                            <p:stCondLst>
                              <p:cond delay="3750"/>
                            </p:stCondLst>
                            <p:childTnLst>
                              <p:par>
                                <p:cTn fill="hold" nodeType="afterEffect" presetClass="entr" presetID="10" presetSubtype="0">
                                  <p:stCondLst>
                                    <p:cond delay="0"/>
                                  </p:stCondLst>
                                  <p:childTnLst>
                                    <p:set>
                                      <p:cBhvr>
                                        <p:cTn dur="1" fill="hold">
                                          <p:stCondLst>
                                            <p:cond delay="0"/>
                                          </p:stCondLst>
                                        </p:cTn>
                                        <p:tgtEl>
                                          <p:spTgt spid="168"/>
                                        </p:tgtEl>
                                        <p:attrNameLst>
                                          <p:attrName>style.visibility</p:attrName>
                                        </p:attrNameLst>
                                      </p:cBhvr>
                                      <p:to>
                                        <p:strVal val="visible"/>
                                      </p:to>
                                    </p:set>
                                    <p:animEffect filter="fade" transition="in">
                                      <p:cBhvr>
                                        <p:cTn dur="1000"/>
                                        <p:tgtEl>
                                          <p:spTgt spid="168"/>
                                        </p:tgtEl>
                                      </p:cBhvr>
                                    </p:animEffect>
                                  </p:childTnLst>
                                </p:cTn>
                              </p:par>
                            </p:childTnLst>
                          </p:cTn>
                        </p:par>
                        <p:par>
                          <p:cTn fill="hold">
                            <p:stCondLst>
                              <p:cond delay="4750"/>
                            </p:stCondLst>
                            <p:childTnLst>
                              <p:par>
                                <p:cTn fill="hold" nodeType="afterEffect" presetClass="entr" presetID="2" presetSubtype="2">
                                  <p:stCondLst>
                                    <p:cond delay="0"/>
                                  </p:stCondLst>
                                  <p:childTnLst>
                                    <p:set>
                                      <p:cBhvr>
                                        <p:cTn dur="1" fill="hold">
                                          <p:stCondLst>
                                            <p:cond delay="0"/>
                                          </p:stCondLst>
                                        </p:cTn>
                                        <p:tgtEl>
                                          <p:spTgt spid="172"/>
                                        </p:tgtEl>
                                        <p:attrNameLst>
                                          <p:attrName>style.visibility</p:attrName>
                                        </p:attrNameLst>
                                      </p:cBhvr>
                                      <p:to>
                                        <p:strVal val="visible"/>
                                      </p:to>
                                    </p:set>
                                    <p:anim calcmode="lin" valueType="num">
                                      <p:cBhvr additive="base">
                                        <p:cTn dur="1000"/>
                                        <p:tgtEl>
                                          <p:spTgt spid="172"/>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grpSp>
        <p:nvGrpSpPr>
          <p:cNvPr id="377" name="Google Shape;377;p10"/>
          <p:cNvGrpSpPr/>
          <p:nvPr/>
        </p:nvGrpSpPr>
        <p:grpSpPr>
          <a:xfrm>
            <a:off x="2776539" y="2553891"/>
            <a:ext cx="2190749" cy="1654969"/>
            <a:chOff x="2776539" y="2553891"/>
            <a:chExt cx="2190749" cy="1654969"/>
          </a:xfrm>
        </p:grpSpPr>
        <p:sp>
          <p:nvSpPr>
            <p:cNvPr id="378" name="Google Shape;378;p10"/>
            <p:cNvSpPr/>
            <p:nvPr/>
          </p:nvSpPr>
          <p:spPr>
            <a:xfrm rot="-5400000">
              <a:off x="3462338" y="2420541"/>
              <a:ext cx="1371600" cy="1638300"/>
            </a:xfrm>
            <a:custGeom>
              <a:rect b="b" l="l" r="r" t="t"/>
              <a:pathLst>
                <a:path extrusionOk="0" h="2134851" w="2381874">
                  <a:moveTo>
                    <a:pt x="2376264" y="1534671"/>
                  </a:moveTo>
                  <a:lnTo>
                    <a:pt x="2376264" y="1800200"/>
                  </a:lnTo>
                  <a:cubicBezTo>
                    <a:pt x="2357185" y="1800200"/>
                    <a:pt x="2408445" y="1842403"/>
                    <a:pt x="2361230" y="1786132"/>
                  </a:cubicBezTo>
                  <a:cubicBezTo>
                    <a:pt x="2130259" y="1096037"/>
                    <a:pt x="1137340" y="594066"/>
                    <a:pt x="0" y="594066"/>
                  </a:cubicBezTo>
                  <a:lnTo>
                    <a:pt x="0" y="0"/>
                  </a:lnTo>
                  <a:cubicBezTo>
                    <a:pt x="1312374" y="0"/>
                    <a:pt x="2376264" y="687096"/>
                    <a:pt x="2376264" y="1534671"/>
                  </a:cubicBezTo>
                  <a:close/>
                  <a:moveTo>
                    <a:pt x="2376639" y="2129006"/>
                  </a:moveTo>
                  <a:cubicBezTo>
                    <a:pt x="2376514" y="2130954"/>
                    <a:pt x="2376390" y="2132903"/>
                    <a:pt x="2376265" y="2134851"/>
                  </a:cubicBezTo>
                  <a:lnTo>
                    <a:pt x="2376265" y="2124095"/>
                  </a:lnTo>
                  <a:cubicBezTo>
                    <a:pt x="2376631" y="2125731"/>
                    <a:pt x="2376637" y="2127368"/>
                    <a:pt x="2376639" y="2129006"/>
                  </a:cubicBezTo>
                  <a:close/>
                </a:path>
              </a:pathLst>
            </a:custGeom>
            <a:solidFill>
              <a:srgbClr val="7E90A4"/>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350"/>
                <a:buFont typeface="Calibri"/>
                <a:buNone/>
              </a:pPr>
              <a:r>
                <a:t/>
              </a:r>
              <a:endParaRPr b="0" i="0" sz="1350" u="none" cap="none" strike="noStrike">
                <a:solidFill>
                  <a:srgbClr val="000000"/>
                </a:solidFill>
                <a:latin typeface="Calibri"/>
                <a:ea typeface="Calibri"/>
                <a:cs typeface="Calibri"/>
                <a:sym typeface="Calibri"/>
              </a:endParaRPr>
            </a:p>
          </p:txBody>
        </p:sp>
        <p:sp>
          <p:nvSpPr>
            <p:cNvPr id="379" name="Google Shape;379;p10"/>
            <p:cNvSpPr/>
            <p:nvPr/>
          </p:nvSpPr>
          <p:spPr>
            <a:xfrm>
              <a:off x="2776539" y="3925491"/>
              <a:ext cx="1552575" cy="283369"/>
            </a:xfrm>
            <a:prstGeom prst="rect">
              <a:avLst/>
            </a:prstGeom>
            <a:solidFill>
              <a:srgbClr val="7E90A4"/>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1800"/>
                <a:buFont typeface="Microsoft Yahei"/>
                <a:buNone/>
              </a:pPr>
              <a:r>
                <a:rPr b="0" i="0" lang="en-US" sz="1800" u="none" cap="none" strike="noStrike">
                  <a:solidFill>
                    <a:srgbClr val="FFFFFF"/>
                  </a:solidFill>
                  <a:latin typeface="Microsoft Yahei"/>
                  <a:ea typeface="Microsoft Yahei"/>
                  <a:cs typeface="Microsoft Yahei"/>
                  <a:sym typeface="Microsoft Yahei"/>
                </a:rPr>
                <a:t>title</a:t>
              </a:r>
              <a:endParaRPr/>
            </a:p>
          </p:txBody>
        </p:sp>
      </p:grpSp>
      <p:grpSp>
        <p:nvGrpSpPr>
          <p:cNvPr id="380" name="Google Shape;380;p10"/>
          <p:cNvGrpSpPr/>
          <p:nvPr/>
        </p:nvGrpSpPr>
        <p:grpSpPr>
          <a:xfrm>
            <a:off x="2776539" y="1593056"/>
            <a:ext cx="2185986" cy="1654969"/>
            <a:chOff x="2776539" y="1593056"/>
            <a:chExt cx="2185986" cy="1654969"/>
          </a:xfrm>
        </p:grpSpPr>
        <p:sp>
          <p:nvSpPr>
            <p:cNvPr id="381" name="Google Shape;381;p10"/>
            <p:cNvSpPr/>
            <p:nvPr/>
          </p:nvSpPr>
          <p:spPr>
            <a:xfrm flipH="1" rot="-5400000">
              <a:off x="3457575" y="1743075"/>
              <a:ext cx="1371600" cy="1638300"/>
            </a:xfrm>
            <a:custGeom>
              <a:rect b="b" l="l" r="r" t="t"/>
              <a:pathLst>
                <a:path extrusionOk="0" h="2134851" w="2381874">
                  <a:moveTo>
                    <a:pt x="2376264" y="1534671"/>
                  </a:moveTo>
                  <a:lnTo>
                    <a:pt x="2376264" y="1800200"/>
                  </a:lnTo>
                  <a:cubicBezTo>
                    <a:pt x="2357185" y="1800200"/>
                    <a:pt x="2408445" y="1842403"/>
                    <a:pt x="2361230" y="1786132"/>
                  </a:cubicBezTo>
                  <a:cubicBezTo>
                    <a:pt x="2130259" y="1096037"/>
                    <a:pt x="1137340" y="594066"/>
                    <a:pt x="0" y="594066"/>
                  </a:cubicBezTo>
                  <a:lnTo>
                    <a:pt x="0" y="0"/>
                  </a:lnTo>
                  <a:cubicBezTo>
                    <a:pt x="1312374" y="0"/>
                    <a:pt x="2376264" y="687096"/>
                    <a:pt x="2376264" y="1534671"/>
                  </a:cubicBezTo>
                  <a:close/>
                  <a:moveTo>
                    <a:pt x="2376639" y="2129006"/>
                  </a:moveTo>
                  <a:cubicBezTo>
                    <a:pt x="2376514" y="2130954"/>
                    <a:pt x="2376390" y="2132903"/>
                    <a:pt x="2376265" y="2134851"/>
                  </a:cubicBezTo>
                  <a:lnTo>
                    <a:pt x="2376265" y="2124095"/>
                  </a:lnTo>
                  <a:cubicBezTo>
                    <a:pt x="2376631" y="2125731"/>
                    <a:pt x="2376637" y="2127368"/>
                    <a:pt x="2376639" y="2129006"/>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350"/>
                <a:buFont typeface="Calibri"/>
                <a:buNone/>
              </a:pPr>
              <a:r>
                <a:t/>
              </a:r>
              <a:endParaRPr b="0" i="0" sz="1350" u="none" cap="none" strike="noStrike">
                <a:solidFill>
                  <a:srgbClr val="000000"/>
                </a:solidFill>
                <a:latin typeface="Calibri"/>
                <a:ea typeface="Calibri"/>
                <a:cs typeface="Calibri"/>
                <a:sym typeface="Calibri"/>
              </a:endParaRPr>
            </a:p>
          </p:txBody>
        </p:sp>
        <p:sp>
          <p:nvSpPr>
            <p:cNvPr id="382" name="Google Shape;382;p10"/>
            <p:cNvSpPr/>
            <p:nvPr/>
          </p:nvSpPr>
          <p:spPr>
            <a:xfrm>
              <a:off x="2776539" y="1593056"/>
              <a:ext cx="1552575" cy="28456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1800"/>
                <a:buFont typeface="Microsoft Yahei"/>
                <a:buNone/>
              </a:pPr>
              <a:r>
                <a:rPr b="0" i="0" lang="en-US" sz="1800" u="none" cap="none" strike="noStrike">
                  <a:solidFill>
                    <a:srgbClr val="FFFFFF"/>
                  </a:solidFill>
                  <a:latin typeface="Microsoft Yahei"/>
                  <a:ea typeface="Microsoft Yahei"/>
                  <a:cs typeface="Microsoft Yahei"/>
                  <a:sym typeface="Microsoft Yahei"/>
                </a:rPr>
                <a:t>title</a:t>
              </a:r>
              <a:endParaRPr b="0" i="0" sz="1800" u="none" cap="none" strike="noStrike">
                <a:solidFill>
                  <a:srgbClr val="FFFFFF"/>
                </a:solidFill>
                <a:latin typeface="Microsoft Yahei"/>
                <a:ea typeface="Microsoft Yahei"/>
                <a:cs typeface="Microsoft Yahei"/>
                <a:sym typeface="Microsoft Yahei"/>
              </a:endParaRPr>
            </a:p>
          </p:txBody>
        </p:sp>
      </p:grpSp>
      <p:grpSp>
        <p:nvGrpSpPr>
          <p:cNvPr id="383" name="Google Shape;383;p10"/>
          <p:cNvGrpSpPr/>
          <p:nvPr/>
        </p:nvGrpSpPr>
        <p:grpSpPr>
          <a:xfrm>
            <a:off x="4244975" y="1593056"/>
            <a:ext cx="2184400" cy="1651398"/>
            <a:chOff x="4244975" y="1593056"/>
            <a:chExt cx="2184400" cy="1651398"/>
          </a:xfrm>
        </p:grpSpPr>
        <p:sp>
          <p:nvSpPr>
            <p:cNvPr id="384" name="Google Shape;384;p10"/>
            <p:cNvSpPr/>
            <p:nvPr/>
          </p:nvSpPr>
          <p:spPr>
            <a:xfrm rot="5400000">
              <a:off x="4378325" y="1739504"/>
              <a:ext cx="1371600" cy="1638300"/>
            </a:xfrm>
            <a:custGeom>
              <a:rect b="b" l="l" r="r" t="t"/>
              <a:pathLst>
                <a:path extrusionOk="0" h="2134851" w="2381874">
                  <a:moveTo>
                    <a:pt x="2376264" y="1534671"/>
                  </a:moveTo>
                  <a:lnTo>
                    <a:pt x="2376264" y="1800200"/>
                  </a:lnTo>
                  <a:cubicBezTo>
                    <a:pt x="2357185" y="1800200"/>
                    <a:pt x="2408445" y="1842403"/>
                    <a:pt x="2361230" y="1786132"/>
                  </a:cubicBezTo>
                  <a:cubicBezTo>
                    <a:pt x="2130259" y="1096037"/>
                    <a:pt x="1137340" y="594066"/>
                    <a:pt x="0" y="594066"/>
                  </a:cubicBezTo>
                  <a:lnTo>
                    <a:pt x="0" y="0"/>
                  </a:lnTo>
                  <a:cubicBezTo>
                    <a:pt x="1312374" y="0"/>
                    <a:pt x="2376264" y="687096"/>
                    <a:pt x="2376264" y="1534671"/>
                  </a:cubicBezTo>
                  <a:close/>
                  <a:moveTo>
                    <a:pt x="2376639" y="2129006"/>
                  </a:moveTo>
                  <a:cubicBezTo>
                    <a:pt x="2376514" y="2130954"/>
                    <a:pt x="2376390" y="2132903"/>
                    <a:pt x="2376265" y="2134851"/>
                  </a:cubicBezTo>
                  <a:lnTo>
                    <a:pt x="2376265" y="2124095"/>
                  </a:lnTo>
                  <a:cubicBezTo>
                    <a:pt x="2376631" y="2125731"/>
                    <a:pt x="2376637" y="2127368"/>
                    <a:pt x="2376639" y="2129006"/>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350"/>
                <a:buFont typeface="Calibri"/>
                <a:buNone/>
              </a:pPr>
              <a:r>
                <a:t/>
              </a:r>
              <a:endParaRPr b="0" i="0" sz="1350" u="none" cap="none" strike="noStrike">
                <a:solidFill>
                  <a:srgbClr val="000000"/>
                </a:solidFill>
                <a:latin typeface="Calibri"/>
                <a:ea typeface="Calibri"/>
                <a:cs typeface="Calibri"/>
                <a:sym typeface="Calibri"/>
              </a:endParaRPr>
            </a:p>
          </p:txBody>
        </p:sp>
        <p:sp>
          <p:nvSpPr>
            <p:cNvPr id="385" name="Google Shape;385;p10"/>
            <p:cNvSpPr/>
            <p:nvPr/>
          </p:nvSpPr>
          <p:spPr>
            <a:xfrm>
              <a:off x="4875213" y="1593056"/>
              <a:ext cx="1554162" cy="28456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1800"/>
                <a:buFont typeface="Microsoft Yahei"/>
                <a:buNone/>
              </a:pPr>
              <a:r>
                <a:rPr b="0" i="0" lang="en-US" sz="1800" u="none" cap="none" strike="noStrike">
                  <a:solidFill>
                    <a:srgbClr val="FFFFFF"/>
                  </a:solidFill>
                  <a:latin typeface="Microsoft Yahei"/>
                  <a:ea typeface="Microsoft Yahei"/>
                  <a:cs typeface="Microsoft Yahei"/>
                  <a:sym typeface="Microsoft Yahei"/>
                </a:rPr>
                <a:t>title</a:t>
              </a:r>
              <a:endParaRPr/>
            </a:p>
          </p:txBody>
        </p:sp>
      </p:grpSp>
      <p:grpSp>
        <p:nvGrpSpPr>
          <p:cNvPr id="386" name="Google Shape;386;p10"/>
          <p:cNvGrpSpPr/>
          <p:nvPr/>
        </p:nvGrpSpPr>
        <p:grpSpPr>
          <a:xfrm>
            <a:off x="4206875" y="2553891"/>
            <a:ext cx="2222500" cy="1654969"/>
            <a:chOff x="4206875" y="2553891"/>
            <a:chExt cx="2222500" cy="1654969"/>
          </a:xfrm>
        </p:grpSpPr>
        <p:sp>
          <p:nvSpPr>
            <p:cNvPr id="387" name="Google Shape;387;p10"/>
            <p:cNvSpPr/>
            <p:nvPr/>
          </p:nvSpPr>
          <p:spPr>
            <a:xfrm flipH="1" rot="5400000">
              <a:off x="4340225" y="2420541"/>
              <a:ext cx="1371600" cy="1638300"/>
            </a:xfrm>
            <a:custGeom>
              <a:rect b="b" l="l" r="r" t="t"/>
              <a:pathLst>
                <a:path extrusionOk="0" h="2134851" w="2381874">
                  <a:moveTo>
                    <a:pt x="2376264" y="1534671"/>
                  </a:moveTo>
                  <a:lnTo>
                    <a:pt x="2376264" y="1800200"/>
                  </a:lnTo>
                  <a:cubicBezTo>
                    <a:pt x="2357185" y="1800200"/>
                    <a:pt x="2408445" y="1842403"/>
                    <a:pt x="2361230" y="1786132"/>
                  </a:cubicBezTo>
                  <a:cubicBezTo>
                    <a:pt x="2130259" y="1096037"/>
                    <a:pt x="1137340" y="594066"/>
                    <a:pt x="0" y="594066"/>
                  </a:cubicBezTo>
                  <a:lnTo>
                    <a:pt x="0" y="0"/>
                  </a:lnTo>
                  <a:cubicBezTo>
                    <a:pt x="1312374" y="0"/>
                    <a:pt x="2376264" y="687096"/>
                    <a:pt x="2376264" y="1534671"/>
                  </a:cubicBezTo>
                  <a:close/>
                  <a:moveTo>
                    <a:pt x="2376639" y="2129006"/>
                  </a:moveTo>
                  <a:cubicBezTo>
                    <a:pt x="2376514" y="2130954"/>
                    <a:pt x="2376390" y="2132903"/>
                    <a:pt x="2376265" y="2134851"/>
                  </a:cubicBezTo>
                  <a:lnTo>
                    <a:pt x="2376265" y="2124095"/>
                  </a:lnTo>
                  <a:cubicBezTo>
                    <a:pt x="2376631" y="2125731"/>
                    <a:pt x="2376637" y="2127368"/>
                    <a:pt x="2376639" y="2129006"/>
                  </a:cubicBezTo>
                  <a:close/>
                </a:path>
              </a:pathLst>
            </a:custGeom>
            <a:solidFill>
              <a:srgbClr val="7E90A4"/>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350"/>
                <a:buFont typeface="Calibri"/>
                <a:buNone/>
              </a:pPr>
              <a:r>
                <a:t/>
              </a:r>
              <a:endParaRPr b="0" i="0" sz="1350" u="none" cap="none" strike="noStrike">
                <a:solidFill>
                  <a:srgbClr val="000000"/>
                </a:solidFill>
                <a:latin typeface="Calibri"/>
                <a:ea typeface="Calibri"/>
                <a:cs typeface="Calibri"/>
                <a:sym typeface="Calibri"/>
              </a:endParaRPr>
            </a:p>
          </p:txBody>
        </p:sp>
        <p:sp>
          <p:nvSpPr>
            <p:cNvPr id="388" name="Google Shape;388;p10"/>
            <p:cNvSpPr/>
            <p:nvPr/>
          </p:nvSpPr>
          <p:spPr>
            <a:xfrm>
              <a:off x="4875213" y="3925491"/>
              <a:ext cx="1554162" cy="283369"/>
            </a:xfrm>
            <a:prstGeom prst="rect">
              <a:avLst/>
            </a:prstGeom>
            <a:solidFill>
              <a:srgbClr val="7E90A4"/>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1800"/>
                <a:buFont typeface="Microsoft Yahei"/>
                <a:buNone/>
              </a:pPr>
              <a:r>
                <a:rPr b="0" i="0" lang="en-US" sz="1800" u="none" cap="none" strike="noStrike">
                  <a:solidFill>
                    <a:srgbClr val="FFFFFF"/>
                  </a:solidFill>
                  <a:latin typeface="Microsoft Yahei"/>
                  <a:ea typeface="Microsoft Yahei"/>
                  <a:cs typeface="Microsoft Yahei"/>
                  <a:sym typeface="Microsoft Yahei"/>
                </a:rPr>
                <a:t>title</a:t>
              </a:r>
              <a:endParaRPr/>
            </a:p>
          </p:txBody>
        </p:sp>
      </p:grpSp>
      <p:sp>
        <p:nvSpPr>
          <p:cNvPr id="389" name="Google Shape;389;p10"/>
          <p:cNvSpPr txBox="1"/>
          <p:nvPr/>
        </p:nvSpPr>
        <p:spPr>
          <a:xfrm>
            <a:off x="1314451" y="1881187"/>
            <a:ext cx="1763713" cy="932563"/>
          </a:xfrm>
          <a:prstGeom prst="rect">
            <a:avLst/>
          </a:prstGeom>
          <a:noFill/>
          <a:ln>
            <a:noFill/>
          </a:ln>
        </p:spPr>
        <p:txBody>
          <a:bodyPr anchorCtr="0" anchor="t" bIns="45700" lIns="91425" spcFirstLastPara="1" rIns="91425" wrap="square" tIns="45700">
            <a:spAutoFit/>
          </a:bodyPr>
          <a:lstStyle/>
          <a:p>
            <a:pPr indent="0" lvl="0" marL="0" marR="0" rtl="0" algn="just">
              <a:lnSpc>
                <a:spcPct val="130000"/>
              </a:lnSpc>
              <a:spcBef>
                <a:spcPts val="0"/>
              </a:spcBef>
              <a:spcAft>
                <a:spcPts val="0"/>
              </a:spcAft>
              <a:buClr>
                <a:srgbClr val="A0A3A6"/>
              </a:buClr>
              <a:buSzPts val="1400"/>
              <a:buFont typeface="Arial"/>
              <a:buNone/>
            </a:pPr>
            <a:r>
              <a:rPr b="0" i="0" lang="en-US" sz="1400" u="none" cap="none" strike="noStrike">
                <a:solidFill>
                  <a:srgbClr val="A0A3A6"/>
                </a:solidFill>
                <a:latin typeface="Arial"/>
                <a:ea typeface="Arial"/>
                <a:cs typeface="Arial"/>
                <a:sym typeface="Arial"/>
              </a:rPr>
              <a:t>Please enter your text here or paste your text here.</a:t>
            </a:r>
            <a:endParaRPr/>
          </a:p>
        </p:txBody>
      </p:sp>
      <p:sp>
        <p:nvSpPr>
          <p:cNvPr id="390" name="Google Shape;390;p10"/>
          <p:cNvSpPr txBox="1"/>
          <p:nvPr/>
        </p:nvSpPr>
        <p:spPr>
          <a:xfrm>
            <a:off x="1314451" y="3225403"/>
            <a:ext cx="1763713" cy="932563"/>
          </a:xfrm>
          <a:prstGeom prst="rect">
            <a:avLst/>
          </a:prstGeom>
          <a:noFill/>
          <a:ln>
            <a:noFill/>
          </a:ln>
        </p:spPr>
        <p:txBody>
          <a:bodyPr anchorCtr="0" anchor="t" bIns="45700" lIns="91425" spcFirstLastPara="1" rIns="91425" wrap="square" tIns="45700">
            <a:spAutoFit/>
          </a:bodyPr>
          <a:lstStyle/>
          <a:p>
            <a:pPr indent="0" lvl="0" marL="0" marR="0" rtl="0" algn="just">
              <a:lnSpc>
                <a:spcPct val="130000"/>
              </a:lnSpc>
              <a:spcBef>
                <a:spcPts val="0"/>
              </a:spcBef>
              <a:spcAft>
                <a:spcPts val="0"/>
              </a:spcAft>
              <a:buClr>
                <a:srgbClr val="A0A3A6"/>
              </a:buClr>
              <a:buSzPts val="1400"/>
              <a:buFont typeface="Arial"/>
              <a:buNone/>
            </a:pPr>
            <a:r>
              <a:rPr b="0" i="0" lang="en-US" sz="1400" u="none" cap="none" strike="noStrike">
                <a:solidFill>
                  <a:srgbClr val="A0A3A6"/>
                </a:solidFill>
                <a:latin typeface="Arial"/>
                <a:ea typeface="Arial"/>
                <a:cs typeface="Arial"/>
                <a:sym typeface="Arial"/>
              </a:rPr>
              <a:t>Please enter your text here or paste your text here.</a:t>
            </a:r>
            <a:endParaRPr/>
          </a:p>
        </p:txBody>
      </p:sp>
      <p:sp>
        <p:nvSpPr>
          <p:cNvPr id="391" name="Google Shape;391;p10"/>
          <p:cNvSpPr txBox="1"/>
          <p:nvPr/>
        </p:nvSpPr>
        <p:spPr>
          <a:xfrm>
            <a:off x="6138863" y="1879997"/>
            <a:ext cx="1763712" cy="932563"/>
          </a:xfrm>
          <a:prstGeom prst="rect">
            <a:avLst/>
          </a:prstGeom>
          <a:noFill/>
          <a:ln>
            <a:noFill/>
          </a:ln>
        </p:spPr>
        <p:txBody>
          <a:bodyPr anchorCtr="0" anchor="t" bIns="45700" lIns="91425" spcFirstLastPara="1" rIns="91425" wrap="square" tIns="45700">
            <a:spAutoFit/>
          </a:bodyPr>
          <a:lstStyle/>
          <a:p>
            <a:pPr indent="0" lvl="0" marL="0" marR="0" rtl="0" algn="just">
              <a:lnSpc>
                <a:spcPct val="130000"/>
              </a:lnSpc>
              <a:spcBef>
                <a:spcPts val="0"/>
              </a:spcBef>
              <a:spcAft>
                <a:spcPts val="0"/>
              </a:spcAft>
              <a:buClr>
                <a:srgbClr val="A0A3A6"/>
              </a:buClr>
              <a:buSzPts val="1400"/>
              <a:buFont typeface="Arial"/>
              <a:buNone/>
            </a:pPr>
            <a:r>
              <a:rPr b="0" i="0" lang="en-US" sz="1400" u="none" cap="none" strike="noStrike">
                <a:solidFill>
                  <a:srgbClr val="A0A3A6"/>
                </a:solidFill>
                <a:latin typeface="Arial"/>
                <a:ea typeface="Arial"/>
                <a:cs typeface="Arial"/>
                <a:sym typeface="Arial"/>
              </a:rPr>
              <a:t>Please enter your text here or paste your text here.</a:t>
            </a:r>
            <a:endParaRPr/>
          </a:p>
        </p:txBody>
      </p:sp>
      <p:sp>
        <p:nvSpPr>
          <p:cNvPr id="392" name="Google Shape;392;p10"/>
          <p:cNvSpPr txBox="1"/>
          <p:nvPr/>
        </p:nvSpPr>
        <p:spPr>
          <a:xfrm>
            <a:off x="6408688" y="3227785"/>
            <a:ext cx="1763712" cy="932563"/>
          </a:xfrm>
          <a:prstGeom prst="rect">
            <a:avLst/>
          </a:prstGeom>
          <a:noFill/>
          <a:ln>
            <a:noFill/>
          </a:ln>
        </p:spPr>
        <p:txBody>
          <a:bodyPr anchorCtr="0" anchor="t" bIns="45700" lIns="91425" spcFirstLastPara="1" rIns="91425" wrap="square" tIns="45700">
            <a:spAutoFit/>
          </a:bodyPr>
          <a:lstStyle/>
          <a:p>
            <a:pPr indent="0" lvl="0" marL="0" marR="0" rtl="0" algn="just">
              <a:lnSpc>
                <a:spcPct val="130000"/>
              </a:lnSpc>
              <a:spcBef>
                <a:spcPts val="0"/>
              </a:spcBef>
              <a:spcAft>
                <a:spcPts val="0"/>
              </a:spcAft>
              <a:buClr>
                <a:srgbClr val="A0A3A6"/>
              </a:buClr>
              <a:buSzPts val="1400"/>
              <a:buFont typeface="Arial"/>
              <a:buNone/>
            </a:pPr>
            <a:r>
              <a:rPr b="0" i="0" lang="en-US" sz="1400" u="none" cap="none" strike="noStrike">
                <a:solidFill>
                  <a:srgbClr val="A0A3A6"/>
                </a:solidFill>
                <a:latin typeface="Arial"/>
                <a:ea typeface="Arial"/>
                <a:cs typeface="Arial"/>
                <a:sym typeface="Arial"/>
              </a:rPr>
              <a:t>Please enter your text here or paste your text here.</a:t>
            </a:r>
            <a:endParaRPr/>
          </a:p>
        </p:txBody>
      </p:sp>
      <p:sp>
        <p:nvSpPr>
          <p:cNvPr id="393" name="Google Shape;393;p10"/>
          <p:cNvSpPr txBox="1"/>
          <p:nvPr>
            <p:ph idx="4294967295" type="title"/>
          </p:nvPr>
        </p:nvSpPr>
        <p:spPr>
          <a:xfrm>
            <a:off x="0" y="274638"/>
            <a:ext cx="7886700" cy="99377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300"/>
              <a:buFont typeface="Calibri"/>
              <a:buNone/>
            </a:pPr>
            <a:r>
              <a:rPr lang="en-US"/>
              <a:t> </a:t>
            </a:r>
            <a:endParaRPr/>
          </a:p>
        </p:txBody>
      </p:sp>
    </p:spTree>
  </p:cSld>
  <p:clrMapOvr>
    <a:masterClrMapping/>
  </p:clrMapOvr>
  <p:transition spd="med">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93"/>
                                        </p:tgtEl>
                                        <p:attrNameLst>
                                          <p:attrName>style.visibility</p:attrName>
                                        </p:attrNameLst>
                                      </p:cBhvr>
                                      <p:to>
                                        <p:strVal val="visible"/>
                                      </p:to>
                                    </p:set>
                                    <p:animEffect filter="fade" transition="in">
                                      <p:cBhvr>
                                        <p:cTn dur="500"/>
                                        <p:tgtEl>
                                          <p:spTgt spid="393"/>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380"/>
                                        </p:tgtEl>
                                        <p:attrNameLst>
                                          <p:attrName>style.visibility</p:attrName>
                                        </p:attrNameLst>
                                      </p:cBhvr>
                                      <p:to>
                                        <p:strVal val="visible"/>
                                      </p:to>
                                    </p:set>
                                    <p:animEffect filter="fade" transition="in">
                                      <p:cBhvr>
                                        <p:cTn dur="500"/>
                                        <p:tgtEl>
                                          <p:spTgt spid="380"/>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89"/>
                                        </p:tgtEl>
                                        <p:attrNameLst>
                                          <p:attrName>style.visibility</p:attrName>
                                        </p:attrNameLst>
                                      </p:cBhvr>
                                      <p:to>
                                        <p:strVal val="visible"/>
                                      </p:to>
                                    </p:set>
                                    <p:animEffect filter="fade" transition="in">
                                      <p:cBhvr>
                                        <p:cTn dur="500"/>
                                        <p:tgtEl>
                                          <p:spTgt spid="389"/>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383"/>
                                        </p:tgtEl>
                                        <p:attrNameLst>
                                          <p:attrName>style.visibility</p:attrName>
                                        </p:attrNameLst>
                                      </p:cBhvr>
                                      <p:to>
                                        <p:strVal val="visible"/>
                                      </p:to>
                                    </p:set>
                                    <p:animEffect filter="fade" transition="in">
                                      <p:cBhvr>
                                        <p:cTn dur="500"/>
                                        <p:tgtEl>
                                          <p:spTgt spid="383"/>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391"/>
                                        </p:tgtEl>
                                        <p:attrNameLst>
                                          <p:attrName>style.visibility</p:attrName>
                                        </p:attrNameLst>
                                      </p:cBhvr>
                                      <p:to>
                                        <p:strVal val="visible"/>
                                      </p:to>
                                    </p:set>
                                    <p:animEffect filter="fade" transition="in">
                                      <p:cBhvr>
                                        <p:cTn dur="500"/>
                                        <p:tgtEl>
                                          <p:spTgt spid="391"/>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377"/>
                                        </p:tgtEl>
                                        <p:attrNameLst>
                                          <p:attrName>style.visibility</p:attrName>
                                        </p:attrNameLst>
                                      </p:cBhvr>
                                      <p:to>
                                        <p:strVal val="visible"/>
                                      </p:to>
                                    </p:set>
                                    <p:animEffect filter="fade" transition="in">
                                      <p:cBhvr>
                                        <p:cTn dur="500"/>
                                        <p:tgtEl>
                                          <p:spTgt spid="377"/>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390"/>
                                        </p:tgtEl>
                                        <p:attrNameLst>
                                          <p:attrName>style.visibility</p:attrName>
                                        </p:attrNameLst>
                                      </p:cBhvr>
                                      <p:to>
                                        <p:strVal val="visible"/>
                                      </p:to>
                                    </p:set>
                                    <p:animEffect filter="fade" transition="in">
                                      <p:cBhvr>
                                        <p:cTn dur="500"/>
                                        <p:tgtEl>
                                          <p:spTgt spid="390"/>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386"/>
                                        </p:tgtEl>
                                        <p:attrNameLst>
                                          <p:attrName>style.visibility</p:attrName>
                                        </p:attrNameLst>
                                      </p:cBhvr>
                                      <p:to>
                                        <p:strVal val="visible"/>
                                      </p:to>
                                    </p:set>
                                    <p:animEffect filter="fade" transition="in">
                                      <p:cBhvr>
                                        <p:cTn dur="500"/>
                                        <p:tgtEl>
                                          <p:spTgt spid="386"/>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392"/>
                                        </p:tgtEl>
                                        <p:attrNameLst>
                                          <p:attrName>style.visibility</p:attrName>
                                        </p:attrNameLst>
                                      </p:cBhvr>
                                      <p:to>
                                        <p:strVal val="visible"/>
                                      </p:to>
                                    </p:set>
                                    <p:animEffect filter="fade" transition="in">
                                      <p:cBhvr>
                                        <p:cTn dur="500"/>
                                        <p:tgtEl>
                                          <p:spTgt spid="3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11"/>
          <p:cNvSpPr/>
          <p:nvPr/>
        </p:nvSpPr>
        <p:spPr>
          <a:xfrm>
            <a:off x="1922464" y="1826344"/>
            <a:ext cx="1271587" cy="953690"/>
          </a:xfrm>
          <a:custGeom>
            <a:rect b="b" l="l" r="r" t="t"/>
            <a:pathLst>
              <a:path extrusionOk="0" h="1058190" w="1058191">
                <a:moveTo>
                  <a:pt x="529096" y="0"/>
                </a:moveTo>
                <a:cubicBezTo>
                  <a:pt x="555323" y="0"/>
                  <a:pt x="581551" y="10006"/>
                  <a:pt x="601562" y="30017"/>
                </a:cubicBezTo>
                <a:lnTo>
                  <a:pt x="1028174" y="456629"/>
                </a:lnTo>
                <a:cubicBezTo>
                  <a:pt x="1068197" y="496651"/>
                  <a:pt x="1068197" y="561540"/>
                  <a:pt x="1028174" y="601562"/>
                </a:cubicBezTo>
                <a:lnTo>
                  <a:pt x="601562" y="1028174"/>
                </a:lnTo>
                <a:cubicBezTo>
                  <a:pt x="561540" y="1068196"/>
                  <a:pt x="496651" y="1068196"/>
                  <a:pt x="456629" y="1028174"/>
                </a:cubicBezTo>
                <a:lnTo>
                  <a:pt x="30017" y="601562"/>
                </a:lnTo>
                <a:cubicBezTo>
                  <a:pt x="-10006" y="561540"/>
                  <a:pt x="-10006" y="496651"/>
                  <a:pt x="30017" y="456629"/>
                </a:cubicBezTo>
                <a:lnTo>
                  <a:pt x="456629" y="30017"/>
                </a:lnTo>
                <a:cubicBezTo>
                  <a:pt x="476640" y="10006"/>
                  <a:pt x="502868" y="0"/>
                  <a:pt x="529096" y="0"/>
                </a:cubicBezTo>
                <a:close/>
              </a:path>
            </a:pathLst>
          </a:custGeom>
          <a:solidFill>
            <a:schemeClr val="accen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200"/>
              <a:buFont typeface="Microsoft Yahei"/>
              <a:buNone/>
            </a:pPr>
            <a:r>
              <a:rPr b="0" i="0" lang="en-US" sz="1200" u="none" cap="none" strike="noStrike">
                <a:solidFill>
                  <a:srgbClr val="FFFFFF"/>
                </a:solidFill>
                <a:latin typeface="Microsoft Yahei"/>
                <a:ea typeface="Microsoft Yahei"/>
                <a:cs typeface="Microsoft Yahei"/>
                <a:sym typeface="Microsoft Yahei"/>
              </a:rPr>
              <a:t>Text content</a:t>
            </a:r>
            <a:endParaRPr b="0" i="0" sz="1200" u="none" cap="none" strike="noStrike">
              <a:solidFill>
                <a:srgbClr val="FFFFFF"/>
              </a:solidFill>
              <a:latin typeface="Microsoft Yahei"/>
              <a:ea typeface="Microsoft Yahei"/>
              <a:cs typeface="Microsoft Yahei"/>
              <a:sym typeface="Microsoft Yahei"/>
            </a:endParaRPr>
          </a:p>
        </p:txBody>
      </p:sp>
      <p:sp>
        <p:nvSpPr>
          <p:cNvPr id="400" name="Google Shape;400;p11"/>
          <p:cNvSpPr/>
          <p:nvPr/>
        </p:nvSpPr>
        <p:spPr>
          <a:xfrm rot="2700000">
            <a:off x="2219723" y="1850156"/>
            <a:ext cx="678656" cy="904875"/>
          </a:xfrm>
          <a:prstGeom prst="roundRect">
            <a:avLst>
              <a:gd fmla="val 12679" name="adj"/>
            </a:avLst>
          </a:prstGeom>
          <a:noFill/>
          <a:ln cap="flat" cmpd="sng" w="15875">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Microsoft Yahei"/>
              <a:ea typeface="Microsoft Yahei"/>
              <a:cs typeface="Microsoft Yahei"/>
              <a:sym typeface="Microsoft Yahei"/>
            </a:endParaRPr>
          </a:p>
        </p:txBody>
      </p:sp>
      <p:sp>
        <p:nvSpPr>
          <p:cNvPr id="401" name="Google Shape;401;p11"/>
          <p:cNvSpPr/>
          <p:nvPr/>
        </p:nvSpPr>
        <p:spPr>
          <a:xfrm>
            <a:off x="2498726" y="1939453"/>
            <a:ext cx="119063" cy="89297"/>
          </a:xfrm>
          <a:prstGeom prst="ellipse">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Microsoft Yahei"/>
              <a:ea typeface="Microsoft Yahei"/>
              <a:cs typeface="Microsoft Yahei"/>
              <a:sym typeface="Microsoft Yahei"/>
            </a:endParaRPr>
          </a:p>
        </p:txBody>
      </p:sp>
      <p:sp>
        <p:nvSpPr>
          <p:cNvPr id="402" name="Google Shape;402;p11"/>
          <p:cNvSpPr/>
          <p:nvPr/>
        </p:nvSpPr>
        <p:spPr>
          <a:xfrm>
            <a:off x="2474914" y="1920403"/>
            <a:ext cx="168275" cy="127397"/>
          </a:xfrm>
          <a:prstGeom prst="ellipse">
            <a:avLst/>
          </a:prstGeom>
          <a:no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Microsoft Yahei"/>
              <a:ea typeface="Microsoft Yahei"/>
              <a:cs typeface="Microsoft Yahei"/>
              <a:sym typeface="Microsoft Yahei"/>
            </a:endParaRPr>
          </a:p>
        </p:txBody>
      </p:sp>
      <p:sp>
        <p:nvSpPr>
          <p:cNvPr id="403" name="Google Shape;403;p11"/>
          <p:cNvSpPr/>
          <p:nvPr/>
        </p:nvSpPr>
        <p:spPr>
          <a:xfrm>
            <a:off x="2324100" y="1059582"/>
            <a:ext cx="300038" cy="916781"/>
          </a:xfrm>
          <a:custGeom>
            <a:rect b="b" l="l" r="r" t="t"/>
            <a:pathLst>
              <a:path extrusionOk="0" h="850640" w="207779">
                <a:moveTo>
                  <a:pt x="156476" y="850640"/>
                </a:moveTo>
                <a:cubicBezTo>
                  <a:pt x="88531" y="692525"/>
                  <a:pt x="20586" y="534410"/>
                  <a:pt x="4076" y="401060"/>
                </a:cubicBezTo>
                <a:cubicBezTo>
                  <a:pt x="-12434" y="267710"/>
                  <a:pt x="24396" y="105150"/>
                  <a:pt x="57416" y="50540"/>
                </a:cubicBezTo>
                <a:cubicBezTo>
                  <a:pt x="90436" y="-4070"/>
                  <a:pt x="184416" y="-37090"/>
                  <a:pt x="202196" y="73400"/>
                </a:cubicBezTo>
                <a:cubicBezTo>
                  <a:pt x="219976" y="183890"/>
                  <a:pt x="192036" y="448685"/>
                  <a:pt x="164096" y="713480"/>
                </a:cubicBezTo>
              </a:path>
            </a:pathLst>
          </a:custGeom>
          <a:noFill/>
          <a:ln cap="flat" cmpd="sng" w="254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404" name="Google Shape;404;p11"/>
          <p:cNvSpPr/>
          <p:nvPr/>
        </p:nvSpPr>
        <p:spPr>
          <a:xfrm>
            <a:off x="3937000" y="1826344"/>
            <a:ext cx="1270000" cy="953690"/>
          </a:xfrm>
          <a:custGeom>
            <a:rect b="b" l="l" r="r" t="t"/>
            <a:pathLst>
              <a:path extrusionOk="0" h="1058190" w="1058191">
                <a:moveTo>
                  <a:pt x="529096" y="0"/>
                </a:moveTo>
                <a:cubicBezTo>
                  <a:pt x="555323" y="0"/>
                  <a:pt x="581551" y="10006"/>
                  <a:pt x="601562" y="30017"/>
                </a:cubicBezTo>
                <a:lnTo>
                  <a:pt x="1028174" y="456629"/>
                </a:lnTo>
                <a:cubicBezTo>
                  <a:pt x="1068197" y="496651"/>
                  <a:pt x="1068197" y="561540"/>
                  <a:pt x="1028174" y="601562"/>
                </a:cubicBezTo>
                <a:lnTo>
                  <a:pt x="601562" y="1028174"/>
                </a:lnTo>
                <a:cubicBezTo>
                  <a:pt x="561540" y="1068196"/>
                  <a:pt x="496651" y="1068196"/>
                  <a:pt x="456629" y="1028174"/>
                </a:cubicBezTo>
                <a:lnTo>
                  <a:pt x="30017" y="601562"/>
                </a:lnTo>
                <a:cubicBezTo>
                  <a:pt x="-10006" y="561540"/>
                  <a:pt x="-10006" y="496651"/>
                  <a:pt x="30017" y="456629"/>
                </a:cubicBezTo>
                <a:lnTo>
                  <a:pt x="456629" y="30017"/>
                </a:lnTo>
                <a:cubicBezTo>
                  <a:pt x="476640" y="10006"/>
                  <a:pt x="502868" y="0"/>
                  <a:pt x="529096" y="0"/>
                </a:cubicBezTo>
                <a:close/>
              </a:path>
            </a:pathLst>
          </a:custGeom>
          <a:solidFill>
            <a:schemeClr val="accen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200"/>
              <a:buFont typeface="Microsoft Yahei"/>
              <a:buNone/>
            </a:pPr>
            <a:r>
              <a:rPr b="0" i="0" lang="en-US" sz="1200" u="none" cap="none" strike="noStrike">
                <a:solidFill>
                  <a:srgbClr val="FFFFFF"/>
                </a:solidFill>
                <a:latin typeface="Microsoft Yahei"/>
                <a:ea typeface="Microsoft Yahei"/>
                <a:cs typeface="Microsoft Yahei"/>
                <a:sym typeface="Microsoft Yahei"/>
              </a:rPr>
              <a:t>Text content</a:t>
            </a:r>
            <a:endParaRPr b="0" i="0" sz="1200" u="none" cap="none" strike="noStrike">
              <a:solidFill>
                <a:srgbClr val="FFFFFF"/>
              </a:solidFill>
              <a:latin typeface="Microsoft Yahei"/>
              <a:ea typeface="Microsoft Yahei"/>
              <a:cs typeface="Microsoft Yahei"/>
              <a:sym typeface="Microsoft Yahei"/>
            </a:endParaRPr>
          </a:p>
        </p:txBody>
      </p:sp>
      <p:sp>
        <p:nvSpPr>
          <p:cNvPr id="405" name="Google Shape;405;p11"/>
          <p:cNvSpPr/>
          <p:nvPr/>
        </p:nvSpPr>
        <p:spPr>
          <a:xfrm rot="2700000">
            <a:off x="4232673" y="1850156"/>
            <a:ext cx="678656" cy="904875"/>
          </a:xfrm>
          <a:prstGeom prst="roundRect">
            <a:avLst>
              <a:gd fmla="val 12679" name="adj"/>
            </a:avLst>
          </a:prstGeom>
          <a:noFill/>
          <a:ln cap="flat" cmpd="sng" w="15875">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Microsoft Yahei"/>
              <a:ea typeface="Microsoft Yahei"/>
              <a:cs typeface="Microsoft Yahei"/>
              <a:sym typeface="Microsoft Yahei"/>
            </a:endParaRPr>
          </a:p>
        </p:txBody>
      </p:sp>
      <p:sp>
        <p:nvSpPr>
          <p:cNvPr id="406" name="Google Shape;406;p11"/>
          <p:cNvSpPr/>
          <p:nvPr/>
        </p:nvSpPr>
        <p:spPr>
          <a:xfrm>
            <a:off x="4513264" y="1939453"/>
            <a:ext cx="117475" cy="89297"/>
          </a:xfrm>
          <a:prstGeom prst="ellipse">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Microsoft Yahei"/>
              <a:ea typeface="Microsoft Yahei"/>
              <a:cs typeface="Microsoft Yahei"/>
              <a:sym typeface="Microsoft Yahei"/>
            </a:endParaRPr>
          </a:p>
        </p:txBody>
      </p:sp>
      <p:sp>
        <p:nvSpPr>
          <p:cNvPr id="407" name="Google Shape;407;p11"/>
          <p:cNvSpPr/>
          <p:nvPr/>
        </p:nvSpPr>
        <p:spPr>
          <a:xfrm>
            <a:off x="4487864" y="1920403"/>
            <a:ext cx="168275" cy="127397"/>
          </a:xfrm>
          <a:prstGeom prst="ellipse">
            <a:avLst/>
          </a:prstGeom>
          <a:no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Microsoft Yahei"/>
              <a:ea typeface="Microsoft Yahei"/>
              <a:cs typeface="Microsoft Yahei"/>
              <a:sym typeface="Microsoft Yahei"/>
            </a:endParaRPr>
          </a:p>
        </p:txBody>
      </p:sp>
      <p:sp>
        <p:nvSpPr>
          <p:cNvPr id="408" name="Google Shape;408;p11"/>
          <p:cNvSpPr/>
          <p:nvPr/>
        </p:nvSpPr>
        <p:spPr>
          <a:xfrm>
            <a:off x="4337050" y="1059582"/>
            <a:ext cx="300038" cy="916781"/>
          </a:xfrm>
          <a:custGeom>
            <a:rect b="b" l="l" r="r" t="t"/>
            <a:pathLst>
              <a:path extrusionOk="0" h="850640" w="207779">
                <a:moveTo>
                  <a:pt x="156476" y="850640"/>
                </a:moveTo>
                <a:cubicBezTo>
                  <a:pt x="88531" y="692525"/>
                  <a:pt x="20586" y="534410"/>
                  <a:pt x="4076" y="401060"/>
                </a:cubicBezTo>
                <a:cubicBezTo>
                  <a:pt x="-12434" y="267710"/>
                  <a:pt x="24396" y="105150"/>
                  <a:pt x="57416" y="50540"/>
                </a:cubicBezTo>
                <a:cubicBezTo>
                  <a:pt x="90436" y="-4070"/>
                  <a:pt x="184416" y="-37090"/>
                  <a:pt x="202196" y="73400"/>
                </a:cubicBezTo>
                <a:cubicBezTo>
                  <a:pt x="219976" y="183890"/>
                  <a:pt x="192036" y="448685"/>
                  <a:pt x="164096" y="713480"/>
                </a:cubicBezTo>
              </a:path>
            </a:pathLst>
          </a:custGeom>
          <a:noFill/>
          <a:ln cap="flat" cmpd="sng" w="254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409" name="Google Shape;409;p11"/>
          <p:cNvSpPr/>
          <p:nvPr/>
        </p:nvSpPr>
        <p:spPr>
          <a:xfrm>
            <a:off x="5949950" y="1826344"/>
            <a:ext cx="1271588" cy="953690"/>
          </a:xfrm>
          <a:custGeom>
            <a:rect b="b" l="l" r="r" t="t"/>
            <a:pathLst>
              <a:path extrusionOk="0" h="1058190" w="1058191">
                <a:moveTo>
                  <a:pt x="529096" y="0"/>
                </a:moveTo>
                <a:cubicBezTo>
                  <a:pt x="555323" y="0"/>
                  <a:pt x="581551" y="10006"/>
                  <a:pt x="601562" y="30017"/>
                </a:cubicBezTo>
                <a:lnTo>
                  <a:pt x="1028174" y="456629"/>
                </a:lnTo>
                <a:cubicBezTo>
                  <a:pt x="1068197" y="496651"/>
                  <a:pt x="1068197" y="561540"/>
                  <a:pt x="1028174" y="601562"/>
                </a:cubicBezTo>
                <a:lnTo>
                  <a:pt x="601562" y="1028174"/>
                </a:lnTo>
                <a:cubicBezTo>
                  <a:pt x="561540" y="1068196"/>
                  <a:pt x="496651" y="1068196"/>
                  <a:pt x="456629" y="1028174"/>
                </a:cubicBezTo>
                <a:lnTo>
                  <a:pt x="30017" y="601562"/>
                </a:lnTo>
                <a:cubicBezTo>
                  <a:pt x="-10006" y="561540"/>
                  <a:pt x="-10006" y="496651"/>
                  <a:pt x="30017" y="456629"/>
                </a:cubicBezTo>
                <a:lnTo>
                  <a:pt x="456629" y="30017"/>
                </a:lnTo>
                <a:cubicBezTo>
                  <a:pt x="476640" y="10006"/>
                  <a:pt x="502868" y="0"/>
                  <a:pt x="529096" y="0"/>
                </a:cubicBezTo>
                <a:close/>
              </a:path>
            </a:pathLst>
          </a:custGeom>
          <a:solidFill>
            <a:schemeClr val="accen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200"/>
              <a:buFont typeface="Microsoft Yahei"/>
              <a:buNone/>
            </a:pPr>
            <a:r>
              <a:rPr b="0" i="0" lang="en-US" sz="1200" u="none" cap="none" strike="noStrike">
                <a:solidFill>
                  <a:srgbClr val="FFFFFF"/>
                </a:solidFill>
                <a:latin typeface="Microsoft Yahei"/>
                <a:ea typeface="Microsoft Yahei"/>
                <a:cs typeface="Microsoft Yahei"/>
                <a:sym typeface="Microsoft Yahei"/>
              </a:rPr>
              <a:t>Text content</a:t>
            </a:r>
            <a:endParaRPr b="0" i="0" sz="1200" u="none" cap="none" strike="noStrike">
              <a:solidFill>
                <a:srgbClr val="FFFFFF"/>
              </a:solidFill>
              <a:latin typeface="Microsoft Yahei"/>
              <a:ea typeface="Microsoft Yahei"/>
              <a:cs typeface="Microsoft Yahei"/>
              <a:sym typeface="Microsoft Yahei"/>
            </a:endParaRPr>
          </a:p>
        </p:txBody>
      </p:sp>
      <p:sp>
        <p:nvSpPr>
          <p:cNvPr id="410" name="Google Shape;410;p11"/>
          <p:cNvSpPr/>
          <p:nvPr/>
        </p:nvSpPr>
        <p:spPr>
          <a:xfrm rot="2700000">
            <a:off x="6245623" y="1850156"/>
            <a:ext cx="678656" cy="904875"/>
          </a:xfrm>
          <a:prstGeom prst="roundRect">
            <a:avLst>
              <a:gd fmla="val 12679" name="adj"/>
            </a:avLst>
          </a:prstGeom>
          <a:noFill/>
          <a:ln cap="flat" cmpd="sng" w="15875">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Microsoft Yahei"/>
              <a:ea typeface="Microsoft Yahei"/>
              <a:cs typeface="Microsoft Yahei"/>
              <a:sym typeface="Microsoft Yahei"/>
            </a:endParaRPr>
          </a:p>
        </p:txBody>
      </p:sp>
      <p:sp>
        <p:nvSpPr>
          <p:cNvPr id="411" name="Google Shape;411;p11"/>
          <p:cNvSpPr/>
          <p:nvPr/>
        </p:nvSpPr>
        <p:spPr>
          <a:xfrm>
            <a:off x="6526213" y="1939453"/>
            <a:ext cx="119062" cy="89297"/>
          </a:xfrm>
          <a:prstGeom prst="ellipse">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Microsoft Yahei"/>
              <a:ea typeface="Microsoft Yahei"/>
              <a:cs typeface="Microsoft Yahei"/>
              <a:sym typeface="Microsoft Yahei"/>
            </a:endParaRPr>
          </a:p>
        </p:txBody>
      </p:sp>
      <p:sp>
        <p:nvSpPr>
          <p:cNvPr id="412" name="Google Shape;412;p11"/>
          <p:cNvSpPr/>
          <p:nvPr/>
        </p:nvSpPr>
        <p:spPr>
          <a:xfrm>
            <a:off x="6500814" y="1920403"/>
            <a:ext cx="168275" cy="127397"/>
          </a:xfrm>
          <a:prstGeom prst="ellipse">
            <a:avLst/>
          </a:prstGeom>
          <a:noFill/>
          <a:ln cap="flat" cmpd="sng" w="12700">
            <a:solidFill>
              <a:schemeClr val="l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Microsoft Yahei"/>
              <a:ea typeface="Microsoft Yahei"/>
              <a:cs typeface="Microsoft Yahei"/>
              <a:sym typeface="Microsoft Yahei"/>
            </a:endParaRPr>
          </a:p>
        </p:txBody>
      </p:sp>
      <p:sp>
        <p:nvSpPr>
          <p:cNvPr id="413" name="Google Shape;413;p11"/>
          <p:cNvSpPr/>
          <p:nvPr/>
        </p:nvSpPr>
        <p:spPr>
          <a:xfrm>
            <a:off x="6351588" y="1059582"/>
            <a:ext cx="298450" cy="916781"/>
          </a:xfrm>
          <a:custGeom>
            <a:rect b="b" l="l" r="r" t="t"/>
            <a:pathLst>
              <a:path extrusionOk="0" h="850640" w="207779">
                <a:moveTo>
                  <a:pt x="156476" y="850640"/>
                </a:moveTo>
                <a:cubicBezTo>
                  <a:pt x="88531" y="692525"/>
                  <a:pt x="20586" y="534410"/>
                  <a:pt x="4076" y="401060"/>
                </a:cubicBezTo>
                <a:cubicBezTo>
                  <a:pt x="-12434" y="267710"/>
                  <a:pt x="24396" y="105150"/>
                  <a:pt x="57416" y="50540"/>
                </a:cubicBezTo>
                <a:cubicBezTo>
                  <a:pt x="90436" y="-4070"/>
                  <a:pt x="184416" y="-37090"/>
                  <a:pt x="202196" y="73400"/>
                </a:cubicBezTo>
                <a:cubicBezTo>
                  <a:pt x="219976" y="183890"/>
                  <a:pt x="192036" y="448685"/>
                  <a:pt x="164096" y="713480"/>
                </a:cubicBezTo>
              </a:path>
            </a:pathLst>
          </a:custGeom>
          <a:noFill/>
          <a:ln cap="flat" cmpd="sng" w="254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414" name="Google Shape;414;p11"/>
          <p:cNvSpPr/>
          <p:nvPr/>
        </p:nvSpPr>
        <p:spPr>
          <a:xfrm>
            <a:off x="1754188" y="2874094"/>
            <a:ext cx="1638300" cy="1846339"/>
          </a:xfrm>
          <a:prstGeom prst="rect">
            <a:avLst/>
          </a:prstGeom>
          <a:noFill/>
          <a:ln>
            <a:noFill/>
          </a:ln>
        </p:spPr>
        <p:txBody>
          <a:bodyPr anchorCtr="0" anchor="t" bIns="45700" lIns="91425" spcFirstLastPara="1" rIns="91425" wrap="square" tIns="45700">
            <a:spAutoFit/>
          </a:bodyPr>
          <a:lstStyle/>
          <a:p>
            <a:pPr indent="0" lvl="0" marL="0" marR="0" rtl="0" algn="ctr">
              <a:lnSpc>
                <a:spcPct val="120000"/>
              </a:lnSpc>
              <a:spcBef>
                <a:spcPts val="0"/>
              </a:spcBef>
              <a:spcAft>
                <a:spcPts val="0"/>
              </a:spcAft>
              <a:buClr>
                <a:srgbClr val="BFBFBF"/>
              </a:buClr>
              <a:buSzPts val="1200"/>
              <a:buFont typeface="Microsoft Yahei"/>
              <a:buNone/>
            </a:pPr>
            <a:r>
              <a:rPr b="0" i="0" lang="en-US" sz="1200" u="none" cap="none" strike="noStrike">
                <a:solidFill>
                  <a:srgbClr val="BFBFBF"/>
                </a:solidFill>
                <a:latin typeface="Microsoft Yahei"/>
                <a:ea typeface="Microsoft Yahei"/>
                <a:cs typeface="Microsoft Yahei"/>
                <a:sym typeface="Microsoft Yahei"/>
              </a:rPr>
              <a:t>Enter text here  Enter text here Enter text here</a:t>
            </a:r>
            <a:endParaRPr/>
          </a:p>
          <a:p>
            <a:pPr indent="0" lvl="0" marL="0" marR="0" rtl="0" algn="ctr">
              <a:lnSpc>
                <a:spcPct val="120000"/>
              </a:lnSpc>
              <a:spcBef>
                <a:spcPts val="0"/>
              </a:spcBef>
              <a:spcAft>
                <a:spcPts val="0"/>
              </a:spcAft>
              <a:buClr>
                <a:srgbClr val="BFBFBF"/>
              </a:buClr>
              <a:buSzPts val="1200"/>
              <a:buFont typeface="Microsoft Yahei"/>
              <a:buNone/>
            </a:pPr>
            <a:r>
              <a:rPr b="0" i="0" lang="en-US" sz="1200" u="none" cap="none" strike="noStrike">
                <a:solidFill>
                  <a:srgbClr val="BFBFBF"/>
                </a:solidFill>
                <a:latin typeface="Microsoft Yahei"/>
                <a:ea typeface="Microsoft Yahei"/>
                <a:cs typeface="Microsoft Yahei"/>
                <a:sym typeface="Microsoft Yahei"/>
              </a:rPr>
              <a:t>Enter text here</a:t>
            </a:r>
            <a:endParaRPr/>
          </a:p>
          <a:p>
            <a:pPr indent="0" lvl="0" marL="0" marR="0" rtl="0" algn="ctr">
              <a:lnSpc>
                <a:spcPct val="120000"/>
              </a:lnSpc>
              <a:spcBef>
                <a:spcPts val="0"/>
              </a:spcBef>
              <a:spcAft>
                <a:spcPts val="0"/>
              </a:spcAft>
              <a:buClr>
                <a:srgbClr val="BFBFBF"/>
              </a:buClr>
              <a:buSzPts val="1200"/>
              <a:buFont typeface="Microsoft Yahei"/>
              <a:buNone/>
            </a:pPr>
            <a:r>
              <a:rPr b="0" i="0" lang="en-US" sz="1200" u="none" cap="none" strike="noStrike">
                <a:solidFill>
                  <a:srgbClr val="BFBFBF"/>
                </a:solidFill>
                <a:latin typeface="Microsoft Yahei"/>
                <a:ea typeface="Microsoft Yahei"/>
                <a:cs typeface="Microsoft Yahei"/>
                <a:sym typeface="Microsoft Yahei"/>
              </a:rPr>
              <a:t>Enter text here</a:t>
            </a:r>
            <a:endParaRPr/>
          </a:p>
          <a:p>
            <a:pPr indent="0" lvl="0" marL="0" marR="0" rtl="0" algn="ctr">
              <a:lnSpc>
                <a:spcPct val="120000"/>
              </a:lnSpc>
              <a:spcBef>
                <a:spcPts val="0"/>
              </a:spcBef>
              <a:spcAft>
                <a:spcPts val="0"/>
              </a:spcAft>
              <a:buClr>
                <a:srgbClr val="BFBFBF"/>
              </a:buClr>
              <a:buSzPts val="1200"/>
              <a:buFont typeface="Microsoft Yahei"/>
              <a:buNone/>
            </a:pPr>
            <a:r>
              <a:rPr b="0" i="0" lang="en-US" sz="1200" u="none" cap="none" strike="noStrike">
                <a:solidFill>
                  <a:srgbClr val="BFBFBF"/>
                </a:solidFill>
                <a:latin typeface="Microsoft Yahei"/>
                <a:ea typeface="Microsoft Yahei"/>
                <a:cs typeface="Microsoft Yahei"/>
                <a:sym typeface="Microsoft Yahei"/>
              </a:rPr>
              <a:t>Enter text here</a:t>
            </a:r>
            <a:endParaRPr/>
          </a:p>
          <a:p>
            <a:pPr indent="0" lvl="0" marL="0" marR="0" rtl="0" algn="ctr">
              <a:lnSpc>
                <a:spcPct val="120000"/>
              </a:lnSpc>
              <a:spcBef>
                <a:spcPts val="0"/>
              </a:spcBef>
              <a:spcAft>
                <a:spcPts val="0"/>
              </a:spcAft>
              <a:buClr>
                <a:srgbClr val="BFBFBF"/>
              </a:buClr>
              <a:buSzPts val="1200"/>
              <a:buFont typeface="Microsoft Yahei"/>
              <a:buNone/>
            </a:pPr>
            <a:r>
              <a:rPr b="0" i="0" lang="en-US" sz="1200" u="none" cap="none" strike="noStrike">
                <a:solidFill>
                  <a:srgbClr val="BFBFBF"/>
                </a:solidFill>
                <a:latin typeface="Microsoft Yahei"/>
                <a:ea typeface="Microsoft Yahei"/>
                <a:cs typeface="Microsoft Yahei"/>
                <a:sym typeface="Microsoft Yahei"/>
              </a:rPr>
              <a:t>Enter text here</a:t>
            </a:r>
            <a:endParaRPr/>
          </a:p>
          <a:p>
            <a:pPr indent="0" lvl="0" marL="0" marR="0" rtl="0" algn="ctr">
              <a:lnSpc>
                <a:spcPct val="120000"/>
              </a:lnSpc>
              <a:spcBef>
                <a:spcPts val="0"/>
              </a:spcBef>
              <a:spcAft>
                <a:spcPts val="0"/>
              </a:spcAft>
              <a:buClr>
                <a:srgbClr val="BFBFBF"/>
              </a:buClr>
              <a:buSzPts val="1200"/>
              <a:buFont typeface="Microsoft Yahei"/>
              <a:buNone/>
            </a:pPr>
            <a:r>
              <a:rPr b="0" i="0" lang="en-US" sz="1200" u="none" cap="none" strike="noStrike">
                <a:solidFill>
                  <a:srgbClr val="BFBFBF"/>
                </a:solidFill>
                <a:latin typeface="Microsoft Yahei"/>
                <a:ea typeface="Microsoft Yahei"/>
                <a:cs typeface="Microsoft Yahei"/>
                <a:sym typeface="Microsoft Yahei"/>
              </a:rPr>
              <a:t>Enter text here</a:t>
            </a:r>
            <a:endParaRPr/>
          </a:p>
        </p:txBody>
      </p:sp>
      <p:sp>
        <p:nvSpPr>
          <p:cNvPr id="415" name="Google Shape;415;p11"/>
          <p:cNvSpPr/>
          <p:nvPr/>
        </p:nvSpPr>
        <p:spPr>
          <a:xfrm>
            <a:off x="3752850" y="2874094"/>
            <a:ext cx="1638300" cy="1846339"/>
          </a:xfrm>
          <a:prstGeom prst="rect">
            <a:avLst/>
          </a:prstGeom>
          <a:noFill/>
          <a:ln>
            <a:noFill/>
          </a:ln>
        </p:spPr>
        <p:txBody>
          <a:bodyPr anchorCtr="0" anchor="t" bIns="45700" lIns="91425" spcFirstLastPara="1" rIns="91425" wrap="square" tIns="45700">
            <a:spAutoFit/>
          </a:bodyPr>
          <a:lstStyle/>
          <a:p>
            <a:pPr indent="0" lvl="0" marL="0" marR="0" rtl="0" algn="just">
              <a:lnSpc>
                <a:spcPct val="120000"/>
              </a:lnSpc>
              <a:spcBef>
                <a:spcPts val="0"/>
              </a:spcBef>
              <a:spcAft>
                <a:spcPts val="0"/>
              </a:spcAft>
              <a:buClr>
                <a:srgbClr val="A5A5A5"/>
              </a:buClr>
              <a:buSzPts val="1200"/>
              <a:buFont typeface="Microsoft Yahei"/>
              <a:buNone/>
            </a:pPr>
            <a:r>
              <a:rPr b="0" i="0" lang="en-US" sz="1200" u="none" cap="none" strike="noStrike">
                <a:solidFill>
                  <a:srgbClr val="A5A5A5"/>
                </a:solidFill>
                <a:latin typeface="Microsoft Yahei"/>
                <a:ea typeface="Microsoft Yahei"/>
                <a:cs typeface="Microsoft Yahei"/>
                <a:sym typeface="Microsoft Yahei"/>
              </a:rPr>
              <a:t>Enter text here</a:t>
            </a:r>
            <a:endParaRPr/>
          </a:p>
          <a:p>
            <a:pPr indent="0" lvl="0" marL="0" marR="0" rtl="0" algn="just">
              <a:lnSpc>
                <a:spcPct val="120000"/>
              </a:lnSpc>
              <a:spcBef>
                <a:spcPts val="0"/>
              </a:spcBef>
              <a:spcAft>
                <a:spcPts val="0"/>
              </a:spcAft>
              <a:buClr>
                <a:srgbClr val="A5A5A5"/>
              </a:buClr>
              <a:buSzPts val="1200"/>
              <a:buFont typeface="Microsoft Yahei"/>
              <a:buNone/>
            </a:pPr>
            <a:r>
              <a:rPr b="0" i="0" lang="en-US" sz="1200" u="none" cap="none" strike="noStrike">
                <a:solidFill>
                  <a:srgbClr val="A5A5A5"/>
                </a:solidFill>
                <a:latin typeface="Microsoft Yahei"/>
                <a:ea typeface="Microsoft Yahei"/>
                <a:cs typeface="Microsoft Yahei"/>
                <a:sym typeface="Microsoft Yahei"/>
              </a:rPr>
              <a:t>Enter text here</a:t>
            </a:r>
            <a:endParaRPr/>
          </a:p>
          <a:p>
            <a:pPr indent="0" lvl="0" marL="0" marR="0" rtl="0" algn="just">
              <a:lnSpc>
                <a:spcPct val="120000"/>
              </a:lnSpc>
              <a:spcBef>
                <a:spcPts val="0"/>
              </a:spcBef>
              <a:spcAft>
                <a:spcPts val="0"/>
              </a:spcAft>
              <a:buClr>
                <a:srgbClr val="A5A5A5"/>
              </a:buClr>
              <a:buSzPts val="1200"/>
              <a:buFont typeface="Microsoft Yahei"/>
              <a:buNone/>
            </a:pPr>
            <a:r>
              <a:rPr b="0" i="0" lang="en-US" sz="1200" u="none" cap="none" strike="noStrike">
                <a:solidFill>
                  <a:srgbClr val="A5A5A5"/>
                </a:solidFill>
                <a:latin typeface="Microsoft Yahei"/>
                <a:ea typeface="Microsoft Yahei"/>
                <a:cs typeface="Microsoft Yahei"/>
                <a:sym typeface="Microsoft Yahei"/>
              </a:rPr>
              <a:t>Enter text here</a:t>
            </a:r>
            <a:endParaRPr/>
          </a:p>
          <a:p>
            <a:pPr indent="0" lvl="0" marL="0" marR="0" rtl="0" algn="just">
              <a:lnSpc>
                <a:spcPct val="120000"/>
              </a:lnSpc>
              <a:spcBef>
                <a:spcPts val="0"/>
              </a:spcBef>
              <a:spcAft>
                <a:spcPts val="0"/>
              </a:spcAft>
              <a:buClr>
                <a:srgbClr val="A5A5A5"/>
              </a:buClr>
              <a:buSzPts val="1200"/>
              <a:buFont typeface="Microsoft Yahei"/>
              <a:buNone/>
            </a:pPr>
            <a:r>
              <a:rPr b="0" i="0" lang="en-US" sz="1200" u="none" cap="none" strike="noStrike">
                <a:solidFill>
                  <a:srgbClr val="A5A5A5"/>
                </a:solidFill>
                <a:latin typeface="Microsoft Yahei"/>
                <a:ea typeface="Microsoft Yahei"/>
                <a:cs typeface="Microsoft Yahei"/>
                <a:sym typeface="Microsoft Yahei"/>
              </a:rPr>
              <a:t>Enter text here</a:t>
            </a:r>
            <a:endParaRPr/>
          </a:p>
          <a:p>
            <a:pPr indent="0" lvl="0" marL="0" marR="0" rtl="0" algn="just">
              <a:lnSpc>
                <a:spcPct val="120000"/>
              </a:lnSpc>
              <a:spcBef>
                <a:spcPts val="0"/>
              </a:spcBef>
              <a:spcAft>
                <a:spcPts val="0"/>
              </a:spcAft>
              <a:buClr>
                <a:srgbClr val="A5A5A5"/>
              </a:buClr>
              <a:buSzPts val="1200"/>
              <a:buFont typeface="Microsoft Yahei"/>
              <a:buNone/>
            </a:pPr>
            <a:r>
              <a:rPr b="0" i="0" lang="en-US" sz="1200" u="none" cap="none" strike="noStrike">
                <a:solidFill>
                  <a:srgbClr val="A5A5A5"/>
                </a:solidFill>
                <a:latin typeface="Microsoft Yahei"/>
                <a:ea typeface="Microsoft Yahei"/>
                <a:cs typeface="Microsoft Yahei"/>
                <a:sym typeface="Microsoft Yahei"/>
              </a:rPr>
              <a:t>Enter text here</a:t>
            </a:r>
            <a:endParaRPr/>
          </a:p>
          <a:p>
            <a:pPr indent="0" lvl="0" marL="0" marR="0" rtl="0" algn="just">
              <a:lnSpc>
                <a:spcPct val="120000"/>
              </a:lnSpc>
              <a:spcBef>
                <a:spcPts val="0"/>
              </a:spcBef>
              <a:spcAft>
                <a:spcPts val="0"/>
              </a:spcAft>
              <a:buClr>
                <a:srgbClr val="A5A5A5"/>
              </a:buClr>
              <a:buSzPts val="1200"/>
              <a:buFont typeface="Microsoft Yahei"/>
              <a:buNone/>
            </a:pPr>
            <a:r>
              <a:rPr b="0" i="0" lang="en-US" sz="1200" u="none" cap="none" strike="noStrike">
                <a:solidFill>
                  <a:srgbClr val="A5A5A5"/>
                </a:solidFill>
                <a:latin typeface="Microsoft Yahei"/>
                <a:ea typeface="Microsoft Yahei"/>
                <a:cs typeface="Microsoft Yahei"/>
                <a:sym typeface="Microsoft Yahei"/>
              </a:rPr>
              <a:t>Enter text here</a:t>
            </a:r>
            <a:endParaRPr/>
          </a:p>
          <a:p>
            <a:pPr indent="0" lvl="0" marL="0" marR="0" rtl="0" algn="just">
              <a:lnSpc>
                <a:spcPct val="120000"/>
              </a:lnSpc>
              <a:spcBef>
                <a:spcPts val="0"/>
              </a:spcBef>
              <a:spcAft>
                <a:spcPts val="0"/>
              </a:spcAft>
              <a:buClr>
                <a:srgbClr val="A5A5A5"/>
              </a:buClr>
              <a:buSzPts val="1200"/>
              <a:buFont typeface="Microsoft Yahei"/>
              <a:buNone/>
            </a:pPr>
            <a:r>
              <a:rPr b="0" i="0" lang="en-US" sz="1200" u="none" cap="none" strike="noStrike">
                <a:solidFill>
                  <a:srgbClr val="A5A5A5"/>
                </a:solidFill>
                <a:latin typeface="Microsoft Yahei"/>
                <a:ea typeface="Microsoft Yahei"/>
                <a:cs typeface="Microsoft Yahei"/>
                <a:sym typeface="Microsoft Yahei"/>
              </a:rPr>
              <a:t>Enter text here</a:t>
            </a:r>
            <a:endParaRPr/>
          </a:p>
          <a:p>
            <a:pPr indent="0" lvl="0" marL="0" marR="0" rtl="0" algn="just">
              <a:lnSpc>
                <a:spcPct val="120000"/>
              </a:lnSpc>
              <a:spcBef>
                <a:spcPts val="0"/>
              </a:spcBef>
              <a:spcAft>
                <a:spcPts val="0"/>
              </a:spcAft>
              <a:buClr>
                <a:srgbClr val="A5A5A5"/>
              </a:buClr>
              <a:buSzPts val="1200"/>
              <a:buFont typeface="Microsoft Yahei"/>
              <a:buNone/>
            </a:pPr>
            <a:r>
              <a:rPr b="0" i="0" lang="en-US" sz="1200" u="none" cap="none" strike="noStrike">
                <a:solidFill>
                  <a:srgbClr val="A5A5A5"/>
                </a:solidFill>
                <a:latin typeface="Microsoft Yahei"/>
                <a:ea typeface="Microsoft Yahei"/>
                <a:cs typeface="Microsoft Yahei"/>
                <a:sym typeface="Microsoft Yahei"/>
              </a:rPr>
              <a:t>Enter text here</a:t>
            </a:r>
            <a:endParaRPr b="0" i="0" sz="1200" u="none" cap="none" strike="noStrike">
              <a:solidFill>
                <a:srgbClr val="A5A5A5"/>
              </a:solidFill>
              <a:latin typeface="Microsoft Yahei"/>
              <a:ea typeface="Microsoft Yahei"/>
              <a:cs typeface="Microsoft Yahei"/>
              <a:sym typeface="Microsoft Yahei"/>
            </a:endParaRPr>
          </a:p>
        </p:txBody>
      </p:sp>
      <p:sp>
        <p:nvSpPr>
          <p:cNvPr id="416" name="Google Shape;416;p11"/>
          <p:cNvSpPr/>
          <p:nvPr/>
        </p:nvSpPr>
        <p:spPr>
          <a:xfrm>
            <a:off x="5751513" y="2874094"/>
            <a:ext cx="1638300" cy="1846339"/>
          </a:xfrm>
          <a:prstGeom prst="rect">
            <a:avLst/>
          </a:prstGeom>
          <a:noFill/>
          <a:ln>
            <a:noFill/>
          </a:ln>
        </p:spPr>
        <p:txBody>
          <a:bodyPr anchorCtr="0" anchor="t" bIns="45700" lIns="91425" spcFirstLastPara="1" rIns="91425" wrap="square" tIns="45700">
            <a:spAutoFit/>
          </a:bodyPr>
          <a:lstStyle/>
          <a:p>
            <a:pPr indent="0" lvl="0" marL="0" marR="0" rtl="0" algn="just">
              <a:lnSpc>
                <a:spcPct val="120000"/>
              </a:lnSpc>
              <a:spcBef>
                <a:spcPts val="0"/>
              </a:spcBef>
              <a:spcAft>
                <a:spcPts val="0"/>
              </a:spcAft>
              <a:buClr>
                <a:srgbClr val="A5A5A5"/>
              </a:buClr>
              <a:buSzPts val="1200"/>
              <a:buFont typeface="Microsoft Yahei"/>
              <a:buNone/>
            </a:pPr>
            <a:r>
              <a:rPr b="0" i="0" lang="en-US" sz="1200" u="none" cap="none" strike="noStrike">
                <a:solidFill>
                  <a:srgbClr val="A5A5A5"/>
                </a:solidFill>
                <a:latin typeface="Microsoft Yahei"/>
                <a:ea typeface="Microsoft Yahei"/>
                <a:cs typeface="Microsoft Yahei"/>
                <a:sym typeface="Microsoft Yahei"/>
              </a:rPr>
              <a:t>Enter text here</a:t>
            </a:r>
            <a:endParaRPr/>
          </a:p>
          <a:p>
            <a:pPr indent="0" lvl="0" marL="0" marR="0" rtl="0" algn="just">
              <a:lnSpc>
                <a:spcPct val="120000"/>
              </a:lnSpc>
              <a:spcBef>
                <a:spcPts val="0"/>
              </a:spcBef>
              <a:spcAft>
                <a:spcPts val="0"/>
              </a:spcAft>
              <a:buClr>
                <a:srgbClr val="A5A5A5"/>
              </a:buClr>
              <a:buSzPts val="1200"/>
              <a:buFont typeface="Microsoft Yahei"/>
              <a:buNone/>
            </a:pPr>
            <a:r>
              <a:rPr b="0" i="0" lang="en-US" sz="1200" u="none" cap="none" strike="noStrike">
                <a:solidFill>
                  <a:srgbClr val="A5A5A5"/>
                </a:solidFill>
                <a:latin typeface="Microsoft Yahei"/>
                <a:ea typeface="Microsoft Yahei"/>
                <a:cs typeface="Microsoft Yahei"/>
                <a:sym typeface="Microsoft Yahei"/>
              </a:rPr>
              <a:t>Enter text here</a:t>
            </a:r>
            <a:endParaRPr/>
          </a:p>
          <a:p>
            <a:pPr indent="0" lvl="0" marL="0" marR="0" rtl="0" algn="just">
              <a:lnSpc>
                <a:spcPct val="120000"/>
              </a:lnSpc>
              <a:spcBef>
                <a:spcPts val="0"/>
              </a:spcBef>
              <a:spcAft>
                <a:spcPts val="0"/>
              </a:spcAft>
              <a:buClr>
                <a:srgbClr val="A5A5A5"/>
              </a:buClr>
              <a:buSzPts val="1200"/>
              <a:buFont typeface="Microsoft Yahei"/>
              <a:buNone/>
            </a:pPr>
            <a:r>
              <a:rPr b="0" i="0" lang="en-US" sz="1200" u="none" cap="none" strike="noStrike">
                <a:solidFill>
                  <a:srgbClr val="A5A5A5"/>
                </a:solidFill>
                <a:latin typeface="Microsoft Yahei"/>
                <a:ea typeface="Microsoft Yahei"/>
                <a:cs typeface="Microsoft Yahei"/>
                <a:sym typeface="Microsoft Yahei"/>
              </a:rPr>
              <a:t>Enter text here</a:t>
            </a:r>
            <a:endParaRPr/>
          </a:p>
          <a:p>
            <a:pPr indent="0" lvl="0" marL="0" marR="0" rtl="0" algn="just">
              <a:lnSpc>
                <a:spcPct val="120000"/>
              </a:lnSpc>
              <a:spcBef>
                <a:spcPts val="0"/>
              </a:spcBef>
              <a:spcAft>
                <a:spcPts val="0"/>
              </a:spcAft>
              <a:buClr>
                <a:srgbClr val="A5A5A5"/>
              </a:buClr>
              <a:buSzPts val="1200"/>
              <a:buFont typeface="Microsoft Yahei"/>
              <a:buNone/>
            </a:pPr>
            <a:r>
              <a:rPr b="0" i="0" lang="en-US" sz="1200" u="none" cap="none" strike="noStrike">
                <a:solidFill>
                  <a:srgbClr val="A5A5A5"/>
                </a:solidFill>
                <a:latin typeface="Microsoft Yahei"/>
                <a:ea typeface="Microsoft Yahei"/>
                <a:cs typeface="Microsoft Yahei"/>
                <a:sym typeface="Microsoft Yahei"/>
              </a:rPr>
              <a:t>Enter text here</a:t>
            </a:r>
            <a:endParaRPr/>
          </a:p>
          <a:p>
            <a:pPr indent="0" lvl="0" marL="0" marR="0" rtl="0" algn="just">
              <a:lnSpc>
                <a:spcPct val="120000"/>
              </a:lnSpc>
              <a:spcBef>
                <a:spcPts val="0"/>
              </a:spcBef>
              <a:spcAft>
                <a:spcPts val="0"/>
              </a:spcAft>
              <a:buClr>
                <a:srgbClr val="A5A5A5"/>
              </a:buClr>
              <a:buSzPts val="1200"/>
              <a:buFont typeface="Microsoft Yahei"/>
              <a:buNone/>
            </a:pPr>
            <a:r>
              <a:rPr b="0" i="0" lang="en-US" sz="1200" u="none" cap="none" strike="noStrike">
                <a:solidFill>
                  <a:srgbClr val="A5A5A5"/>
                </a:solidFill>
                <a:latin typeface="Microsoft Yahei"/>
                <a:ea typeface="Microsoft Yahei"/>
                <a:cs typeface="Microsoft Yahei"/>
                <a:sym typeface="Microsoft Yahei"/>
              </a:rPr>
              <a:t>Enter text here</a:t>
            </a:r>
            <a:endParaRPr/>
          </a:p>
          <a:p>
            <a:pPr indent="0" lvl="0" marL="0" marR="0" rtl="0" algn="just">
              <a:lnSpc>
                <a:spcPct val="120000"/>
              </a:lnSpc>
              <a:spcBef>
                <a:spcPts val="0"/>
              </a:spcBef>
              <a:spcAft>
                <a:spcPts val="0"/>
              </a:spcAft>
              <a:buClr>
                <a:srgbClr val="A5A5A5"/>
              </a:buClr>
              <a:buSzPts val="1200"/>
              <a:buFont typeface="Microsoft Yahei"/>
              <a:buNone/>
            </a:pPr>
            <a:r>
              <a:rPr b="0" i="0" lang="en-US" sz="1200" u="none" cap="none" strike="noStrike">
                <a:solidFill>
                  <a:srgbClr val="A5A5A5"/>
                </a:solidFill>
                <a:latin typeface="Microsoft Yahei"/>
                <a:ea typeface="Microsoft Yahei"/>
                <a:cs typeface="Microsoft Yahei"/>
                <a:sym typeface="Microsoft Yahei"/>
              </a:rPr>
              <a:t>Enter text here</a:t>
            </a:r>
            <a:endParaRPr/>
          </a:p>
          <a:p>
            <a:pPr indent="0" lvl="0" marL="0" marR="0" rtl="0" algn="just">
              <a:lnSpc>
                <a:spcPct val="120000"/>
              </a:lnSpc>
              <a:spcBef>
                <a:spcPts val="0"/>
              </a:spcBef>
              <a:spcAft>
                <a:spcPts val="0"/>
              </a:spcAft>
              <a:buClr>
                <a:srgbClr val="A5A5A5"/>
              </a:buClr>
              <a:buSzPts val="1200"/>
              <a:buFont typeface="Microsoft Yahei"/>
              <a:buNone/>
            </a:pPr>
            <a:r>
              <a:rPr b="0" i="0" lang="en-US" sz="1200" u="none" cap="none" strike="noStrike">
                <a:solidFill>
                  <a:srgbClr val="A5A5A5"/>
                </a:solidFill>
                <a:latin typeface="Microsoft Yahei"/>
                <a:ea typeface="Microsoft Yahei"/>
                <a:cs typeface="Microsoft Yahei"/>
                <a:sym typeface="Microsoft Yahei"/>
              </a:rPr>
              <a:t>Enter text here</a:t>
            </a:r>
            <a:endParaRPr/>
          </a:p>
          <a:p>
            <a:pPr indent="0" lvl="0" marL="0" marR="0" rtl="0" algn="just">
              <a:lnSpc>
                <a:spcPct val="120000"/>
              </a:lnSpc>
              <a:spcBef>
                <a:spcPts val="0"/>
              </a:spcBef>
              <a:spcAft>
                <a:spcPts val="0"/>
              </a:spcAft>
              <a:buClr>
                <a:srgbClr val="A5A5A5"/>
              </a:buClr>
              <a:buSzPts val="1200"/>
              <a:buFont typeface="Microsoft Yahei"/>
              <a:buNone/>
            </a:pPr>
            <a:r>
              <a:rPr b="0" i="0" lang="en-US" sz="1200" u="none" cap="none" strike="noStrike">
                <a:solidFill>
                  <a:srgbClr val="A5A5A5"/>
                </a:solidFill>
                <a:latin typeface="Microsoft Yahei"/>
                <a:ea typeface="Microsoft Yahei"/>
                <a:cs typeface="Microsoft Yahei"/>
                <a:sym typeface="Microsoft Yahei"/>
              </a:rPr>
              <a:t>Enter text here</a:t>
            </a:r>
            <a:endParaRPr b="0" i="0" sz="1200" u="none" cap="none" strike="noStrike">
              <a:solidFill>
                <a:srgbClr val="A5A5A5"/>
              </a:solidFill>
              <a:latin typeface="Microsoft Yahei"/>
              <a:ea typeface="Microsoft Yahei"/>
              <a:cs typeface="Microsoft Yahei"/>
              <a:sym typeface="Microsoft Yahei"/>
            </a:endParaRPr>
          </a:p>
        </p:txBody>
      </p:sp>
      <p:sp>
        <p:nvSpPr>
          <p:cNvPr id="417" name="Google Shape;417;p11"/>
          <p:cNvSpPr txBox="1"/>
          <p:nvPr>
            <p:ph idx="4294967295" type="title"/>
          </p:nvPr>
        </p:nvSpPr>
        <p:spPr>
          <a:xfrm>
            <a:off x="0" y="141288"/>
            <a:ext cx="8229600" cy="519112"/>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 </a:t>
            </a:r>
            <a:endParaRPr/>
          </a:p>
        </p:txBody>
      </p:sp>
    </p:spTree>
  </p:cSld>
  <p:clrMapOvr>
    <a:masterClrMapping/>
  </p:clrMapOvr>
  <p:transition spd="med">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17"/>
                                        </p:tgtEl>
                                        <p:attrNameLst>
                                          <p:attrName>style.visibility</p:attrName>
                                        </p:attrNameLst>
                                      </p:cBhvr>
                                      <p:to>
                                        <p:strVal val="visible"/>
                                      </p:to>
                                    </p:set>
                                    <p:animEffect filter="fade" transition="in">
                                      <p:cBhvr>
                                        <p:cTn dur="500"/>
                                        <p:tgtEl>
                                          <p:spTgt spid="417"/>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399"/>
                                        </p:tgtEl>
                                        <p:attrNameLst>
                                          <p:attrName>style.visibility</p:attrName>
                                        </p:attrNameLst>
                                      </p:cBhvr>
                                      <p:to>
                                        <p:strVal val="visible"/>
                                      </p:to>
                                    </p:set>
                                    <p:animEffect filter="fade" transition="in">
                                      <p:cBhvr>
                                        <p:cTn dur="500"/>
                                        <p:tgtEl>
                                          <p:spTgt spid="399"/>
                                        </p:tgtEl>
                                      </p:cBhvr>
                                    </p:animEffect>
                                  </p:childTnLst>
                                </p:cTn>
                              </p:par>
                              <p:par>
                                <p:cTn fill="hold" nodeType="withEffect" presetClass="entr" presetID="10" presetSubtype="0">
                                  <p:stCondLst>
                                    <p:cond delay="0"/>
                                  </p:stCondLst>
                                  <p:childTnLst>
                                    <p:set>
                                      <p:cBhvr>
                                        <p:cTn dur="1" fill="hold">
                                          <p:stCondLst>
                                            <p:cond delay="0"/>
                                          </p:stCondLst>
                                        </p:cTn>
                                        <p:tgtEl>
                                          <p:spTgt spid="403"/>
                                        </p:tgtEl>
                                        <p:attrNameLst>
                                          <p:attrName>style.visibility</p:attrName>
                                        </p:attrNameLst>
                                      </p:cBhvr>
                                      <p:to>
                                        <p:strVal val="visible"/>
                                      </p:to>
                                    </p:set>
                                    <p:animEffect filter="fade" transition="in">
                                      <p:cBhvr>
                                        <p:cTn dur="500"/>
                                        <p:tgtEl>
                                          <p:spTgt spid="403"/>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414"/>
                                        </p:tgtEl>
                                        <p:attrNameLst>
                                          <p:attrName>style.visibility</p:attrName>
                                        </p:attrNameLst>
                                      </p:cBhvr>
                                      <p:to>
                                        <p:strVal val="visible"/>
                                      </p:to>
                                    </p:set>
                                    <p:animEffect filter="fade" transition="in">
                                      <p:cBhvr>
                                        <p:cTn dur="1000"/>
                                        <p:tgtEl>
                                          <p:spTgt spid="414"/>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404"/>
                                        </p:tgtEl>
                                        <p:attrNameLst>
                                          <p:attrName>style.visibility</p:attrName>
                                        </p:attrNameLst>
                                      </p:cBhvr>
                                      <p:to>
                                        <p:strVal val="visible"/>
                                      </p:to>
                                    </p:set>
                                    <p:animEffect filter="fade" transition="in">
                                      <p:cBhvr>
                                        <p:cTn dur="500"/>
                                        <p:tgtEl>
                                          <p:spTgt spid="404"/>
                                        </p:tgtEl>
                                      </p:cBhvr>
                                    </p:animEffect>
                                  </p:childTnLst>
                                </p:cTn>
                              </p:par>
                              <p:par>
                                <p:cTn fill="hold" nodeType="withEffect" presetClass="entr" presetID="10" presetSubtype="0">
                                  <p:stCondLst>
                                    <p:cond delay="0"/>
                                  </p:stCondLst>
                                  <p:childTnLst>
                                    <p:set>
                                      <p:cBhvr>
                                        <p:cTn dur="1" fill="hold">
                                          <p:stCondLst>
                                            <p:cond delay="0"/>
                                          </p:stCondLst>
                                        </p:cTn>
                                        <p:tgtEl>
                                          <p:spTgt spid="408"/>
                                        </p:tgtEl>
                                        <p:attrNameLst>
                                          <p:attrName>style.visibility</p:attrName>
                                        </p:attrNameLst>
                                      </p:cBhvr>
                                      <p:to>
                                        <p:strVal val="visible"/>
                                      </p:to>
                                    </p:set>
                                    <p:animEffect filter="fade" transition="in">
                                      <p:cBhvr>
                                        <p:cTn dur="500"/>
                                        <p:tgtEl>
                                          <p:spTgt spid="408"/>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415"/>
                                        </p:tgtEl>
                                        <p:attrNameLst>
                                          <p:attrName>style.visibility</p:attrName>
                                        </p:attrNameLst>
                                      </p:cBhvr>
                                      <p:to>
                                        <p:strVal val="visible"/>
                                      </p:to>
                                    </p:set>
                                    <p:animEffect filter="fade" transition="in">
                                      <p:cBhvr>
                                        <p:cTn dur="1000"/>
                                        <p:tgtEl>
                                          <p:spTgt spid="415"/>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409"/>
                                        </p:tgtEl>
                                        <p:attrNameLst>
                                          <p:attrName>style.visibility</p:attrName>
                                        </p:attrNameLst>
                                      </p:cBhvr>
                                      <p:to>
                                        <p:strVal val="visible"/>
                                      </p:to>
                                    </p:set>
                                    <p:animEffect filter="fade" transition="in">
                                      <p:cBhvr>
                                        <p:cTn dur="500"/>
                                        <p:tgtEl>
                                          <p:spTgt spid="409"/>
                                        </p:tgtEl>
                                      </p:cBhvr>
                                    </p:animEffect>
                                  </p:childTnLst>
                                </p:cTn>
                              </p:par>
                              <p:par>
                                <p:cTn fill="hold" nodeType="withEffect" presetClass="entr" presetID="10" presetSubtype="0">
                                  <p:stCondLst>
                                    <p:cond delay="0"/>
                                  </p:stCondLst>
                                  <p:childTnLst>
                                    <p:set>
                                      <p:cBhvr>
                                        <p:cTn dur="1" fill="hold">
                                          <p:stCondLst>
                                            <p:cond delay="0"/>
                                          </p:stCondLst>
                                        </p:cTn>
                                        <p:tgtEl>
                                          <p:spTgt spid="413"/>
                                        </p:tgtEl>
                                        <p:attrNameLst>
                                          <p:attrName>style.visibility</p:attrName>
                                        </p:attrNameLst>
                                      </p:cBhvr>
                                      <p:to>
                                        <p:strVal val="visible"/>
                                      </p:to>
                                    </p:set>
                                    <p:animEffect filter="fade" transition="in">
                                      <p:cBhvr>
                                        <p:cTn dur="500"/>
                                        <p:tgtEl>
                                          <p:spTgt spid="413"/>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416"/>
                                        </p:tgtEl>
                                        <p:attrNameLst>
                                          <p:attrName>style.visibility</p:attrName>
                                        </p:attrNameLst>
                                      </p:cBhvr>
                                      <p:to>
                                        <p:strVal val="visible"/>
                                      </p:to>
                                    </p:set>
                                    <p:animEffect filter="fade" transition="in">
                                      <p:cBhvr>
                                        <p:cTn dur="1000"/>
                                        <p:tgtEl>
                                          <p:spTgt spid="4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
        <p:nvSpPr>
          <p:cNvPr id="423" name="Google Shape;423;p12"/>
          <p:cNvSpPr/>
          <p:nvPr/>
        </p:nvSpPr>
        <p:spPr>
          <a:xfrm rot="-1686791">
            <a:off x="4455067" y="3491163"/>
            <a:ext cx="862473" cy="107882"/>
          </a:xfrm>
          <a:custGeom>
            <a:rect b="b" l="l" r="r" t="t"/>
            <a:pathLst>
              <a:path extrusionOk="0" h="432613" w="4180787">
                <a:moveTo>
                  <a:pt x="0" y="0"/>
                </a:moveTo>
                <a:cubicBezTo>
                  <a:pt x="455759" y="126804"/>
                  <a:pt x="1083170" y="237145"/>
                  <a:pt x="1779968" y="237145"/>
                </a:cubicBezTo>
                <a:cubicBezTo>
                  <a:pt x="2476766" y="237145"/>
                  <a:pt x="3713158" y="116136"/>
                  <a:pt x="4180787" y="0"/>
                </a:cubicBezTo>
                <a:lnTo>
                  <a:pt x="4180787" y="432613"/>
                </a:lnTo>
                <a:cubicBezTo>
                  <a:pt x="3758675" y="303509"/>
                  <a:pt x="2437082" y="300725"/>
                  <a:pt x="1740284" y="300725"/>
                </a:cubicBezTo>
                <a:cubicBezTo>
                  <a:pt x="1043486" y="300725"/>
                  <a:pt x="357043" y="386721"/>
                  <a:pt x="0" y="432613"/>
                </a:cubicBezTo>
                <a:lnTo>
                  <a:pt x="0" y="0"/>
                </a:lnTo>
                <a:close/>
              </a:path>
            </a:pathLst>
          </a:custGeom>
          <a:solidFill>
            <a:srgbClr val="EAEAE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Calibri"/>
              <a:buNone/>
            </a:pPr>
            <a:r>
              <a:t/>
            </a:r>
            <a:endParaRPr b="0" i="0" sz="1350" u="none" cap="none" strike="noStrike">
              <a:solidFill>
                <a:srgbClr val="FFFFFF"/>
              </a:solidFill>
              <a:latin typeface="Calibri"/>
              <a:ea typeface="Calibri"/>
              <a:cs typeface="Calibri"/>
              <a:sym typeface="Calibri"/>
            </a:endParaRPr>
          </a:p>
        </p:txBody>
      </p:sp>
      <p:sp>
        <p:nvSpPr>
          <p:cNvPr id="424" name="Google Shape;424;p12"/>
          <p:cNvSpPr/>
          <p:nvPr/>
        </p:nvSpPr>
        <p:spPr>
          <a:xfrm rot="708470">
            <a:off x="3207088" y="2859569"/>
            <a:ext cx="2138295" cy="215764"/>
          </a:xfrm>
          <a:custGeom>
            <a:rect b="b" l="l" r="r" t="t"/>
            <a:pathLst>
              <a:path extrusionOk="0" h="432613" w="4180787">
                <a:moveTo>
                  <a:pt x="0" y="0"/>
                </a:moveTo>
                <a:cubicBezTo>
                  <a:pt x="455759" y="126804"/>
                  <a:pt x="1083170" y="237145"/>
                  <a:pt x="1779968" y="237145"/>
                </a:cubicBezTo>
                <a:cubicBezTo>
                  <a:pt x="2476766" y="237145"/>
                  <a:pt x="3713158" y="116136"/>
                  <a:pt x="4180787" y="0"/>
                </a:cubicBezTo>
                <a:lnTo>
                  <a:pt x="4180787" y="432613"/>
                </a:lnTo>
                <a:cubicBezTo>
                  <a:pt x="3758675" y="303509"/>
                  <a:pt x="2437082" y="300725"/>
                  <a:pt x="1740284" y="300725"/>
                </a:cubicBezTo>
                <a:cubicBezTo>
                  <a:pt x="1043486" y="300725"/>
                  <a:pt x="357043" y="386721"/>
                  <a:pt x="0" y="432613"/>
                </a:cubicBezTo>
                <a:lnTo>
                  <a:pt x="0" y="0"/>
                </a:lnTo>
                <a:close/>
              </a:path>
            </a:pathLst>
          </a:custGeom>
          <a:solidFill>
            <a:srgbClr val="EAEAE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Calibri"/>
              <a:buNone/>
            </a:pPr>
            <a:r>
              <a:t/>
            </a:r>
            <a:endParaRPr b="0" i="0" sz="1350" u="none" cap="none" strike="noStrike">
              <a:solidFill>
                <a:srgbClr val="FFFFFF"/>
              </a:solidFill>
              <a:latin typeface="Calibri"/>
              <a:ea typeface="Calibri"/>
              <a:cs typeface="Calibri"/>
              <a:sym typeface="Calibri"/>
            </a:endParaRPr>
          </a:p>
        </p:txBody>
      </p:sp>
      <p:sp>
        <p:nvSpPr>
          <p:cNvPr id="425" name="Google Shape;425;p12"/>
          <p:cNvSpPr/>
          <p:nvPr/>
        </p:nvSpPr>
        <p:spPr>
          <a:xfrm rot="293950">
            <a:off x="3275891" y="1570285"/>
            <a:ext cx="2848883" cy="221094"/>
          </a:xfrm>
          <a:custGeom>
            <a:rect b="b" l="l" r="r" t="t"/>
            <a:pathLst>
              <a:path extrusionOk="0" h="432613" w="4180787">
                <a:moveTo>
                  <a:pt x="0" y="0"/>
                </a:moveTo>
                <a:cubicBezTo>
                  <a:pt x="455759" y="126804"/>
                  <a:pt x="1083170" y="237145"/>
                  <a:pt x="1779968" y="237145"/>
                </a:cubicBezTo>
                <a:cubicBezTo>
                  <a:pt x="2476766" y="237145"/>
                  <a:pt x="3713158" y="116136"/>
                  <a:pt x="4180787" y="0"/>
                </a:cubicBezTo>
                <a:lnTo>
                  <a:pt x="4180787" y="432613"/>
                </a:lnTo>
                <a:cubicBezTo>
                  <a:pt x="3758675" y="303509"/>
                  <a:pt x="2437082" y="300725"/>
                  <a:pt x="1740284" y="300725"/>
                </a:cubicBezTo>
                <a:cubicBezTo>
                  <a:pt x="1043486" y="300725"/>
                  <a:pt x="357043" y="386721"/>
                  <a:pt x="0" y="432613"/>
                </a:cubicBezTo>
                <a:lnTo>
                  <a:pt x="0" y="0"/>
                </a:lnTo>
                <a:close/>
              </a:path>
            </a:pathLst>
          </a:custGeom>
          <a:solidFill>
            <a:srgbClr val="EAEAE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Calibri"/>
              <a:buNone/>
            </a:pPr>
            <a:r>
              <a:t/>
            </a:r>
            <a:endParaRPr b="0" i="0" sz="1350" u="none" cap="none" strike="noStrike">
              <a:solidFill>
                <a:srgbClr val="FFFFFF"/>
              </a:solidFill>
              <a:latin typeface="Calibri"/>
              <a:ea typeface="Calibri"/>
              <a:cs typeface="Calibri"/>
              <a:sym typeface="Calibri"/>
            </a:endParaRPr>
          </a:p>
        </p:txBody>
      </p:sp>
      <p:sp>
        <p:nvSpPr>
          <p:cNvPr id="426" name="Google Shape;426;p12"/>
          <p:cNvSpPr/>
          <p:nvPr/>
        </p:nvSpPr>
        <p:spPr>
          <a:xfrm>
            <a:off x="2627060" y="1059583"/>
            <a:ext cx="694953" cy="713702"/>
          </a:xfrm>
          <a:prstGeom prst="ellipse">
            <a:avLst/>
          </a:prstGeom>
          <a:solidFill>
            <a:schemeClr val="accent1"/>
          </a:solidFill>
          <a:ln cap="flat" cmpd="sng" w="57150">
            <a:solidFill>
              <a:srgbClr val="A9B3C2"/>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3200"/>
              <a:buFont typeface="Arial Rounded"/>
              <a:buNone/>
            </a:pPr>
            <a:r>
              <a:rPr b="1" i="0" lang="en-US" sz="3200" u="none" cap="none" strike="noStrike">
                <a:solidFill>
                  <a:srgbClr val="FFFFFF"/>
                </a:solidFill>
                <a:latin typeface="Arial Rounded"/>
                <a:ea typeface="Arial Rounded"/>
                <a:cs typeface="Arial Rounded"/>
                <a:sym typeface="Arial Rounded"/>
              </a:rPr>
              <a:t>01</a:t>
            </a:r>
            <a:endParaRPr/>
          </a:p>
        </p:txBody>
      </p:sp>
      <p:sp>
        <p:nvSpPr>
          <p:cNvPr id="427" name="Google Shape;427;p12"/>
          <p:cNvSpPr/>
          <p:nvPr/>
        </p:nvSpPr>
        <p:spPr>
          <a:xfrm rot="-1146582">
            <a:off x="2671178" y="2127493"/>
            <a:ext cx="3418338" cy="282131"/>
          </a:xfrm>
          <a:custGeom>
            <a:rect b="b" l="l" r="r" t="t"/>
            <a:pathLst>
              <a:path extrusionOk="0" h="432613" w="4180787">
                <a:moveTo>
                  <a:pt x="0" y="0"/>
                </a:moveTo>
                <a:cubicBezTo>
                  <a:pt x="455759" y="126804"/>
                  <a:pt x="1083170" y="237145"/>
                  <a:pt x="1779968" y="237145"/>
                </a:cubicBezTo>
                <a:cubicBezTo>
                  <a:pt x="2476766" y="237145"/>
                  <a:pt x="3713158" y="116136"/>
                  <a:pt x="4180787" y="0"/>
                </a:cubicBezTo>
                <a:lnTo>
                  <a:pt x="4180787" y="432613"/>
                </a:lnTo>
                <a:cubicBezTo>
                  <a:pt x="3758675" y="303509"/>
                  <a:pt x="2437082" y="300725"/>
                  <a:pt x="1740284" y="300725"/>
                </a:cubicBezTo>
                <a:cubicBezTo>
                  <a:pt x="1043486" y="300725"/>
                  <a:pt x="357043" y="386721"/>
                  <a:pt x="0" y="432613"/>
                </a:cubicBezTo>
                <a:lnTo>
                  <a:pt x="0" y="0"/>
                </a:lnTo>
                <a:close/>
              </a:path>
            </a:pathLst>
          </a:custGeom>
          <a:solidFill>
            <a:srgbClr val="EAEAE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Calibri"/>
              <a:buNone/>
            </a:pPr>
            <a:r>
              <a:t/>
            </a:r>
            <a:endParaRPr b="0" i="0" sz="1350" u="none" cap="none" strike="noStrike">
              <a:solidFill>
                <a:srgbClr val="FFFFFF"/>
              </a:solidFill>
              <a:latin typeface="Calibri"/>
              <a:ea typeface="Calibri"/>
              <a:cs typeface="Calibri"/>
              <a:sym typeface="Calibri"/>
            </a:endParaRPr>
          </a:p>
        </p:txBody>
      </p:sp>
      <p:sp>
        <p:nvSpPr>
          <p:cNvPr id="428" name="Google Shape;428;p12"/>
          <p:cNvSpPr/>
          <p:nvPr/>
        </p:nvSpPr>
        <p:spPr>
          <a:xfrm>
            <a:off x="2187891" y="2287251"/>
            <a:ext cx="998364" cy="1021395"/>
          </a:xfrm>
          <a:prstGeom prst="ellipse">
            <a:avLst/>
          </a:prstGeom>
          <a:solidFill>
            <a:schemeClr val="accent1"/>
          </a:solidFill>
          <a:ln cap="flat" cmpd="sng" w="57150">
            <a:solidFill>
              <a:srgbClr val="A9B3C2"/>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3600"/>
              <a:buFont typeface="Arial Rounded"/>
              <a:buNone/>
            </a:pPr>
            <a:r>
              <a:rPr b="1" i="0" lang="en-US" sz="3600" u="none" cap="none" strike="noStrike">
                <a:solidFill>
                  <a:srgbClr val="FFFFFF"/>
                </a:solidFill>
                <a:latin typeface="Arial Rounded"/>
                <a:ea typeface="Arial Rounded"/>
                <a:cs typeface="Arial Rounded"/>
                <a:sym typeface="Arial Rounded"/>
              </a:rPr>
              <a:t>03</a:t>
            </a:r>
            <a:endParaRPr/>
          </a:p>
        </p:txBody>
      </p:sp>
      <p:sp>
        <p:nvSpPr>
          <p:cNvPr id="429" name="Google Shape;429;p12"/>
          <p:cNvSpPr/>
          <p:nvPr/>
        </p:nvSpPr>
        <p:spPr>
          <a:xfrm>
            <a:off x="5953282" y="1131591"/>
            <a:ext cx="998364" cy="966864"/>
          </a:xfrm>
          <a:prstGeom prst="ellipse">
            <a:avLst/>
          </a:prstGeom>
          <a:solidFill>
            <a:schemeClr val="accent1"/>
          </a:solidFill>
          <a:ln cap="flat" cmpd="sng" w="57150">
            <a:solidFill>
              <a:srgbClr val="A9B3C2"/>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3600"/>
              <a:buFont typeface="Arial Rounded"/>
              <a:buNone/>
            </a:pPr>
            <a:r>
              <a:rPr b="1" i="0" lang="en-US" sz="3600" u="none" cap="none" strike="noStrike">
                <a:solidFill>
                  <a:srgbClr val="FFFFFF"/>
                </a:solidFill>
                <a:latin typeface="Arial Rounded"/>
                <a:ea typeface="Arial Rounded"/>
                <a:cs typeface="Arial Rounded"/>
                <a:sym typeface="Arial Rounded"/>
              </a:rPr>
              <a:t>02</a:t>
            </a:r>
            <a:endParaRPr/>
          </a:p>
        </p:txBody>
      </p:sp>
      <p:sp>
        <p:nvSpPr>
          <p:cNvPr id="430" name="Google Shape;430;p12"/>
          <p:cNvSpPr/>
          <p:nvPr/>
        </p:nvSpPr>
        <p:spPr>
          <a:xfrm>
            <a:off x="5265969" y="2857652"/>
            <a:ext cx="674183" cy="650202"/>
          </a:xfrm>
          <a:prstGeom prst="ellipse">
            <a:avLst/>
          </a:prstGeom>
          <a:solidFill>
            <a:schemeClr val="accent1"/>
          </a:solidFill>
          <a:ln cap="flat" cmpd="sng" w="57150">
            <a:solidFill>
              <a:srgbClr val="A9B3C2"/>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2800"/>
              <a:buFont typeface="Arial Rounded"/>
              <a:buNone/>
            </a:pPr>
            <a:r>
              <a:rPr b="1" i="0" lang="en-US" sz="2800" u="none" cap="none" strike="noStrike">
                <a:solidFill>
                  <a:srgbClr val="FFFFFF"/>
                </a:solidFill>
                <a:latin typeface="Arial Rounded"/>
                <a:ea typeface="Arial Rounded"/>
                <a:cs typeface="Arial Rounded"/>
                <a:sym typeface="Arial Rounded"/>
              </a:rPr>
              <a:t>04</a:t>
            </a:r>
            <a:endParaRPr/>
          </a:p>
        </p:txBody>
      </p:sp>
      <p:sp>
        <p:nvSpPr>
          <p:cNvPr id="431" name="Google Shape;431;p12"/>
          <p:cNvSpPr/>
          <p:nvPr/>
        </p:nvSpPr>
        <p:spPr>
          <a:xfrm>
            <a:off x="3574063" y="3113224"/>
            <a:ext cx="998364" cy="944196"/>
          </a:xfrm>
          <a:prstGeom prst="ellipse">
            <a:avLst/>
          </a:prstGeom>
          <a:solidFill>
            <a:schemeClr val="accent1"/>
          </a:solidFill>
          <a:ln cap="flat" cmpd="sng" w="57150">
            <a:solidFill>
              <a:srgbClr val="A9B3C2"/>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3600"/>
              <a:buFont typeface="Arial Rounded"/>
              <a:buNone/>
            </a:pPr>
            <a:r>
              <a:rPr b="1" i="0" lang="en-US" sz="3600" u="none" cap="none" strike="noStrike">
                <a:solidFill>
                  <a:srgbClr val="FFFFFF"/>
                </a:solidFill>
                <a:latin typeface="Arial Rounded"/>
                <a:ea typeface="Arial Rounded"/>
                <a:cs typeface="Arial Rounded"/>
                <a:sym typeface="Arial Rounded"/>
              </a:rPr>
              <a:t>05</a:t>
            </a:r>
            <a:endParaRPr/>
          </a:p>
        </p:txBody>
      </p:sp>
      <p:sp>
        <p:nvSpPr>
          <p:cNvPr id="432" name="Google Shape;432;p12"/>
          <p:cNvSpPr txBox="1"/>
          <p:nvPr/>
        </p:nvSpPr>
        <p:spPr>
          <a:xfrm>
            <a:off x="819074" y="1740929"/>
            <a:ext cx="2117624" cy="546147"/>
          </a:xfrm>
          <a:prstGeom prst="rect">
            <a:avLst/>
          </a:prstGeom>
          <a:noFill/>
          <a:ln>
            <a:noFill/>
          </a:ln>
        </p:spPr>
        <p:txBody>
          <a:bodyPr anchorCtr="1" anchor="ctr" bIns="0" lIns="0" spcFirstLastPara="1" rIns="0" wrap="square" tIns="0">
            <a:noAutofit/>
          </a:bodyPr>
          <a:lstStyle/>
          <a:p>
            <a:pPr indent="0" lvl="0" marL="0" marR="0" rtl="0" algn="l">
              <a:lnSpc>
                <a:spcPct val="120000"/>
              </a:lnSpc>
              <a:spcBef>
                <a:spcPts val="0"/>
              </a:spcBef>
              <a:spcAft>
                <a:spcPts val="0"/>
              </a:spcAft>
              <a:buClr>
                <a:srgbClr val="A0A3A6"/>
              </a:buClr>
              <a:buSzPts val="1200"/>
              <a:buFont typeface="Arial"/>
              <a:buNone/>
            </a:pPr>
            <a:r>
              <a:rPr b="0" i="0" lang="en-US" sz="1200" u="none" cap="none" strike="noStrike">
                <a:solidFill>
                  <a:srgbClr val="A0A3A6"/>
                </a:solidFill>
                <a:latin typeface="Arial"/>
                <a:ea typeface="Arial"/>
                <a:cs typeface="Arial"/>
                <a:sym typeface="Arial"/>
              </a:rPr>
              <a:t>Please enter your text here</a:t>
            </a:r>
            <a:endParaRPr b="0" i="0" sz="1200" u="none" cap="none" strike="noStrike">
              <a:solidFill>
                <a:srgbClr val="A0A3A6"/>
              </a:solidFill>
              <a:latin typeface="Arial"/>
              <a:ea typeface="Arial"/>
              <a:cs typeface="Arial"/>
              <a:sym typeface="Arial"/>
            </a:endParaRPr>
          </a:p>
          <a:p>
            <a:pPr indent="0" lvl="0" marL="0" marR="0" rtl="0" algn="l">
              <a:lnSpc>
                <a:spcPct val="120000"/>
              </a:lnSpc>
              <a:spcBef>
                <a:spcPts val="0"/>
              </a:spcBef>
              <a:spcAft>
                <a:spcPts val="0"/>
              </a:spcAft>
              <a:buClr>
                <a:srgbClr val="A0A3A6"/>
              </a:buClr>
              <a:buSzPts val="1200"/>
              <a:buFont typeface="Arial"/>
              <a:buNone/>
            </a:pPr>
            <a:r>
              <a:rPr b="0" i="0" lang="en-US" sz="1200" u="none" cap="none" strike="noStrike">
                <a:solidFill>
                  <a:srgbClr val="A0A3A6"/>
                </a:solidFill>
                <a:latin typeface="Arial"/>
                <a:ea typeface="Arial"/>
                <a:cs typeface="Arial"/>
                <a:sym typeface="Arial"/>
              </a:rPr>
              <a:t>Please enter your text here</a:t>
            </a:r>
            <a:endParaRPr b="0" i="0" sz="1200" u="none" cap="none" strike="noStrike">
              <a:solidFill>
                <a:srgbClr val="A0A3A6"/>
              </a:solidFill>
              <a:latin typeface="Arial"/>
              <a:ea typeface="Arial"/>
              <a:cs typeface="Arial"/>
              <a:sym typeface="Arial"/>
            </a:endParaRPr>
          </a:p>
        </p:txBody>
      </p:sp>
      <p:sp>
        <p:nvSpPr>
          <p:cNvPr id="433" name="Google Shape;433;p12"/>
          <p:cNvSpPr txBox="1"/>
          <p:nvPr/>
        </p:nvSpPr>
        <p:spPr>
          <a:xfrm>
            <a:off x="214859" y="3465763"/>
            <a:ext cx="2117623" cy="546147"/>
          </a:xfrm>
          <a:prstGeom prst="rect">
            <a:avLst/>
          </a:prstGeom>
          <a:noFill/>
          <a:ln>
            <a:noFill/>
          </a:ln>
        </p:spPr>
        <p:txBody>
          <a:bodyPr anchorCtr="1" anchor="ctr" bIns="0" lIns="0" spcFirstLastPara="1" rIns="0" wrap="square" tIns="0">
            <a:noAutofit/>
          </a:bodyPr>
          <a:lstStyle/>
          <a:p>
            <a:pPr indent="0" lvl="0" marL="0" marR="0" rtl="0" algn="l">
              <a:lnSpc>
                <a:spcPct val="120000"/>
              </a:lnSpc>
              <a:spcBef>
                <a:spcPts val="0"/>
              </a:spcBef>
              <a:spcAft>
                <a:spcPts val="0"/>
              </a:spcAft>
              <a:buClr>
                <a:srgbClr val="A0A3A6"/>
              </a:buClr>
              <a:buSzPts val="1200"/>
              <a:buFont typeface="Arial"/>
              <a:buNone/>
            </a:pPr>
            <a:r>
              <a:rPr b="0" i="0" lang="en-US" sz="1200" u="none" cap="none" strike="noStrike">
                <a:solidFill>
                  <a:srgbClr val="A0A3A6"/>
                </a:solidFill>
                <a:latin typeface="Arial"/>
                <a:ea typeface="Arial"/>
                <a:cs typeface="Arial"/>
                <a:sym typeface="Arial"/>
              </a:rPr>
              <a:t>Please enter your text here</a:t>
            </a:r>
            <a:endParaRPr b="0" i="0" sz="1200" u="none" cap="none" strike="noStrike">
              <a:solidFill>
                <a:srgbClr val="A0A3A6"/>
              </a:solidFill>
              <a:latin typeface="Arial"/>
              <a:ea typeface="Arial"/>
              <a:cs typeface="Arial"/>
              <a:sym typeface="Arial"/>
            </a:endParaRPr>
          </a:p>
          <a:p>
            <a:pPr indent="0" lvl="0" marL="0" marR="0" rtl="0" algn="l">
              <a:lnSpc>
                <a:spcPct val="120000"/>
              </a:lnSpc>
              <a:spcBef>
                <a:spcPts val="0"/>
              </a:spcBef>
              <a:spcAft>
                <a:spcPts val="0"/>
              </a:spcAft>
              <a:buClr>
                <a:srgbClr val="A0A3A6"/>
              </a:buClr>
              <a:buSzPts val="1200"/>
              <a:buFont typeface="Arial"/>
              <a:buNone/>
            </a:pPr>
            <a:r>
              <a:rPr b="0" i="0" lang="en-US" sz="1200" u="none" cap="none" strike="noStrike">
                <a:solidFill>
                  <a:srgbClr val="A0A3A6"/>
                </a:solidFill>
                <a:latin typeface="Arial"/>
                <a:ea typeface="Arial"/>
                <a:cs typeface="Arial"/>
                <a:sym typeface="Arial"/>
              </a:rPr>
              <a:t>Please enter your text here</a:t>
            </a:r>
            <a:endParaRPr b="0" i="0" sz="1200" u="none" cap="none" strike="noStrike">
              <a:solidFill>
                <a:srgbClr val="A0A3A6"/>
              </a:solidFill>
              <a:latin typeface="Arial"/>
              <a:ea typeface="Arial"/>
              <a:cs typeface="Arial"/>
              <a:sym typeface="Arial"/>
            </a:endParaRPr>
          </a:p>
        </p:txBody>
      </p:sp>
      <p:sp>
        <p:nvSpPr>
          <p:cNvPr id="434" name="Google Shape;434;p12"/>
          <p:cNvSpPr txBox="1"/>
          <p:nvPr/>
        </p:nvSpPr>
        <p:spPr>
          <a:xfrm>
            <a:off x="5705869" y="2219162"/>
            <a:ext cx="2117624" cy="546147"/>
          </a:xfrm>
          <a:prstGeom prst="rect">
            <a:avLst/>
          </a:prstGeom>
          <a:noFill/>
          <a:ln>
            <a:noFill/>
          </a:ln>
        </p:spPr>
        <p:txBody>
          <a:bodyPr anchorCtr="1" anchor="ctr" bIns="0" lIns="0" spcFirstLastPara="1" rIns="0" wrap="square" tIns="0">
            <a:noAutofit/>
          </a:bodyPr>
          <a:lstStyle/>
          <a:p>
            <a:pPr indent="0" lvl="0" marL="0" marR="0" rtl="0" algn="l">
              <a:lnSpc>
                <a:spcPct val="120000"/>
              </a:lnSpc>
              <a:spcBef>
                <a:spcPts val="0"/>
              </a:spcBef>
              <a:spcAft>
                <a:spcPts val="0"/>
              </a:spcAft>
              <a:buClr>
                <a:srgbClr val="A0A3A6"/>
              </a:buClr>
              <a:buSzPts val="1200"/>
              <a:buFont typeface="Arial"/>
              <a:buNone/>
            </a:pPr>
            <a:r>
              <a:rPr b="0" i="0" lang="en-US" sz="1200" u="none" cap="none" strike="noStrike">
                <a:solidFill>
                  <a:srgbClr val="A0A3A6"/>
                </a:solidFill>
                <a:latin typeface="Arial"/>
                <a:ea typeface="Arial"/>
                <a:cs typeface="Arial"/>
                <a:sym typeface="Arial"/>
              </a:rPr>
              <a:t>Please enter your text here</a:t>
            </a:r>
            <a:endParaRPr b="0" i="0" sz="1200" u="none" cap="none" strike="noStrike">
              <a:solidFill>
                <a:srgbClr val="A0A3A6"/>
              </a:solidFill>
              <a:latin typeface="Arial"/>
              <a:ea typeface="Arial"/>
              <a:cs typeface="Arial"/>
              <a:sym typeface="Arial"/>
            </a:endParaRPr>
          </a:p>
          <a:p>
            <a:pPr indent="0" lvl="0" marL="0" marR="0" rtl="0" algn="l">
              <a:lnSpc>
                <a:spcPct val="120000"/>
              </a:lnSpc>
              <a:spcBef>
                <a:spcPts val="0"/>
              </a:spcBef>
              <a:spcAft>
                <a:spcPts val="0"/>
              </a:spcAft>
              <a:buClr>
                <a:srgbClr val="A0A3A6"/>
              </a:buClr>
              <a:buSzPts val="1200"/>
              <a:buFont typeface="Arial"/>
              <a:buNone/>
            </a:pPr>
            <a:r>
              <a:rPr b="0" i="0" lang="en-US" sz="1200" u="none" cap="none" strike="noStrike">
                <a:solidFill>
                  <a:srgbClr val="A0A3A6"/>
                </a:solidFill>
                <a:latin typeface="Arial"/>
                <a:ea typeface="Arial"/>
                <a:cs typeface="Arial"/>
                <a:sym typeface="Arial"/>
              </a:rPr>
              <a:t>Please enter your text here</a:t>
            </a:r>
            <a:endParaRPr b="0" i="0" sz="1200" u="none" cap="none" strike="noStrike">
              <a:solidFill>
                <a:srgbClr val="A0A3A6"/>
              </a:solidFill>
              <a:latin typeface="Arial"/>
              <a:ea typeface="Arial"/>
              <a:cs typeface="Arial"/>
              <a:sym typeface="Arial"/>
            </a:endParaRPr>
          </a:p>
        </p:txBody>
      </p:sp>
      <p:sp>
        <p:nvSpPr>
          <p:cNvPr id="435" name="Google Shape;435;p12"/>
          <p:cNvSpPr txBox="1"/>
          <p:nvPr/>
        </p:nvSpPr>
        <p:spPr>
          <a:xfrm>
            <a:off x="5940152" y="3018438"/>
            <a:ext cx="1992301" cy="705440"/>
          </a:xfrm>
          <a:prstGeom prst="rect">
            <a:avLst/>
          </a:prstGeom>
          <a:noFill/>
          <a:ln>
            <a:noFill/>
          </a:ln>
        </p:spPr>
        <p:txBody>
          <a:bodyPr anchorCtr="1" anchor="ctr" bIns="0" lIns="0" spcFirstLastPara="1" rIns="0" wrap="square" tIns="0">
            <a:noAutofit/>
          </a:bodyPr>
          <a:lstStyle/>
          <a:p>
            <a:pPr indent="0" lvl="0" marL="0" marR="0" rtl="0" algn="l">
              <a:lnSpc>
                <a:spcPct val="120000"/>
              </a:lnSpc>
              <a:spcBef>
                <a:spcPts val="0"/>
              </a:spcBef>
              <a:spcAft>
                <a:spcPts val="0"/>
              </a:spcAft>
              <a:buClr>
                <a:srgbClr val="A0A3A6"/>
              </a:buClr>
              <a:buSzPts val="1100"/>
              <a:buFont typeface="Arial"/>
              <a:buNone/>
            </a:pPr>
            <a:r>
              <a:rPr b="0" i="0" lang="en-US" sz="1100" u="none" cap="none" strike="noStrike">
                <a:solidFill>
                  <a:srgbClr val="A0A3A6"/>
                </a:solidFill>
                <a:latin typeface="Arial"/>
                <a:ea typeface="Arial"/>
                <a:cs typeface="Arial"/>
                <a:sym typeface="Arial"/>
              </a:rPr>
              <a:t>Please enter your text here</a:t>
            </a:r>
            <a:endParaRPr b="0" i="0" sz="1100" u="none" cap="none" strike="noStrike">
              <a:solidFill>
                <a:srgbClr val="A0A3A6"/>
              </a:solidFill>
              <a:latin typeface="Arial"/>
              <a:ea typeface="Arial"/>
              <a:cs typeface="Arial"/>
              <a:sym typeface="Arial"/>
            </a:endParaRPr>
          </a:p>
          <a:p>
            <a:pPr indent="0" lvl="0" marL="0" marR="0" rtl="0" algn="l">
              <a:lnSpc>
                <a:spcPct val="120000"/>
              </a:lnSpc>
              <a:spcBef>
                <a:spcPts val="0"/>
              </a:spcBef>
              <a:spcAft>
                <a:spcPts val="0"/>
              </a:spcAft>
              <a:buClr>
                <a:srgbClr val="A0A3A6"/>
              </a:buClr>
              <a:buSzPts val="1100"/>
              <a:buFont typeface="Arial"/>
              <a:buNone/>
            </a:pPr>
            <a:r>
              <a:rPr b="0" i="0" lang="en-US" sz="1100" u="none" cap="none" strike="noStrike">
                <a:solidFill>
                  <a:srgbClr val="A0A3A6"/>
                </a:solidFill>
                <a:latin typeface="Arial"/>
                <a:ea typeface="Arial"/>
                <a:cs typeface="Arial"/>
                <a:sym typeface="Arial"/>
              </a:rPr>
              <a:t>Please enter your text here</a:t>
            </a:r>
            <a:endParaRPr b="0" i="0" sz="1100" u="none" cap="none" strike="noStrike">
              <a:solidFill>
                <a:srgbClr val="A0A3A6"/>
              </a:solidFill>
              <a:latin typeface="Arial"/>
              <a:ea typeface="Arial"/>
              <a:cs typeface="Arial"/>
              <a:sym typeface="Arial"/>
            </a:endParaRPr>
          </a:p>
        </p:txBody>
      </p:sp>
      <p:sp>
        <p:nvSpPr>
          <p:cNvPr id="436" name="Google Shape;436;p12"/>
          <p:cNvSpPr txBox="1"/>
          <p:nvPr/>
        </p:nvSpPr>
        <p:spPr>
          <a:xfrm>
            <a:off x="3059832" y="4185842"/>
            <a:ext cx="2004694" cy="546148"/>
          </a:xfrm>
          <a:prstGeom prst="rect">
            <a:avLst/>
          </a:prstGeom>
          <a:noFill/>
          <a:ln>
            <a:noFill/>
          </a:ln>
        </p:spPr>
        <p:txBody>
          <a:bodyPr anchorCtr="1" anchor="ctr" bIns="0" lIns="0" spcFirstLastPara="1" rIns="0" wrap="square" tIns="0">
            <a:noAutofit/>
          </a:bodyPr>
          <a:lstStyle/>
          <a:p>
            <a:pPr indent="0" lvl="0" marL="0" marR="0" rtl="0" algn="l">
              <a:lnSpc>
                <a:spcPct val="120000"/>
              </a:lnSpc>
              <a:spcBef>
                <a:spcPts val="0"/>
              </a:spcBef>
              <a:spcAft>
                <a:spcPts val="0"/>
              </a:spcAft>
              <a:buClr>
                <a:srgbClr val="A0A3A6"/>
              </a:buClr>
              <a:buSzPts val="1100"/>
              <a:buFont typeface="Arial"/>
              <a:buNone/>
            </a:pPr>
            <a:r>
              <a:rPr b="0" i="0" lang="en-US" sz="1100" u="none" cap="none" strike="noStrike">
                <a:solidFill>
                  <a:srgbClr val="A0A3A6"/>
                </a:solidFill>
                <a:latin typeface="Arial"/>
                <a:ea typeface="Arial"/>
                <a:cs typeface="Arial"/>
                <a:sym typeface="Arial"/>
              </a:rPr>
              <a:t>Please enter your text here</a:t>
            </a:r>
            <a:endParaRPr b="0" i="0" sz="1100" u="none" cap="none" strike="noStrike">
              <a:solidFill>
                <a:srgbClr val="A0A3A6"/>
              </a:solidFill>
              <a:latin typeface="Arial"/>
              <a:ea typeface="Arial"/>
              <a:cs typeface="Arial"/>
              <a:sym typeface="Arial"/>
            </a:endParaRPr>
          </a:p>
          <a:p>
            <a:pPr indent="0" lvl="0" marL="0" marR="0" rtl="0" algn="l">
              <a:lnSpc>
                <a:spcPct val="120000"/>
              </a:lnSpc>
              <a:spcBef>
                <a:spcPts val="0"/>
              </a:spcBef>
              <a:spcAft>
                <a:spcPts val="0"/>
              </a:spcAft>
              <a:buClr>
                <a:srgbClr val="A0A3A6"/>
              </a:buClr>
              <a:buSzPts val="1100"/>
              <a:buFont typeface="Arial"/>
              <a:buNone/>
            </a:pPr>
            <a:r>
              <a:rPr b="0" i="0" lang="en-US" sz="1100" u="none" cap="none" strike="noStrike">
                <a:solidFill>
                  <a:srgbClr val="A0A3A6"/>
                </a:solidFill>
                <a:latin typeface="Arial"/>
                <a:ea typeface="Arial"/>
                <a:cs typeface="Arial"/>
                <a:sym typeface="Arial"/>
              </a:rPr>
              <a:t>Please enter your text here</a:t>
            </a:r>
            <a:endParaRPr b="0" i="0" sz="1100" u="none" cap="none" strike="noStrike">
              <a:solidFill>
                <a:srgbClr val="A0A3A6"/>
              </a:solidFill>
              <a:latin typeface="Arial"/>
              <a:ea typeface="Arial"/>
              <a:cs typeface="Arial"/>
              <a:sym typeface="Arial"/>
            </a:endParaRPr>
          </a:p>
        </p:txBody>
      </p:sp>
      <p:sp>
        <p:nvSpPr>
          <p:cNvPr id="437" name="Google Shape;437;p12"/>
          <p:cNvSpPr txBox="1"/>
          <p:nvPr>
            <p:ph idx="4294967295" type="title"/>
          </p:nvPr>
        </p:nvSpPr>
        <p:spPr>
          <a:xfrm>
            <a:off x="0" y="274638"/>
            <a:ext cx="7886700" cy="99377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300"/>
              <a:buFont typeface="Calibri"/>
              <a:buNone/>
            </a:pPr>
            <a:r>
              <a:rPr lang="en-US"/>
              <a:t> </a:t>
            </a:r>
            <a:endParaRPr/>
          </a:p>
        </p:txBody>
      </p:sp>
    </p:spTree>
  </p:cSld>
  <p:clrMapOvr>
    <a:masterClrMapping/>
  </p:clrMapOvr>
  <p:transition spd="med">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37"/>
                                        </p:tgtEl>
                                        <p:attrNameLst>
                                          <p:attrName>style.visibility</p:attrName>
                                        </p:attrNameLst>
                                      </p:cBhvr>
                                      <p:to>
                                        <p:strVal val="visible"/>
                                      </p:to>
                                    </p:set>
                                    <p:animEffect filter="fade" transition="in">
                                      <p:cBhvr>
                                        <p:cTn dur="500"/>
                                        <p:tgtEl>
                                          <p:spTgt spid="437"/>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426"/>
                                        </p:tgtEl>
                                        <p:attrNameLst>
                                          <p:attrName>style.visibility</p:attrName>
                                        </p:attrNameLst>
                                      </p:cBhvr>
                                      <p:to>
                                        <p:strVal val="visible"/>
                                      </p:to>
                                    </p:set>
                                    <p:animEffect filter="fade" transition="in">
                                      <p:cBhvr>
                                        <p:cTn dur="2000"/>
                                        <p:tgtEl>
                                          <p:spTgt spid="426"/>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432"/>
                                        </p:tgtEl>
                                        <p:attrNameLst>
                                          <p:attrName>style.visibility</p:attrName>
                                        </p:attrNameLst>
                                      </p:cBhvr>
                                      <p:to>
                                        <p:strVal val="visible"/>
                                      </p:to>
                                    </p:set>
                                    <p:animEffect filter="fade" transition="in">
                                      <p:cBhvr>
                                        <p:cTn dur="800"/>
                                        <p:tgtEl>
                                          <p:spTgt spid="432"/>
                                        </p:tgtEl>
                                      </p:cBhvr>
                                    </p:animEffect>
                                  </p:childTnLst>
                                </p:cTn>
                              </p:par>
                            </p:childTnLst>
                          </p:cTn>
                        </p:par>
                        <p:par>
                          <p:cTn fill="hold">
                            <p:stCondLst>
                              <p:cond delay="3300"/>
                            </p:stCondLst>
                            <p:childTnLst>
                              <p:par>
                                <p:cTn fill="hold" nodeType="afterEffect" presetClass="entr" presetID="10" presetSubtype="0">
                                  <p:stCondLst>
                                    <p:cond delay="0"/>
                                  </p:stCondLst>
                                  <p:childTnLst>
                                    <p:set>
                                      <p:cBhvr>
                                        <p:cTn dur="1" fill="hold">
                                          <p:stCondLst>
                                            <p:cond delay="0"/>
                                          </p:stCondLst>
                                        </p:cTn>
                                        <p:tgtEl>
                                          <p:spTgt spid="425"/>
                                        </p:tgtEl>
                                        <p:attrNameLst>
                                          <p:attrName>style.visibility</p:attrName>
                                        </p:attrNameLst>
                                      </p:cBhvr>
                                      <p:to>
                                        <p:strVal val="visible"/>
                                      </p:to>
                                    </p:set>
                                    <p:animEffect filter="fade" transition="in">
                                      <p:cBhvr>
                                        <p:cTn dur="500"/>
                                        <p:tgtEl>
                                          <p:spTgt spid="425"/>
                                        </p:tgtEl>
                                      </p:cBhvr>
                                    </p:animEffect>
                                  </p:childTnLst>
                                </p:cTn>
                              </p:par>
                            </p:childTnLst>
                          </p:cTn>
                        </p:par>
                        <p:par>
                          <p:cTn fill="hold">
                            <p:stCondLst>
                              <p:cond delay="3800"/>
                            </p:stCondLst>
                            <p:childTnLst>
                              <p:par>
                                <p:cTn fill="hold" nodeType="afterEffect" presetClass="entr" presetID="10" presetSubtype="0">
                                  <p:stCondLst>
                                    <p:cond delay="0"/>
                                  </p:stCondLst>
                                  <p:childTnLst>
                                    <p:set>
                                      <p:cBhvr>
                                        <p:cTn dur="1" fill="hold">
                                          <p:stCondLst>
                                            <p:cond delay="0"/>
                                          </p:stCondLst>
                                        </p:cTn>
                                        <p:tgtEl>
                                          <p:spTgt spid="429"/>
                                        </p:tgtEl>
                                        <p:attrNameLst>
                                          <p:attrName>style.visibility</p:attrName>
                                        </p:attrNameLst>
                                      </p:cBhvr>
                                      <p:to>
                                        <p:strVal val="visible"/>
                                      </p:to>
                                    </p:set>
                                    <p:animEffect filter="fade" transition="in">
                                      <p:cBhvr>
                                        <p:cTn dur="2000"/>
                                        <p:tgtEl>
                                          <p:spTgt spid="429"/>
                                        </p:tgtEl>
                                      </p:cBhvr>
                                    </p:animEffect>
                                  </p:childTnLst>
                                </p:cTn>
                              </p:par>
                            </p:childTnLst>
                          </p:cTn>
                        </p:par>
                        <p:par>
                          <p:cTn fill="hold">
                            <p:stCondLst>
                              <p:cond delay="5800"/>
                            </p:stCondLst>
                            <p:childTnLst>
                              <p:par>
                                <p:cTn fill="hold" nodeType="afterEffect" presetClass="entr" presetID="10" presetSubtype="0">
                                  <p:stCondLst>
                                    <p:cond delay="0"/>
                                  </p:stCondLst>
                                  <p:childTnLst>
                                    <p:set>
                                      <p:cBhvr>
                                        <p:cTn dur="1" fill="hold">
                                          <p:stCondLst>
                                            <p:cond delay="0"/>
                                          </p:stCondLst>
                                        </p:cTn>
                                        <p:tgtEl>
                                          <p:spTgt spid="434"/>
                                        </p:tgtEl>
                                        <p:attrNameLst>
                                          <p:attrName>style.visibility</p:attrName>
                                        </p:attrNameLst>
                                      </p:cBhvr>
                                      <p:to>
                                        <p:strVal val="visible"/>
                                      </p:to>
                                    </p:set>
                                    <p:animEffect filter="fade" transition="in">
                                      <p:cBhvr>
                                        <p:cTn dur="800"/>
                                        <p:tgtEl>
                                          <p:spTgt spid="434"/>
                                        </p:tgtEl>
                                      </p:cBhvr>
                                    </p:animEffect>
                                  </p:childTnLst>
                                </p:cTn>
                              </p:par>
                            </p:childTnLst>
                          </p:cTn>
                        </p:par>
                        <p:par>
                          <p:cTn fill="hold">
                            <p:stCondLst>
                              <p:cond delay="6600"/>
                            </p:stCondLst>
                            <p:childTnLst>
                              <p:par>
                                <p:cTn fill="hold" nodeType="afterEffect" presetClass="entr" presetID="10" presetSubtype="0">
                                  <p:stCondLst>
                                    <p:cond delay="0"/>
                                  </p:stCondLst>
                                  <p:childTnLst>
                                    <p:set>
                                      <p:cBhvr>
                                        <p:cTn dur="1" fill="hold">
                                          <p:stCondLst>
                                            <p:cond delay="0"/>
                                          </p:stCondLst>
                                        </p:cTn>
                                        <p:tgtEl>
                                          <p:spTgt spid="427"/>
                                        </p:tgtEl>
                                        <p:attrNameLst>
                                          <p:attrName>style.visibility</p:attrName>
                                        </p:attrNameLst>
                                      </p:cBhvr>
                                      <p:to>
                                        <p:strVal val="visible"/>
                                      </p:to>
                                    </p:set>
                                    <p:animEffect filter="fade" transition="in">
                                      <p:cBhvr>
                                        <p:cTn dur="500"/>
                                        <p:tgtEl>
                                          <p:spTgt spid="427"/>
                                        </p:tgtEl>
                                      </p:cBhvr>
                                    </p:animEffect>
                                  </p:childTnLst>
                                </p:cTn>
                              </p:par>
                            </p:childTnLst>
                          </p:cTn>
                        </p:par>
                        <p:par>
                          <p:cTn fill="hold">
                            <p:stCondLst>
                              <p:cond delay="7100"/>
                            </p:stCondLst>
                            <p:childTnLst>
                              <p:par>
                                <p:cTn fill="hold" nodeType="afterEffect" presetClass="entr" presetID="10" presetSubtype="0">
                                  <p:stCondLst>
                                    <p:cond delay="0"/>
                                  </p:stCondLst>
                                  <p:childTnLst>
                                    <p:set>
                                      <p:cBhvr>
                                        <p:cTn dur="1" fill="hold">
                                          <p:stCondLst>
                                            <p:cond delay="0"/>
                                          </p:stCondLst>
                                        </p:cTn>
                                        <p:tgtEl>
                                          <p:spTgt spid="428"/>
                                        </p:tgtEl>
                                        <p:attrNameLst>
                                          <p:attrName>style.visibility</p:attrName>
                                        </p:attrNameLst>
                                      </p:cBhvr>
                                      <p:to>
                                        <p:strVal val="visible"/>
                                      </p:to>
                                    </p:set>
                                    <p:animEffect filter="fade" transition="in">
                                      <p:cBhvr>
                                        <p:cTn dur="2000"/>
                                        <p:tgtEl>
                                          <p:spTgt spid="428"/>
                                        </p:tgtEl>
                                      </p:cBhvr>
                                    </p:animEffect>
                                  </p:childTnLst>
                                </p:cTn>
                              </p:par>
                            </p:childTnLst>
                          </p:cTn>
                        </p:par>
                        <p:par>
                          <p:cTn fill="hold">
                            <p:stCondLst>
                              <p:cond delay="9100"/>
                            </p:stCondLst>
                            <p:childTnLst>
                              <p:par>
                                <p:cTn fill="hold" nodeType="afterEffect" presetClass="entr" presetID="10" presetSubtype="0">
                                  <p:stCondLst>
                                    <p:cond delay="0"/>
                                  </p:stCondLst>
                                  <p:childTnLst>
                                    <p:set>
                                      <p:cBhvr>
                                        <p:cTn dur="1" fill="hold">
                                          <p:stCondLst>
                                            <p:cond delay="0"/>
                                          </p:stCondLst>
                                        </p:cTn>
                                        <p:tgtEl>
                                          <p:spTgt spid="433"/>
                                        </p:tgtEl>
                                        <p:attrNameLst>
                                          <p:attrName>style.visibility</p:attrName>
                                        </p:attrNameLst>
                                      </p:cBhvr>
                                      <p:to>
                                        <p:strVal val="visible"/>
                                      </p:to>
                                    </p:set>
                                    <p:animEffect filter="fade" transition="in">
                                      <p:cBhvr>
                                        <p:cTn dur="800"/>
                                        <p:tgtEl>
                                          <p:spTgt spid="433"/>
                                        </p:tgtEl>
                                      </p:cBhvr>
                                    </p:animEffect>
                                  </p:childTnLst>
                                </p:cTn>
                              </p:par>
                            </p:childTnLst>
                          </p:cTn>
                        </p:par>
                        <p:par>
                          <p:cTn fill="hold">
                            <p:stCondLst>
                              <p:cond delay="9900"/>
                            </p:stCondLst>
                            <p:childTnLst>
                              <p:par>
                                <p:cTn fill="hold" nodeType="afterEffect" presetClass="entr" presetID="10" presetSubtype="0">
                                  <p:stCondLst>
                                    <p:cond delay="0"/>
                                  </p:stCondLst>
                                  <p:childTnLst>
                                    <p:set>
                                      <p:cBhvr>
                                        <p:cTn dur="1" fill="hold">
                                          <p:stCondLst>
                                            <p:cond delay="0"/>
                                          </p:stCondLst>
                                        </p:cTn>
                                        <p:tgtEl>
                                          <p:spTgt spid="424"/>
                                        </p:tgtEl>
                                        <p:attrNameLst>
                                          <p:attrName>style.visibility</p:attrName>
                                        </p:attrNameLst>
                                      </p:cBhvr>
                                      <p:to>
                                        <p:strVal val="visible"/>
                                      </p:to>
                                    </p:set>
                                    <p:animEffect filter="fade" transition="in">
                                      <p:cBhvr>
                                        <p:cTn dur="500"/>
                                        <p:tgtEl>
                                          <p:spTgt spid="424"/>
                                        </p:tgtEl>
                                      </p:cBhvr>
                                    </p:animEffect>
                                  </p:childTnLst>
                                </p:cTn>
                              </p:par>
                            </p:childTnLst>
                          </p:cTn>
                        </p:par>
                        <p:par>
                          <p:cTn fill="hold">
                            <p:stCondLst>
                              <p:cond delay="10400"/>
                            </p:stCondLst>
                            <p:childTnLst>
                              <p:par>
                                <p:cTn fill="hold" nodeType="afterEffect" presetClass="entr" presetID="10" presetSubtype="0">
                                  <p:stCondLst>
                                    <p:cond delay="0"/>
                                  </p:stCondLst>
                                  <p:childTnLst>
                                    <p:set>
                                      <p:cBhvr>
                                        <p:cTn dur="1" fill="hold">
                                          <p:stCondLst>
                                            <p:cond delay="0"/>
                                          </p:stCondLst>
                                        </p:cTn>
                                        <p:tgtEl>
                                          <p:spTgt spid="430"/>
                                        </p:tgtEl>
                                        <p:attrNameLst>
                                          <p:attrName>style.visibility</p:attrName>
                                        </p:attrNameLst>
                                      </p:cBhvr>
                                      <p:to>
                                        <p:strVal val="visible"/>
                                      </p:to>
                                    </p:set>
                                    <p:animEffect filter="fade" transition="in">
                                      <p:cBhvr>
                                        <p:cTn dur="2000"/>
                                        <p:tgtEl>
                                          <p:spTgt spid="430"/>
                                        </p:tgtEl>
                                      </p:cBhvr>
                                    </p:animEffect>
                                  </p:childTnLst>
                                </p:cTn>
                              </p:par>
                            </p:childTnLst>
                          </p:cTn>
                        </p:par>
                        <p:par>
                          <p:cTn fill="hold">
                            <p:stCondLst>
                              <p:cond delay="12400"/>
                            </p:stCondLst>
                            <p:childTnLst>
                              <p:par>
                                <p:cTn fill="hold" nodeType="afterEffect" presetClass="entr" presetID="10" presetSubtype="0">
                                  <p:stCondLst>
                                    <p:cond delay="0"/>
                                  </p:stCondLst>
                                  <p:childTnLst>
                                    <p:set>
                                      <p:cBhvr>
                                        <p:cTn dur="1" fill="hold">
                                          <p:stCondLst>
                                            <p:cond delay="0"/>
                                          </p:stCondLst>
                                        </p:cTn>
                                        <p:tgtEl>
                                          <p:spTgt spid="435"/>
                                        </p:tgtEl>
                                        <p:attrNameLst>
                                          <p:attrName>style.visibility</p:attrName>
                                        </p:attrNameLst>
                                      </p:cBhvr>
                                      <p:to>
                                        <p:strVal val="visible"/>
                                      </p:to>
                                    </p:set>
                                    <p:animEffect filter="fade" transition="in">
                                      <p:cBhvr>
                                        <p:cTn dur="800"/>
                                        <p:tgtEl>
                                          <p:spTgt spid="435"/>
                                        </p:tgtEl>
                                      </p:cBhvr>
                                    </p:animEffect>
                                  </p:childTnLst>
                                </p:cTn>
                              </p:par>
                            </p:childTnLst>
                          </p:cTn>
                        </p:par>
                        <p:par>
                          <p:cTn fill="hold">
                            <p:stCondLst>
                              <p:cond delay="13200"/>
                            </p:stCondLst>
                            <p:childTnLst>
                              <p:par>
                                <p:cTn fill="hold" nodeType="afterEffect" presetClass="entr" presetID="10" presetSubtype="0">
                                  <p:stCondLst>
                                    <p:cond delay="0"/>
                                  </p:stCondLst>
                                  <p:childTnLst>
                                    <p:set>
                                      <p:cBhvr>
                                        <p:cTn dur="1" fill="hold">
                                          <p:stCondLst>
                                            <p:cond delay="0"/>
                                          </p:stCondLst>
                                        </p:cTn>
                                        <p:tgtEl>
                                          <p:spTgt spid="423"/>
                                        </p:tgtEl>
                                        <p:attrNameLst>
                                          <p:attrName>style.visibility</p:attrName>
                                        </p:attrNameLst>
                                      </p:cBhvr>
                                      <p:to>
                                        <p:strVal val="visible"/>
                                      </p:to>
                                    </p:set>
                                    <p:animEffect filter="fade" transition="in">
                                      <p:cBhvr>
                                        <p:cTn dur="500"/>
                                        <p:tgtEl>
                                          <p:spTgt spid="423"/>
                                        </p:tgtEl>
                                      </p:cBhvr>
                                    </p:animEffect>
                                  </p:childTnLst>
                                </p:cTn>
                              </p:par>
                            </p:childTnLst>
                          </p:cTn>
                        </p:par>
                        <p:par>
                          <p:cTn fill="hold">
                            <p:stCondLst>
                              <p:cond delay="13700"/>
                            </p:stCondLst>
                            <p:childTnLst>
                              <p:par>
                                <p:cTn fill="hold" nodeType="afterEffect" presetClass="entr" presetID="10" presetSubtype="0">
                                  <p:stCondLst>
                                    <p:cond delay="0"/>
                                  </p:stCondLst>
                                  <p:childTnLst>
                                    <p:set>
                                      <p:cBhvr>
                                        <p:cTn dur="1" fill="hold">
                                          <p:stCondLst>
                                            <p:cond delay="0"/>
                                          </p:stCondLst>
                                        </p:cTn>
                                        <p:tgtEl>
                                          <p:spTgt spid="431"/>
                                        </p:tgtEl>
                                        <p:attrNameLst>
                                          <p:attrName>style.visibility</p:attrName>
                                        </p:attrNameLst>
                                      </p:cBhvr>
                                      <p:to>
                                        <p:strVal val="visible"/>
                                      </p:to>
                                    </p:set>
                                    <p:animEffect filter="fade" transition="in">
                                      <p:cBhvr>
                                        <p:cTn dur="2000"/>
                                        <p:tgtEl>
                                          <p:spTgt spid="431"/>
                                        </p:tgtEl>
                                      </p:cBhvr>
                                    </p:animEffect>
                                  </p:childTnLst>
                                </p:cTn>
                              </p:par>
                            </p:childTnLst>
                          </p:cTn>
                        </p:par>
                        <p:par>
                          <p:cTn fill="hold">
                            <p:stCondLst>
                              <p:cond delay="15700"/>
                            </p:stCondLst>
                            <p:childTnLst>
                              <p:par>
                                <p:cTn fill="hold" nodeType="afterEffect" presetClass="entr" presetID="10" presetSubtype="0">
                                  <p:stCondLst>
                                    <p:cond delay="0"/>
                                  </p:stCondLst>
                                  <p:childTnLst>
                                    <p:set>
                                      <p:cBhvr>
                                        <p:cTn dur="1" fill="hold">
                                          <p:stCondLst>
                                            <p:cond delay="0"/>
                                          </p:stCondLst>
                                        </p:cTn>
                                        <p:tgtEl>
                                          <p:spTgt spid="436"/>
                                        </p:tgtEl>
                                        <p:attrNameLst>
                                          <p:attrName>style.visibility</p:attrName>
                                        </p:attrNameLst>
                                      </p:cBhvr>
                                      <p:to>
                                        <p:strVal val="visible"/>
                                      </p:to>
                                    </p:set>
                                    <p:animEffect filter="fade" transition="in">
                                      <p:cBhvr>
                                        <p:cTn dur="800"/>
                                        <p:tgtEl>
                                          <p:spTgt spid="4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p13"/>
          <p:cNvSpPr txBox="1"/>
          <p:nvPr/>
        </p:nvSpPr>
        <p:spPr>
          <a:xfrm>
            <a:off x="1331640" y="1526381"/>
            <a:ext cx="2287587" cy="553641"/>
          </a:xfrm>
          <a:prstGeom prst="rect">
            <a:avLst/>
          </a:prstGeom>
          <a:noFill/>
          <a:ln>
            <a:noFill/>
          </a:ln>
        </p:spPr>
        <p:txBody>
          <a:bodyPr anchorCtr="0" anchor="ctr" bIns="45700" lIns="91425" spcFirstLastPara="1" rIns="91425" wrap="square" tIns="45700">
            <a:noAutofit/>
          </a:bodyPr>
          <a:lstStyle/>
          <a:p>
            <a:pPr indent="0" lvl="0" marL="0" marR="0" rtl="0" algn="just">
              <a:lnSpc>
                <a:spcPct val="120000"/>
              </a:lnSpc>
              <a:spcBef>
                <a:spcPts val="0"/>
              </a:spcBef>
              <a:spcAft>
                <a:spcPts val="0"/>
              </a:spcAft>
              <a:buClr>
                <a:srgbClr val="A5A5A5"/>
              </a:buClr>
              <a:buSzPts val="1400"/>
              <a:buFont typeface="Microsoft Yahei"/>
              <a:buNone/>
            </a:pPr>
            <a:r>
              <a:rPr b="0" i="0" lang="en-US" sz="1400" u="none" cap="none" strike="noStrike">
                <a:solidFill>
                  <a:srgbClr val="A5A5A5"/>
                </a:solidFill>
                <a:latin typeface="Microsoft Yahei"/>
                <a:ea typeface="Microsoft Yahei"/>
                <a:cs typeface="Microsoft Yahei"/>
                <a:sym typeface="Microsoft Yahei"/>
              </a:rPr>
              <a:t>Enter text here </a:t>
            </a:r>
            <a:endParaRPr b="0" i="0" sz="1400" u="none" cap="none" strike="noStrike">
              <a:solidFill>
                <a:srgbClr val="A5A5A5"/>
              </a:solidFill>
              <a:latin typeface="Microsoft Yahei"/>
              <a:ea typeface="Microsoft Yahei"/>
              <a:cs typeface="Microsoft Yahei"/>
              <a:sym typeface="Microsoft Yahei"/>
            </a:endParaRPr>
          </a:p>
          <a:p>
            <a:pPr indent="0" lvl="0" marL="0" marR="0" rtl="0" algn="just">
              <a:lnSpc>
                <a:spcPct val="120000"/>
              </a:lnSpc>
              <a:spcBef>
                <a:spcPts val="0"/>
              </a:spcBef>
              <a:spcAft>
                <a:spcPts val="0"/>
              </a:spcAft>
              <a:buClr>
                <a:srgbClr val="A5A5A5"/>
              </a:buClr>
              <a:buSzPts val="1400"/>
              <a:buFont typeface="Microsoft Yahei"/>
              <a:buNone/>
            </a:pPr>
            <a:r>
              <a:rPr b="0" i="0" lang="en-US" sz="1400" u="none" cap="none" strike="noStrike">
                <a:solidFill>
                  <a:srgbClr val="A5A5A5"/>
                </a:solidFill>
                <a:latin typeface="Microsoft Yahei"/>
                <a:ea typeface="Microsoft Yahei"/>
                <a:cs typeface="Microsoft Yahei"/>
                <a:sym typeface="Microsoft Yahei"/>
              </a:rPr>
              <a:t>Enter text here </a:t>
            </a:r>
            <a:endParaRPr b="0" i="0" sz="1400" u="none" cap="none" strike="noStrike">
              <a:solidFill>
                <a:srgbClr val="A5A5A5"/>
              </a:solidFill>
              <a:latin typeface="Microsoft Yahei"/>
              <a:ea typeface="Microsoft Yahei"/>
              <a:cs typeface="Microsoft Yahei"/>
              <a:sym typeface="Microsoft Yahei"/>
            </a:endParaRPr>
          </a:p>
        </p:txBody>
      </p:sp>
      <p:sp>
        <p:nvSpPr>
          <p:cNvPr id="444" name="Google Shape;444;p13"/>
          <p:cNvSpPr txBox="1"/>
          <p:nvPr/>
        </p:nvSpPr>
        <p:spPr>
          <a:xfrm>
            <a:off x="2184126" y="3534966"/>
            <a:ext cx="2287588" cy="636984"/>
          </a:xfrm>
          <a:prstGeom prst="rect">
            <a:avLst/>
          </a:prstGeom>
          <a:noFill/>
          <a:ln>
            <a:noFill/>
          </a:ln>
        </p:spPr>
        <p:txBody>
          <a:bodyPr anchorCtr="0" anchor="ctr" bIns="45700" lIns="91425" spcFirstLastPara="1" rIns="91425" wrap="square" tIns="45700">
            <a:noAutofit/>
          </a:bodyPr>
          <a:lstStyle/>
          <a:p>
            <a:pPr indent="0" lvl="0" marL="0" marR="0" rtl="0" algn="just">
              <a:lnSpc>
                <a:spcPct val="120000"/>
              </a:lnSpc>
              <a:spcBef>
                <a:spcPts val="0"/>
              </a:spcBef>
              <a:spcAft>
                <a:spcPts val="0"/>
              </a:spcAft>
              <a:buClr>
                <a:srgbClr val="A5A5A5"/>
              </a:buClr>
              <a:buSzPts val="1400"/>
              <a:buFont typeface="Microsoft Yahei"/>
              <a:buNone/>
            </a:pPr>
            <a:r>
              <a:rPr b="0" i="0" lang="en-US" sz="1400" u="none" cap="none" strike="noStrike">
                <a:solidFill>
                  <a:srgbClr val="A5A5A5"/>
                </a:solidFill>
                <a:latin typeface="Microsoft Yahei"/>
                <a:ea typeface="Microsoft Yahei"/>
                <a:cs typeface="Microsoft Yahei"/>
                <a:sym typeface="Microsoft Yahei"/>
              </a:rPr>
              <a:t>Enter text here</a:t>
            </a:r>
            <a:endParaRPr/>
          </a:p>
          <a:p>
            <a:pPr indent="0" lvl="0" marL="0" marR="0" rtl="0" algn="just">
              <a:lnSpc>
                <a:spcPct val="120000"/>
              </a:lnSpc>
              <a:spcBef>
                <a:spcPts val="0"/>
              </a:spcBef>
              <a:spcAft>
                <a:spcPts val="0"/>
              </a:spcAft>
              <a:buClr>
                <a:srgbClr val="A5A5A5"/>
              </a:buClr>
              <a:buSzPts val="1400"/>
              <a:buFont typeface="Microsoft Yahei"/>
              <a:buNone/>
            </a:pPr>
            <a:r>
              <a:rPr b="0" i="0" lang="en-US" sz="1400" u="none" cap="none" strike="noStrike">
                <a:solidFill>
                  <a:srgbClr val="A5A5A5"/>
                </a:solidFill>
                <a:latin typeface="Microsoft Yahei"/>
                <a:ea typeface="Microsoft Yahei"/>
                <a:cs typeface="Microsoft Yahei"/>
                <a:sym typeface="Microsoft Yahei"/>
              </a:rPr>
              <a:t>Enter text here</a:t>
            </a:r>
            <a:endParaRPr b="0" i="0" sz="1400" u="none" cap="none" strike="noStrike">
              <a:solidFill>
                <a:srgbClr val="A5A5A5"/>
              </a:solidFill>
              <a:latin typeface="Microsoft Yahei"/>
              <a:ea typeface="Microsoft Yahei"/>
              <a:cs typeface="Microsoft Yahei"/>
              <a:sym typeface="Microsoft Yahei"/>
            </a:endParaRPr>
          </a:p>
        </p:txBody>
      </p:sp>
      <p:sp>
        <p:nvSpPr>
          <p:cNvPr id="445" name="Google Shape;445;p13"/>
          <p:cNvSpPr txBox="1"/>
          <p:nvPr/>
        </p:nvSpPr>
        <p:spPr>
          <a:xfrm>
            <a:off x="3757340" y="1327548"/>
            <a:ext cx="2287587" cy="554831"/>
          </a:xfrm>
          <a:prstGeom prst="rect">
            <a:avLst/>
          </a:prstGeom>
          <a:noFill/>
          <a:ln>
            <a:noFill/>
          </a:ln>
        </p:spPr>
        <p:txBody>
          <a:bodyPr anchorCtr="0" anchor="ctr" bIns="45700" lIns="91425" spcFirstLastPara="1" rIns="91425" wrap="square" tIns="45700">
            <a:noAutofit/>
          </a:bodyPr>
          <a:lstStyle/>
          <a:p>
            <a:pPr indent="0" lvl="0" marL="0" marR="0" rtl="0" algn="just">
              <a:lnSpc>
                <a:spcPct val="120000"/>
              </a:lnSpc>
              <a:spcBef>
                <a:spcPts val="0"/>
              </a:spcBef>
              <a:spcAft>
                <a:spcPts val="0"/>
              </a:spcAft>
              <a:buClr>
                <a:srgbClr val="A5A5A5"/>
              </a:buClr>
              <a:buSzPts val="1400"/>
              <a:buFont typeface="Microsoft Yahei"/>
              <a:buNone/>
            </a:pPr>
            <a:r>
              <a:rPr b="0" i="0" lang="en-US" sz="1400" u="none" cap="none" strike="noStrike">
                <a:solidFill>
                  <a:srgbClr val="A5A5A5"/>
                </a:solidFill>
                <a:latin typeface="Microsoft Yahei"/>
                <a:ea typeface="Microsoft Yahei"/>
                <a:cs typeface="Microsoft Yahei"/>
                <a:sym typeface="Microsoft Yahei"/>
              </a:rPr>
              <a:t>Enter text here</a:t>
            </a:r>
            <a:endParaRPr/>
          </a:p>
          <a:p>
            <a:pPr indent="0" lvl="0" marL="0" marR="0" rtl="0" algn="just">
              <a:lnSpc>
                <a:spcPct val="120000"/>
              </a:lnSpc>
              <a:spcBef>
                <a:spcPts val="0"/>
              </a:spcBef>
              <a:spcAft>
                <a:spcPts val="0"/>
              </a:spcAft>
              <a:buClr>
                <a:srgbClr val="A5A5A5"/>
              </a:buClr>
              <a:buSzPts val="1400"/>
              <a:buFont typeface="Microsoft Yahei"/>
              <a:buNone/>
            </a:pPr>
            <a:r>
              <a:rPr b="0" i="0" lang="en-US" sz="1400" u="none" cap="none" strike="noStrike">
                <a:solidFill>
                  <a:srgbClr val="A5A5A5"/>
                </a:solidFill>
                <a:latin typeface="Microsoft Yahei"/>
                <a:ea typeface="Microsoft Yahei"/>
                <a:cs typeface="Microsoft Yahei"/>
                <a:sym typeface="Microsoft Yahei"/>
              </a:rPr>
              <a:t>Enter text here</a:t>
            </a:r>
            <a:endParaRPr b="0" i="0" sz="1400" u="none" cap="none" strike="noStrike">
              <a:solidFill>
                <a:srgbClr val="A5A5A5"/>
              </a:solidFill>
              <a:latin typeface="Microsoft Yahei"/>
              <a:ea typeface="Microsoft Yahei"/>
              <a:cs typeface="Microsoft Yahei"/>
              <a:sym typeface="Microsoft Yahei"/>
            </a:endParaRPr>
          </a:p>
        </p:txBody>
      </p:sp>
      <p:sp>
        <p:nvSpPr>
          <p:cNvPr id="446" name="Google Shape;446;p13"/>
          <p:cNvSpPr txBox="1"/>
          <p:nvPr/>
        </p:nvSpPr>
        <p:spPr>
          <a:xfrm>
            <a:off x="4758034" y="3630761"/>
            <a:ext cx="2287588" cy="813197"/>
          </a:xfrm>
          <a:prstGeom prst="rect">
            <a:avLst/>
          </a:prstGeom>
          <a:noFill/>
          <a:ln>
            <a:noFill/>
          </a:ln>
        </p:spPr>
        <p:txBody>
          <a:bodyPr anchorCtr="0" anchor="ctr" bIns="45700" lIns="91425" spcFirstLastPara="1" rIns="91425" wrap="square" tIns="45700">
            <a:noAutofit/>
          </a:bodyPr>
          <a:lstStyle/>
          <a:p>
            <a:pPr indent="0" lvl="0" marL="0" marR="0" rtl="0" algn="just">
              <a:lnSpc>
                <a:spcPct val="120000"/>
              </a:lnSpc>
              <a:spcBef>
                <a:spcPts val="0"/>
              </a:spcBef>
              <a:spcAft>
                <a:spcPts val="0"/>
              </a:spcAft>
              <a:buClr>
                <a:srgbClr val="A5A5A5"/>
              </a:buClr>
              <a:buSzPts val="1400"/>
              <a:buFont typeface="Microsoft Yahei"/>
              <a:buNone/>
            </a:pPr>
            <a:r>
              <a:rPr b="0" i="0" lang="en-US" sz="1400" u="none" cap="none" strike="noStrike">
                <a:solidFill>
                  <a:srgbClr val="A5A5A5"/>
                </a:solidFill>
                <a:latin typeface="Microsoft Yahei"/>
                <a:ea typeface="Microsoft Yahei"/>
                <a:cs typeface="Microsoft Yahei"/>
                <a:sym typeface="Microsoft Yahei"/>
              </a:rPr>
              <a:t>Enter text here</a:t>
            </a:r>
            <a:endParaRPr/>
          </a:p>
          <a:p>
            <a:pPr indent="0" lvl="0" marL="0" marR="0" rtl="0" algn="just">
              <a:lnSpc>
                <a:spcPct val="120000"/>
              </a:lnSpc>
              <a:spcBef>
                <a:spcPts val="0"/>
              </a:spcBef>
              <a:spcAft>
                <a:spcPts val="0"/>
              </a:spcAft>
              <a:buClr>
                <a:srgbClr val="A5A5A5"/>
              </a:buClr>
              <a:buSzPts val="1400"/>
              <a:buFont typeface="Microsoft Yahei"/>
              <a:buNone/>
            </a:pPr>
            <a:r>
              <a:rPr b="0" i="0" lang="en-US" sz="1400" u="none" cap="none" strike="noStrike">
                <a:solidFill>
                  <a:srgbClr val="A5A5A5"/>
                </a:solidFill>
                <a:latin typeface="Microsoft Yahei"/>
                <a:ea typeface="Microsoft Yahei"/>
                <a:cs typeface="Microsoft Yahei"/>
                <a:sym typeface="Microsoft Yahei"/>
              </a:rPr>
              <a:t>Enter text here</a:t>
            </a:r>
            <a:endParaRPr b="0" i="0" sz="1400" u="none" cap="none" strike="noStrike">
              <a:solidFill>
                <a:srgbClr val="A5A5A5"/>
              </a:solidFill>
              <a:latin typeface="Microsoft Yahei"/>
              <a:ea typeface="Microsoft Yahei"/>
              <a:cs typeface="Microsoft Yahei"/>
              <a:sym typeface="Microsoft Yahei"/>
            </a:endParaRPr>
          </a:p>
        </p:txBody>
      </p:sp>
      <p:cxnSp>
        <p:nvCxnSpPr>
          <p:cNvPr id="447" name="Google Shape;447;p13"/>
          <p:cNvCxnSpPr/>
          <p:nvPr/>
        </p:nvCxnSpPr>
        <p:spPr>
          <a:xfrm rot="10800000">
            <a:off x="2463526" y="2047875"/>
            <a:ext cx="0" cy="417910"/>
          </a:xfrm>
          <a:prstGeom prst="straightConnector1">
            <a:avLst/>
          </a:prstGeom>
          <a:noFill/>
          <a:ln cap="flat" cmpd="sng" w="12700">
            <a:solidFill>
              <a:schemeClr val="accent2"/>
            </a:solidFill>
            <a:prstDash val="dash"/>
            <a:miter lim="800000"/>
            <a:headEnd len="sm" w="sm" type="none"/>
            <a:tailEnd len="med" w="med" type="triangle"/>
          </a:ln>
        </p:spPr>
      </p:cxnSp>
      <p:cxnSp>
        <p:nvCxnSpPr>
          <p:cNvPr id="448" name="Google Shape;448;p13"/>
          <p:cNvCxnSpPr/>
          <p:nvPr/>
        </p:nvCxnSpPr>
        <p:spPr>
          <a:xfrm rot="10800000">
            <a:off x="4901926" y="1925241"/>
            <a:ext cx="0" cy="417909"/>
          </a:xfrm>
          <a:prstGeom prst="straightConnector1">
            <a:avLst/>
          </a:prstGeom>
          <a:noFill/>
          <a:ln cap="flat" cmpd="sng" w="12700">
            <a:solidFill>
              <a:schemeClr val="accent2"/>
            </a:solidFill>
            <a:prstDash val="dash"/>
            <a:miter lim="800000"/>
            <a:headEnd len="sm" w="sm" type="none"/>
            <a:tailEnd len="med" w="med" type="triangle"/>
          </a:ln>
        </p:spPr>
      </p:cxnSp>
      <p:cxnSp>
        <p:nvCxnSpPr>
          <p:cNvPr id="449" name="Google Shape;449;p13"/>
          <p:cNvCxnSpPr/>
          <p:nvPr/>
        </p:nvCxnSpPr>
        <p:spPr>
          <a:xfrm>
            <a:off x="3327126" y="3152775"/>
            <a:ext cx="0" cy="416719"/>
          </a:xfrm>
          <a:prstGeom prst="straightConnector1">
            <a:avLst/>
          </a:prstGeom>
          <a:noFill/>
          <a:ln cap="flat" cmpd="sng" w="12700">
            <a:solidFill>
              <a:schemeClr val="accent2"/>
            </a:solidFill>
            <a:prstDash val="dash"/>
            <a:miter lim="800000"/>
            <a:headEnd len="sm" w="sm" type="none"/>
            <a:tailEnd len="med" w="med" type="triangle"/>
          </a:ln>
        </p:spPr>
      </p:cxnSp>
      <p:cxnSp>
        <p:nvCxnSpPr>
          <p:cNvPr id="450" name="Google Shape;450;p13"/>
          <p:cNvCxnSpPr/>
          <p:nvPr/>
        </p:nvCxnSpPr>
        <p:spPr>
          <a:xfrm>
            <a:off x="5860776" y="3336131"/>
            <a:ext cx="0" cy="416719"/>
          </a:xfrm>
          <a:prstGeom prst="straightConnector1">
            <a:avLst/>
          </a:prstGeom>
          <a:noFill/>
          <a:ln cap="flat" cmpd="sng" w="12700">
            <a:solidFill>
              <a:schemeClr val="accent2"/>
            </a:solidFill>
            <a:prstDash val="dash"/>
            <a:miter lim="800000"/>
            <a:headEnd len="sm" w="sm" type="none"/>
            <a:tailEnd len="med" w="med" type="triangle"/>
          </a:ln>
        </p:spPr>
      </p:cxnSp>
      <p:grpSp>
        <p:nvGrpSpPr>
          <p:cNvPr id="451" name="Google Shape;451;p13"/>
          <p:cNvGrpSpPr/>
          <p:nvPr/>
        </p:nvGrpSpPr>
        <p:grpSpPr>
          <a:xfrm>
            <a:off x="2171426" y="2403872"/>
            <a:ext cx="990600" cy="752475"/>
            <a:chOff x="2171426" y="2403872"/>
            <a:chExt cx="990600" cy="752475"/>
          </a:xfrm>
        </p:grpSpPr>
        <p:sp>
          <p:nvSpPr>
            <p:cNvPr id="452" name="Google Shape;452;p13"/>
            <p:cNvSpPr/>
            <p:nvPr/>
          </p:nvSpPr>
          <p:spPr>
            <a:xfrm>
              <a:off x="2171426" y="2403872"/>
              <a:ext cx="990600" cy="752475"/>
            </a:xfrm>
            <a:custGeom>
              <a:rect b="b" l="l" r="r" t="t"/>
              <a:pathLst>
                <a:path extrusionOk="0" h="102" w="101">
                  <a:moveTo>
                    <a:pt x="15" y="31"/>
                  </a:moveTo>
                  <a:cubicBezTo>
                    <a:pt x="21" y="5"/>
                    <a:pt x="21" y="5"/>
                    <a:pt x="21" y="5"/>
                  </a:cubicBezTo>
                  <a:cubicBezTo>
                    <a:pt x="21" y="5"/>
                    <a:pt x="22" y="2"/>
                    <a:pt x="26" y="1"/>
                  </a:cubicBezTo>
                  <a:cubicBezTo>
                    <a:pt x="29" y="0"/>
                    <a:pt x="32" y="2"/>
                    <a:pt x="32" y="2"/>
                  </a:cubicBezTo>
                  <a:cubicBezTo>
                    <a:pt x="95" y="41"/>
                    <a:pt x="95" y="41"/>
                    <a:pt x="95" y="41"/>
                  </a:cubicBezTo>
                  <a:cubicBezTo>
                    <a:pt x="95" y="41"/>
                    <a:pt x="101" y="46"/>
                    <a:pt x="101" y="51"/>
                  </a:cubicBezTo>
                  <a:cubicBezTo>
                    <a:pt x="101" y="60"/>
                    <a:pt x="94" y="63"/>
                    <a:pt x="94" y="63"/>
                  </a:cubicBezTo>
                  <a:cubicBezTo>
                    <a:pt x="6" y="102"/>
                    <a:pt x="6" y="102"/>
                    <a:pt x="6" y="102"/>
                  </a:cubicBezTo>
                  <a:cubicBezTo>
                    <a:pt x="6" y="102"/>
                    <a:pt x="3" y="102"/>
                    <a:pt x="2" y="101"/>
                  </a:cubicBezTo>
                  <a:cubicBezTo>
                    <a:pt x="0" y="99"/>
                    <a:pt x="0" y="97"/>
                    <a:pt x="0" y="97"/>
                  </a:cubicBezTo>
                  <a:cubicBezTo>
                    <a:pt x="5" y="77"/>
                    <a:pt x="5" y="77"/>
                    <a:pt x="5" y="77"/>
                  </a:cubicBezTo>
                  <a:lnTo>
                    <a:pt x="15" y="31"/>
                  </a:lnTo>
                  <a:close/>
                </a:path>
              </a:pathLst>
            </a:custGeom>
            <a:solidFill>
              <a:schemeClr val="accent1"/>
            </a:solidFill>
            <a:ln>
              <a:noFill/>
            </a:ln>
            <a:effectLst>
              <a:outerShdw blurRad="50800" rotWithShape="0" algn="tl" dir="2700000" dist="25400">
                <a:srgbClr val="000000">
                  <a:alpha val="1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800"/>
                <a:buFont typeface="Arial"/>
                <a:buNone/>
              </a:pPr>
              <a:r>
                <a:rPr b="0" i="0" lang="en-US" sz="2800" u="none" cap="none" strike="noStrike">
                  <a:solidFill>
                    <a:srgbClr val="FFFFFF"/>
                  </a:solidFill>
                  <a:latin typeface="Arial"/>
                  <a:ea typeface="Arial"/>
                  <a:cs typeface="Arial"/>
                  <a:sym typeface="Arial"/>
                </a:rPr>
                <a:t>01</a:t>
              </a:r>
              <a:endParaRPr b="0" i="0" sz="2800" u="none" cap="none" strike="noStrike">
                <a:solidFill>
                  <a:srgbClr val="FFFFFF"/>
                </a:solidFill>
                <a:latin typeface="Arial"/>
                <a:ea typeface="Arial"/>
                <a:cs typeface="Arial"/>
                <a:sym typeface="Arial"/>
              </a:endParaRPr>
            </a:p>
          </p:txBody>
        </p:sp>
        <p:sp>
          <p:nvSpPr>
            <p:cNvPr id="453" name="Google Shape;453;p13"/>
            <p:cNvSpPr/>
            <p:nvPr/>
          </p:nvSpPr>
          <p:spPr>
            <a:xfrm>
              <a:off x="2415901" y="2465785"/>
              <a:ext cx="107950" cy="80963"/>
            </a:xfrm>
            <a:prstGeom prst="ellipse">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Microsoft Yahei"/>
                <a:ea typeface="Microsoft Yahei"/>
                <a:cs typeface="Microsoft Yahei"/>
                <a:sym typeface="Microsoft Yahei"/>
              </a:endParaRPr>
            </a:p>
          </p:txBody>
        </p:sp>
      </p:grpSp>
      <p:grpSp>
        <p:nvGrpSpPr>
          <p:cNvPr id="454" name="Google Shape;454;p13"/>
          <p:cNvGrpSpPr/>
          <p:nvPr/>
        </p:nvGrpSpPr>
        <p:grpSpPr>
          <a:xfrm>
            <a:off x="3204890" y="2322910"/>
            <a:ext cx="1247775" cy="914400"/>
            <a:chOff x="3204890" y="2322910"/>
            <a:chExt cx="1247775" cy="914400"/>
          </a:xfrm>
        </p:grpSpPr>
        <p:sp>
          <p:nvSpPr>
            <p:cNvPr id="455" name="Google Shape;455;p13"/>
            <p:cNvSpPr/>
            <p:nvPr/>
          </p:nvSpPr>
          <p:spPr>
            <a:xfrm>
              <a:off x="3204890" y="2322910"/>
              <a:ext cx="1247775" cy="914400"/>
            </a:xfrm>
            <a:custGeom>
              <a:rect b="b" l="l" r="r" t="t"/>
              <a:pathLst>
                <a:path extrusionOk="0" h="124" w="127">
                  <a:moveTo>
                    <a:pt x="127" y="64"/>
                  </a:moveTo>
                  <a:cubicBezTo>
                    <a:pt x="127" y="71"/>
                    <a:pt x="117" y="76"/>
                    <a:pt x="117" y="76"/>
                  </a:cubicBezTo>
                  <a:cubicBezTo>
                    <a:pt x="8" y="124"/>
                    <a:pt x="8" y="124"/>
                    <a:pt x="8" y="124"/>
                  </a:cubicBezTo>
                  <a:cubicBezTo>
                    <a:pt x="8" y="124"/>
                    <a:pt x="4" y="124"/>
                    <a:pt x="2" y="123"/>
                  </a:cubicBezTo>
                  <a:cubicBezTo>
                    <a:pt x="0" y="121"/>
                    <a:pt x="1" y="118"/>
                    <a:pt x="1" y="118"/>
                  </a:cubicBezTo>
                  <a:cubicBezTo>
                    <a:pt x="6" y="94"/>
                    <a:pt x="6" y="94"/>
                    <a:pt x="6" y="94"/>
                  </a:cubicBezTo>
                  <a:cubicBezTo>
                    <a:pt x="6" y="94"/>
                    <a:pt x="39" y="81"/>
                    <a:pt x="39" y="62"/>
                  </a:cubicBezTo>
                  <a:cubicBezTo>
                    <a:pt x="40" y="48"/>
                    <a:pt x="19" y="38"/>
                    <a:pt x="19" y="38"/>
                  </a:cubicBezTo>
                  <a:cubicBezTo>
                    <a:pt x="26" y="6"/>
                    <a:pt x="26" y="6"/>
                    <a:pt x="26" y="6"/>
                  </a:cubicBezTo>
                  <a:cubicBezTo>
                    <a:pt x="26" y="6"/>
                    <a:pt x="28" y="2"/>
                    <a:pt x="32" y="1"/>
                  </a:cubicBezTo>
                  <a:cubicBezTo>
                    <a:pt x="36" y="0"/>
                    <a:pt x="39" y="2"/>
                    <a:pt x="39" y="2"/>
                  </a:cubicBezTo>
                  <a:cubicBezTo>
                    <a:pt x="121" y="52"/>
                    <a:pt x="121" y="52"/>
                    <a:pt x="121" y="52"/>
                  </a:cubicBezTo>
                  <a:cubicBezTo>
                    <a:pt x="121" y="52"/>
                    <a:pt x="127" y="57"/>
                    <a:pt x="127" y="64"/>
                  </a:cubicBezTo>
                  <a:close/>
                </a:path>
              </a:pathLst>
            </a:custGeom>
            <a:solidFill>
              <a:schemeClr val="accent1"/>
            </a:solidFill>
            <a:ln>
              <a:noFill/>
            </a:ln>
            <a:effectLst>
              <a:outerShdw blurRad="50800" rotWithShape="0" algn="tl" dir="2700000" dist="25400">
                <a:srgbClr val="000000">
                  <a:alpha val="14901"/>
                </a:srgbClr>
              </a:outerShdw>
            </a:effectLst>
          </p:spPr>
          <p:txBody>
            <a:bodyPr anchorCtr="0" anchor="ctr" bIns="45700" lIns="288000" spcFirstLastPara="1" rIns="91425" wrap="square" tIns="45700">
              <a:noAutofit/>
            </a:bodyPr>
            <a:lstStyle/>
            <a:p>
              <a:pPr indent="0" lvl="0" marL="0" marR="0" rtl="0" algn="ctr">
                <a:lnSpc>
                  <a:spcPct val="100000"/>
                </a:lnSpc>
                <a:spcBef>
                  <a:spcPts val="0"/>
                </a:spcBef>
                <a:spcAft>
                  <a:spcPts val="0"/>
                </a:spcAft>
                <a:buClr>
                  <a:srgbClr val="FFFFFF"/>
                </a:buClr>
                <a:buSzPts val="2800"/>
                <a:buFont typeface="Arial"/>
                <a:buNone/>
              </a:pPr>
              <a:r>
                <a:rPr b="0" i="0" lang="en-US" sz="2800" u="none" cap="none" strike="noStrike">
                  <a:solidFill>
                    <a:srgbClr val="FFFFFF"/>
                  </a:solidFill>
                  <a:latin typeface="Arial"/>
                  <a:ea typeface="Arial"/>
                  <a:cs typeface="Arial"/>
                  <a:sym typeface="Arial"/>
                </a:rPr>
                <a:t>02</a:t>
              </a:r>
              <a:endParaRPr b="0" i="0" sz="2800" u="none" cap="none" strike="noStrike">
                <a:solidFill>
                  <a:srgbClr val="FFFFFF"/>
                </a:solidFill>
                <a:latin typeface="Arial"/>
                <a:ea typeface="Arial"/>
                <a:cs typeface="Arial"/>
                <a:sym typeface="Arial"/>
              </a:endParaRPr>
            </a:p>
          </p:txBody>
        </p:sp>
        <p:sp>
          <p:nvSpPr>
            <p:cNvPr id="456" name="Google Shape;456;p13"/>
            <p:cNvSpPr/>
            <p:nvPr/>
          </p:nvSpPr>
          <p:spPr>
            <a:xfrm>
              <a:off x="3274739" y="3092053"/>
              <a:ext cx="107950" cy="80963"/>
            </a:xfrm>
            <a:prstGeom prst="ellipse">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Microsoft Yahei"/>
                <a:ea typeface="Microsoft Yahei"/>
                <a:cs typeface="Microsoft Yahei"/>
                <a:sym typeface="Microsoft Yahei"/>
              </a:endParaRPr>
            </a:p>
          </p:txBody>
        </p:sp>
      </p:grpSp>
      <p:grpSp>
        <p:nvGrpSpPr>
          <p:cNvPr id="457" name="Google Shape;457;p13"/>
          <p:cNvGrpSpPr/>
          <p:nvPr/>
        </p:nvGrpSpPr>
        <p:grpSpPr>
          <a:xfrm>
            <a:off x="4506639" y="2253854"/>
            <a:ext cx="1427162" cy="1053703"/>
            <a:chOff x="4506639" y="2253854"/>
            <a:chExt cx="1427162" cy="1053703"/>
          </a:xfrm>
        </p:grpSpPr>
        <p:sp>
          <p:nvSpPr>
            <p:cNvPr id="458" name="Google Shape;458;p13"/>
            <p:cNvSpPr/>
            <p:nvPr/>
          </p:nvSpPr>
          <p:spPr>
            <a:xfrm>
              <a:off x="4506639" y="2253854"/>
              <a:ext cx="1427162" cy="1053703"/>
            </a:xfrm>
            <a:custGeom>
              <a:rect b="b" l="l" r="r" t="t"/>
              <a:pathLst>
                <a:path extrusionOk="0" h="143" w="145">
                  <a:moveTo>
                    <a:pt x="145" y="74"/>
                  </a:moveTo>
                  <a:cubicBezTo>
                    <a:pt x="145" y="82"/>
                    <a:pt x="133" y="88"/>
                    <a:pt x="133" y="88"/>
                  </a:cubicBezTo>
                  <a:cubicBezTo>
                    <a:pt x="8" y="143"/>
                    <a:pt x="8" y="143"/>
                    <a:pt x="8" y="143"/>
                  </a:cubicBezTo>
                  <a:cubicBezTo>
                    <a:pt x="8" y="143"/>
                    <a:pt x="4" y="143"/>
                    <a:pt x="2" y="141"/>
                  </a:cubicBezTo>
                  <a:cubicBezTo>
                    <a:pt x="0" y="139"/>
                    <a:pt x="0" y="135"/>
                    <a:pt x="0" y="135"/>
                  </a:cubicBezTo>
                  <a:cubicBezTo>
                    <a:pt x="6" y="108"/>
                    <a:pt x="6" y="108"/>
                    <a:pt x="6" y="108"/>
                  </a:cubicBezTo>
                  <a:cubicBezTo>
                    <a:pt x="6" y="108"/>
                    <a:pt x="50" y="92"/>
                    <a:pt x="50" y="73"/>
                  </a:cubicBezTo>
                  <a:cubicBezTo>
                    <a:pt x="49" y="57"/>
                    <a:pt x="21" y="44"/>
                    <a:pt x="21" y="44"/>
                  </a:cubicBezTo>
                  <a:cubicBezTo>
                    <a:pt x="29" y="8"/>
                    <a:pt x="29" y="8"/>
                    <a:pt x="29" y="8"/>
                  </a:cubicBezTo>
                  <a:cubicBezTo>
                    <a:pt x="29" y="8"/>
                    <a:pt x="31" y="3"/>
                    <a:pt x="36" y="1"/>
                  </a:cubicBezTo>
                  <a:cubicBezTo>
                    <a:pt x="40" y="0"/>
                    <a:pt x="44" y="3"/>
                    <a:pt x="44" y="3"/>
                  </a:cubicBezTo>
                  <a:cubicBezTo>
                    <a:pt x="138" y="61"/>
                    <a:pt x="138" y="61"/>
                    <a:pt x="138" y="61"/>
                  </a:cubicBezTo>
                  <a:cubicBezTo>
                    <a:pt x="138" y="61"/>
                    <a:pt x="145" y="65"/>
                    <a:pt x="145" y="74"/>
                  </a:cubicBezTo>
                  <a:close/>
                </a:path>
              </a:pathLst>
            </a:custGeom>
            <a:solidFill>
              <a:schemeClr val="accent1"/>
            </a:solidFill>
            <a:ln>
              <a:noFill/>
            </a:ln>
            <a:effectLst>
              <a:outerShdw blurRad="50800" rotWithShape="0" algn="tl" dir="2700000" dist="25400">
                <a:srgbClr val="000000">
                  <a:alpha val="14901"/>
                </a:srgbClr>
              </a:outerShdw>
            </a:effectLst>
          </p:spPr>
          <p:txBody>
            <a:bodyPr anchorCtr="0" anchor="ctr" bIns="45700" lIns="432000" spcFirstLastPara="1" rIns="91425" wrap="square" tIns="45700">
              <a:noAutofit/>
            </a:bodyPr>
            <a:lstStyle/>
            <a:p>
              <a:pPr indent="0" lvl="0" marL="0" marR="0" rtl="0" algn="ctr">
                <a:lnSpc>
                  <a:spcPct val="100000"/>
                </a:lnSpc>
                <a:spcBef>
                  <a:spcPts val="0"/>
                </a:spcBef>
                <a:spcAft>
                  <a:spcPts val="0"/>
                </a:spcAft>
                <a:buClr>
                  <a:srgbClr val="FFFFFF"/>
                </a:buClr>
                <a:buSzPts val="2800"/>
                <a:buFont typeface="Arial"/>
                <a:buNone/>
              </a:pPr>
              <a:r>
                <a:rPr b="0" i="0" lang="en-US" sz="2800" u="none" cap="none" strike="noStrike">
                  <a:solidFill>
                    <a:srgbClr val="FFFFFF"/>
                  </a:solidFill>
                  <a:latin typeface="Arial"/>
                  <a:ea typeface="Arial"/>
                  <a:cs typeface="Arial"/>
                  <a:sym typeface="Arial"/>
                </a:rPr>
                <a:t>03</a:t>
              </a:r>
              <a:endParaRPr b="0" i="0" sz="2800" u="none" cap="none" strike="noStrike">
                <a:solidFill>
                  <a:srgbClr val="FFFFFF"/>
                </a:solidFill>
                <a:latin typeface="Arial"/>
                <a:ea typeface="Arial"/>
                <a:cs typeface="Arial"/>
                <a:sym typeface="Arial"/>
              </a:endParaRPr>
            </a:p>
          </p:txBody>
        </p:sp>
        <p:sp>
          <p:nvSpPr>
            <p:cNvPr id="459" name="Google Shape;459;p13"/>
            <p:cNvSpPr/>
            <p:nvPr/>
          </p:nvSpPr>
          <p:spPr>
            <a:xfrm>
              <a:off x="4847951" y="2325291"/>
              <a:ext cx="107950" cy="80963"/>
            </a:xfrm>
            <a:prstGeom prst="ellipse">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Microsoft Yahei"/>
                <a:ea typeface="Microsoft Yahei"/>
                <a:cs typeface="Microsoft Yahei"/>
                <a:sym typeface="Microsoft Yahei"/>
              </a:endParaRPr>
            </a:p>
          </p:txBody>
        </p:sp>
      </p:grpSp>
      <p:grpSp>
        <p:nvGrpSpPr>
          <p:cNvPr id="460" name="Google Shape;460;p13"/>
          <p:cNvGrpSpPr/>
          <p:nvPr/>
        </p:nvGrpSpPr>
        <p:grpSpPr>
          <a:xfrm>
            <a:off x="5735364" y="2116932"/>
            <a:ext cx="1797050" cy="1326356"/>
            <a:chOff x="5735364" y="2116932"/>
            <a:chExt cx="1797050" cy="1326356"/>
          </a:xfrm>
        </p:grpSpPr>
        <p:sp>
          <p:nvSpPr>
            <p:cNvPr id="461" name="Google Shape;461;p13"/>
            <p:cNvSpPr/>
            <p:nvPr/>
          </p:nvSpPr>
          <p:spPr>
            <a:xfrm>
              <a:off x="5735364" y="2116932"/>
              <a:ext cx="1797050" cy="1326356"/>
            </a:xfrm>
            <a:custGeom>
              <a:rect b="b" l="l" r="r" t="t"/>
              <a:pathLst>
                <a:path extrusionOk="0" h="143" w="145">
                  <a:moveTo>
                    <a:pt x="145" y="74"/>
                  </a:moveTo>
                  <a:cubicBezTo>
                    <a:pt x="145" y="82"/>
                    <a:pt x="133" y="88"/>
                    <a:pt x="133" y="88"/>
                  </a:cubicBezTo>
                  <a:cubicBezTo>
                    <a:pt x="8" y="143"/>
                    <a:pt x="8" y="143"/>
                    <a:pt x="8" y="143"/>
                  </a:cubicBezTo>
                  <a:cubicBezTo>
                    <a:pt x="8" y="143"/>
                    <a:pt x="4" y="143"/>
                    <a:pt x="2" y="141"/>
                  </a:cubicBezTo>
                  <a:cubicBezTo>
                    <a:pt x="0" y="139"/>
                    <a:pt x="0" y="135"/>
                    <a:pt x="0" y="135"/>
                  </a:cubicBezTo>
                  <a:cubicBezTo>
                    <a:pt x="6" y="108"/>
                    <a:pt x="6" y="108"/>
                    <a:pt x="6" y="108"/>
                  </a:cubicBezTo>
                  <a:cubicBezTo>
                    <a:pt x="6" y="108"/>
                    <a:pt x="50" y="92"/>
                    <a:pt x="50" y="73"/>
                  </a:cubicBezTo>
                  <a:cubicBezTo>
                    <a:pt x="49" y="57"/>
                    <a:pt x="21" y="44"/>
                    <a:pt x="21" y="44"/>
                  </a:cubicBezTo>
                  <a:cubicBezTo>
                    <a:pt x="29" y="8"/>
                    <a:pt x="29" y="8"/>
                    <a:pt x="29" y="8"/>
                  </a:cubicBezTo>
                  <a:cubicBezTo>
                    <a:pt x="29" y="8"/>
                    <a:pt x="31" y="3"/>
                    <a:pt x="36" y="1"/>
                  </a:cubicBezTo>
                  <a:cubicBezTo>
                    <a:pt x="40" y="0"/>
                    <a:pt x="44" y="3"/>
                    <a:pt x="44" y="3"/>
                  </a:cubicBezTo>
                  <a:cubicBezTo>
                    <a:pt x="138" y="61"/>
                    <a:pt x="138" y="61"/>
                    <a:pt x="138" y="61"/>
                  </a:cubicBezTo>
                  <a:cubicBezTo>
                    <a:pt x="138" y="61"/>
                    <a:pt x="145" y="65"/>
                    <a:pt x="145" y="74"/>
                  </a:cubicBezTo>
                  <a:close/>
                </a:path>
              </a:pathLst>
            </a:custGeom>
            <a:solidFill>
              <a:schemeClr val="accent1"/>
            </a:solidFill>
            <a:ln>
              <a:noFill/>
            </a:ln>
            <a:effectLst>
              <a:outerShdw blurRad="50800" rotWithShape="0" algn="tl" dir="2700000" dist="25400">
                <a:srgbClr val="000000">
                  <a:alpha val="14901"/>
                </a:srgbClr>
              </a:outerShdw>
            </a:effectLst>
          </p:spPr>
          <p:txBody>
            <a:bodyPr anchorCtr="0" anchor="ctr" bIns="45700" lIns="540000" spcFirstLastPara="1" rIns="91425" wrap="square" tIns="45700">
              <a:noAutofit/>
            </a:bodyPr>
            <a:lstStyle/>
            <a:p>
              <a:pPr indent="0" lvl="0" marL="0" marR="0" rtl="0" algn="ctr">
                <a:lnSpc>
                  <a:spcPct val="100000"/>
                </a:lnSpc>
                <a:spcBef>
                  <a:spcPts val="0"/>
                </a:spcBef>
                <a:spcAft>
                  <a:spcPts val="0"/>
                </a:spcAft>
                <a:buClr>
                  <a:srgbClr val="FFFFFF"/>
                </a:buClr>
                <a:buSzPts val="2800"/>
                <a:buFont typeface="Arial"/>
                <a:buNone/>
              </a:pPr>
              <a:r>
                <a:rPr b="0" i="0" lang="en-US" sz="2800" u="none" cap="none" strike="noStrike">
                  <a:solidFill>
                    <a:srgbClr val="FFFFFF"/>
                  </a:solidFill>
                  <a:latin typeface="Arial"/>
                  <a:ea typeface="Arial"/>
                  <a:cs typeface="Arial"/>
                  <a:sym typeface="Arial"/>
                </a:rPr>
                <a:t>04</a:t>
              </a:r>
              <a:endParaRPr b="0" i="0" sz="2800" u="none" cap="none" strike="noStrike">
                <a:solidFill>
                  <a:srgbClr val="FFFFFF"/>
                </a:solidFill>
                <a:latin typeface="Arial"/>
                <a:ea typeface="Arial"/>
                <a:cs typeface="Arial"/>
                <a:sym typeface="Arial"/>
              </a:endParaRPr>
            </a:p>
          </p:txBody>
        </p:sp>
        <p:sp>
          <p:nvSpPr>
            <p:cNvPr id="462" name="Google Shape;462;p13"/>
            <p:cNvSpPr/>
            <p:nvPr/>
          </p:nvSpPr>
          <p:spPr>
            <a:xfrm>
              <a:off x="5808389" y="3308747"/>
              <a:ext cx="107950" cy="80963"/>
            </a:xfrm>
            <a:prstGeom prst="ellipse">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Microsoft Yahei"/>
                <a:ea typeface="Microsoft Yahei"/>
                <a:cs typeface="Microsoft Yahei"/>
                <a:sym typeface="Microsoft Yahei"/>
              </a:endParaRPr>
            </a:p>
          </p:txBody>
        </p:sp>
      </p:grpSp>
      <p:sp>
        <p:nvSpPr>
          <p:cNvPr id="463" name="Google Shape;463;p13"/>
          <p:cNvSpPr txBox="1"/>
          <p:nvPr>
            <p:ph idx="4294967295" type="title"/>
          </p:nvPr>
        </p:nvSpPr>
        <p:spPr>
          <a:xfrm>
            <a:off x="0" y="141288"/>
            <a:ext cx="8229600" cy="519112"/>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 </a:t>
            </a:r>
            <a:endParaRPr/>
          </a:p>
        </p:txBody>
      </p:sp>
    </p:spTree>
  </p:cSld>
  <p:clrMapOvr>
    <a:masterClrMapping/>
  </p:clrMapOvr>
  <p:transition spd="med">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63"/>
                                        </p:tgtEl>
                                        <p:attrNameLst>
                                          <p:attrName>style.visibility</p:attrName>
                                        </p:attrNameLst>
                                      </p:cBhvr>
                                      <p:to>
                                        <p:strVal val="visible"/>
                                      </p:to>
                                    </p:set>
                                    <p:animEffect filter="fade" transition="in">
                                      <p:cBhvr>
                                        <p:cTn dur="500"/>
                                        <p:tgtEl>
                                          <p:spTgt spid="463"/>
                                        </p:tgtEl>
                                      </p:cBhvr>
                                    </p:animEffect>
                                  </p:childTnLst>
                                </p:cTn>
                              </p:par>
                            </p:childTnLst>
                          </p:cTn>
                        </p:par>
                        <p:par>
                          <p:cTn fill="hold">
                            <p:stCondLst>
                              <p:cond delay="500"/>
                            </p:stCondLst>
                            <p:childTnLst>
                              <p:par>
                                <p:cTn fill="hold" nodeType="afterEffect" presetClass="entr" presetID="23" presetSubtype="16">
                                  <p:stCondLst>
                                    <p:cond delay="0"/>
                                  </p:stCondLst>
                                  <p:childTnLst>
                                    <p:set>
                                      <p:cBhvr>
                                        <p:cTn dur="1" fill="hold">
                                          <p:stCondLst>
                                            <p:cond delay="0"/>
                                          </p:stCondLst>
                                        </p:cTn>
                                        <p:tgtEl>
                                          <p:spTgt spid="451"/>
                                        </p:tgtEl>
                                        <p:attrNameLst>
                                          <p:attrName>style.visibility</p:attrName>
                                        </p:attrNameLst>
                                      </p:cBhvr>
                                      <p:to>
                                        <p:strVal val="visible"/>
                                      </p:to>
                                    </p:set>
                                    <p:anim calcmode="lin" valueType="num">
                                      <p:cBhvr additive="base">
                                        <p:cTn dur="500"/>
                                        <p:tgtEl>
                                          <p:spTgt spid="451"/>
                                        </p:tgtEl>
                                        <p:attrNameLst>
                                          <p:attrName>ppt_w</p:attrName>
                                        </p:attrNameLst>
                                      </p:cBhvr>
                                      <p:tavLst>
                                        <p:tav fmla="" tm="0">
                                          <p:val>
                                            <p:strVal val="0"/>
                                          </p:val>
                                        </p:tav>
                                        <p:tav fmla="" tm="100000">
                                          <p:val>
                                            <p:strVal val="#ppt_w"/>
                                          </p:val>
                                        </p:tav>
                                      </p:tavLst>
                                    </p:anim>
                                    <p:anim calcmode="lin" valueType="num">
                                      <p:cBhvr additive="base">
                                        <p:cTn dur="500"/>
                                        <p:tgtEl>
                                          <p:spTgt spid="451"/>
                                        </p:tgtEl>
                                        <p:attrNameLst>
                                          <p:attrName>ppt_h</p:attrName>
                                        </p:attrNameLst>
                                      </p:cBhvr>
                                      <p:tavLst>
                                        <p:tav fmla="" tm="0">
                                          <p:val>
                                            <p:strVal val="0"/>
                                          </p:val>
                                        </p:tav>
                                        <p:tav fmla="" tm="100000">
                                          <p:val>
                                            <p:strVal val="#ppt_h"/>
                                          </p:val>
                                        </p:tav>
                                      </p:tavLst>
                                    </p:anim>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447"/>
                                        </p:tgtEl>
                                        <p:attrNameLst>
                                          <p:attrName>style.visibility</p:attrName>
                                        </p:attrNameLst>
                                      </p:cBhvr>
                                      <p:to>
                                        <p:strVal val="visible"/>
                                      </p:to>
                                    </p:set>
                                    <p:animEffect filter="fade" transition="in">
                                      <p:cBhvr>
                                        <p:cTn dur="500"/>
                                        <p:tgtEl>
                                          <p:spTgt spid="447"/>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443"/>
                                        </p:tgtEl>
                                        <p:attrNameLst>
                                          <p:attrName>style.visibility</p:attrName>
                                        </p:attrNameLst>
                                      </p:cBhvr>
                                      <p:to>
                                        <p:strVal val="visible"/>
                                      </p:to>
                                    </p:set>
                                    <p:animEffect filter="fade" transition="in">
                                      <p:cBhvr>
                                        <p:cTn dur="500"/>
                                        <p:tgtEl>
                                          <p:spTgt spid="443"/>
                                        </p:tgtEl>
                                      </p:cBhvr>
                                    </p:animEffect>
                                  </p:childTnLst>
                                </p:cTn>
                              </p:par>
                            </p:childTnLst>
                          </p:cTn>
                        </p:par>
                        <p:par>
                          <p:cTn fill="hold">
                            <p:stCondLst>
                              <p:cond delay="2000"/>
                            </p:stCondLst>
                            <p:childTnLst>
                              <p:par>
                                <p:cTn fill="hold" nodeType="afterEffect" presetClass="entr" presetID="23" presetSubtype="16">
                                  <p:stCondLst>
                                    <p:cond delay="0"/>
                                  </p:stCondLst>
                                  <p:childTnLst>
                                    <p:set>
                                      <p:cBhvr>
                                        <p:cTn dur="1" fill="hold">
                                          <p:stCondLst>
                                            <p:cond delay="0"/>
                                          </p:stCondLst>
                                        </p:cTn>
                                        <p:tgtEl>
                                          <p:spTgt spid="454"/>
                                        </p:tgtEl>
                                        <p:attrNameLst>
                                          <p:attrName>style.visibility</p:attrName>
                                        </p:attrNameLst>
                                      </p:cBhvr>
                                      <p:to>
                                        <p:strVal val="visible"/>
                                      </p:to>
                                    </p:set>
                                    <p:anim calcmode="lin" valueType="num">
                                      <p:cBhvr additive="base">
                                        <p:cTn dur="500"/>
                                        <p:tgtEl>
                                          <p:spTgt spid="454"/>
                                        </p:tgtEl>
                                        <p:attrNameLst>
                                          <p:attrName>ppt_w</p:attrName>
                                        </p:attrNameLst>
                                      </p:cBhvr>
                                      <p:tavLst>
                                        <p:tav fmla="" tm="0">
                                          <p:val>
                                            <p:strVal val="0"/>
                                          </p:val>
                                        </p:tav>
                                        <p:tav fmla="" tm="100000">
                                          <p:val>
                                            <p:strVal val="#ppt_w"/>
                                          </p:val>
                                        </p:tav>
                                      </p:tavLst>
                                    </p:anim>
                                    <p:anim calcmode="lin" valueType="num">
                                      <p:cBhvr additive="base">
                                        <p:cTn dur="500"/>
                                        <p:tgtEl>
                                          <p:spTgt spid="454"/>
                                        </p:tgtEl>
                                        <p:attrNameLst>
                                          <p:attrName>ppt_h</p:attrName>
                                        </p:attrNameLst>
                                      </p:cBhvr>
                                      <p:tavLst>
                                        <p:tav fmla="" tm="0">
                                          <p:val>
                                            <p:strVal val="0"/>
                                          </p:val>
                                        </p:tav>
                                        <p:tav fmla="" tm="100000">
                                          <p:val>
                                            <p:strVal val="#ppt_h"/>
                                          </p:val>
                                        </p:tav>
                                      </p:tavLst>
                                    </p:anim>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449"/>
                                        </p:tgtEl>
                                        <p:attrNameLst>
                                          <p:attrName>style.visibility</p:attrName>
                                        </p:attrNameLst>
                                      </p:cBhvr>
                                      <p:to>
                                        <p:strVal val="visible"/>
                                      </p:to>
                                    </p:set>
                                    <p:animEffect filter="fade" transition="in">
                                      <p:cBhvr>
                                        <p:cTn dur="500"/>
                                        <p:tgtEl>
                                          <p:spTgt spid="449"/>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444"/>
                                        </p:tgtEl>
                                        <p:attrNameLst>
                                          <p:attrName>style.visibility</p:attrName>
                                        </p:attrNameLst>
                                      </p:cBhvr>
                                      <p:to>
                                        <p:strVal val="visible"/>
                                      </p:to>
                                    </p:set>
                                    <p:animEffect filter="fade" transition="in">
                                      <p:cBhvr>
                                        <p:cTn dur="500"/>
                                        <p:tgtEl>
                                          <p:spTgt spid="444"/>
                                        </p:tgtEl>
                                      </p:cBhvr>
                                    </p:animEffect>
                                  </p:childTnLst>
                                </p:cTn>
                              </p:par>
                            </p:childTnLst>
                          </p:cTn>
                        </p:par>
                        <p:par>
                          <p:cTn fill="hold">
                            <p:stCondLst>
                              <p:cond delay="3500"/>
                            </p:stCondLst>
                            <p:childTnLst>
                              <p:par>
                                <p:cTn fill="hold" nodeType="afterEffect" presetClass="entr" presetID="23" presetSubtype="16">
                                  <p:stCondLst>
                                    <p:cond delay="0"/>
                                  </p:stCondLst>
                                  <p:childTnLst>
                                    <p:set>
                                      <p:cBhvr>
                                        <p:cTn dur="1" fill="hold">
                                          <p:stCondLst>
                                            <p:cond delay="0"/>
                                          </p:stCondLst>
                                        </p:cTn>
                                        <p:tgtEl>
                                          <p:spTgt spid="457"/>
                                        </p:tgtEl>
                                        <p:attrNameLst>
                                          <p:attrName>style.visibility</p:attrName>
                                        </p:attrNameLst>
                                      </p:cBhvr>
                                      <p:to>
                                        <p:strVal val="visible"/>
                                      </p:to>
                                    </p:set>
                                    <p:anim calcmode="lin" valueType="num">
                                      <p:cBhvr additive="base">
                                        <p:cTn dur="500"/>
                                        <p:tgtEl>
                                          <p:spTgt spid="457"/>
                                        </p:tgtEl>
                                        <p:attrNameLst>
                                          <p:attrName>ppt_w</p:attrName>
                                        </p:attrNameLst>
                                      </p:cBhvr>
                                      <p:tavLst>
                                        <p:tav fmla="" tm="0">
                                          <p:val>
                                            <p:strVal val="0"/>
                                          </p:val>
                                        </p:tav>
                                        <p:tav fmla="" tm="100000">
                                          <p:val>
                                            <p:strVal val="#ppt_w"/>
                                          </p:val>
                                        </p:tav>
                                      </p:tavLst>
                                    </p:anim>
                                    <p:anim calcmode="lin" valueType="num">
                                      <p:cBhvr additive="base">
                                        <p:cTn dur="500"/>
                                        <p:tgtEl>
                                          <p:spTgt spid="457"/>
                                        </p:tgtEl>
                                        <p:attrNameLst>
                                          <p:attrName>ppt_h</p:attrName>
                                        </p:attrNameLst>
                                      </p:cBhvr>
                                      <p:tavLst>
                                        <p:tav fmla="" tm="0">
                                          <p:val>
                                            <p:strVal val="0"/>
                                          </p:val>
                                        </p:tav>
                                        <p:tav fmla="" tm="100000">
                                          <p:val>
                                            <p:strVal val="#ppt_h"/>
                                          </p:val>
                                        </p:tav>
                                      </p:tavLst>
                                    </p:anim>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448"/>
                                        </p:tgtEl>
                                        <p:attrNameLst>
                                          <p:attrName>style.visibility</p:attrName>
                                        </p:attrNameLst>
                                      </p:cBhvr>
                                      <p:to>
                                        <p:strVal val="visible"/>
                                      </p:to>
                                    </p:set>
                                    <p:animEffect filter="fade" transition="in">
                                      <p:cBhvr>
                                        <p:cTn dur="500"/>
                                        <p:tgtEl>
                                          <p:spTgt spid="448"/>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445"/>
                                        </p:tgtEl>
                                        <p:attrNameLst>
                                          <p:attrName>style.visibility</p:attrName>
                                        </p:attrNameLst>
                                      </p:cBhvr>
                                      <p:to>
                                        <p:strVal val="visible"/>
                                      </p:to>
                                    </p:set>
                                    <p:animEffect filter="fade" transition="in">
                                      <p:cBhvr>
                                        <p:cTn dur="500"/>
                                        <p:tgtEl>
                                          <p:spTgt spid="445"/>
                                        </p:tgtEl>
                                      </p:cBhvr>
                                    </p:animEffect>
                                  </p:childTnLst>
                                </p:cTn>
                              </p:par>
                            </p:childTnLst>
                          </p:cTn>
                        </p:par>
                        <p:par>
                          <p:cTn fill="hold">
                            <p:stCondLst>
                              <p:cond delay="5000"/>
                            </p:stCondLst>
                            <p:childTnLst>
                              <p:par>
                                <p:cTn fill="hold" nodeType="afterEffect" presetClass="entr" presetID="23" presetSubtype="16">
                                  <p:stCondLst>
                                    <p:cond delay="0"/>
                                  </p:stCondLst>
                                  <p:childTnLst>
                                    <p:set>
                                      <p:cBhvr>
                                        <p:cTn dur="1" fill="hold">
                                          <p:stCondLst>
                                            <p:cond delay="0"/>
                                          </p:stCondLst>
                                        </p:cTn>
                                        <p:tgtEl>
                                          <p:spTgt spid="460"/>
                                        </p:tgtEl>
                                        <p:attrNameLst>
                                          <p:attrName>style.visibility</p:attrName>
                                        </p:attrNameLst>
                                      </p:cBhvr>
                                      <p:to>
                                        <p:strVal val="visible"/>
                                      </p:to>
                                    </p:set>
                                    <p:anim calcmode="lin" valueType="num">
                                      <p:cBhvr additive="base">
                                        <p:cTn dur="500"/>
                                        <p:tgtEl>
                                          <p:spTgt spid="460"/>
                                        </p:tgtEl>
                                        <p:attrNameLst>
                                          <p:attrName>ppt_w</p:attrName>
                                        </p:attrNameLst>
                                      </p:cBhvr>
                                      <p:tavLst>
                                        <p:tav fmla="" tm="0">
                                          <p:val>
                                            <p:strVal val="0"/>
                                          </p:val>
                                        </p:tav>
                                        <p:tav fmla="" tm="100000">
                                          <p:val>
                                            <p:strVal val="#ppt_w"/>
                                          </p:val>
                                        </p:tav>
                                      </p:tavLst>
                                    </p:anim>
                                    <p:anim calcmode="lin" valueType="num">
                                      <p:cBhvr additive="base">
                                        <p:cTn dur="500"/>
                                        <p:tgtEl>
                                          <p:spTgt spid="460"/>
                                        </p:tgtEl>
                                        <p:attrNameLst>
                                          <p:attrName>ppt_h</p:attrName>
                                        </p:attrNameLst>
                                      </p:cBhvr>
                                      <p:tavLst>
                                        <p:tav fmla="" tm="0">
                                          <p:val>
                                            <p:strVal val="0"/>
                                          </p:val>
                                        </p:tav>
                                        <p:tav fmla="" tm="100000">
                                          <p:val>
                                            <p:strVal val="#ppt_h"/>
                                          </p:val>
                                        </p:tav>
                                      </p:tavLst>
                                    </p:anim>
                                  </p:childTnLst>
                                </p:cTn>
                              </p:par>
                            </p:childTnLst>
                          </p:cTn>
                        </p:par>
                        <p:par>
                          <p:cTn fill="hold">
                            <p:stCondLst>
                              <p:cond delay="5500"/>
                            </p:stCondLst>
                            <p:childTnLst>
                              <p:par>
                                <p:cTn fill="hold" nodeType="afterEffect" presetClass="entr" presetID="10" presetSubtype="0">
                                  <p:stCondLst>
                                    <p:cond delay="0"/>
                                  </p:stCondLst>
                                  <p:childTnLst>
                                    <p:set>
                                      <p:cBhvr>
                                        <p:cTn dur="1" fill="hold">
                                          <p:stCondLst>
                                            <p:cond delay="0"/>
                                          </p:stCondLst>
                                        </p:cTn>
                                        <p:tgtEl>
                                          <p:spTgt spid="450"/>
                                        </p:tgtEl>
                                        <p:attrNameLst>
                                          <p:attrName>style.visibility</p:attrName>
                                        </p:attrNameLst>
                                      </p:cBhvr>
                                      <p:to>
                                        <p:strVal val="visible"/>
                                      </p:to>
                                    </p:set>
                                    <p:animEffect filter="fade" transition="in">
                                      <p:cBhvr>
                                        <p:cTn dur="500"/>
                                        <p:tgtEl>
                                          <p:spTgt spid="450"/>
                                        </p:tgtEl>
                                      </p:cBhvr>
                                    </p:animEffect>
                                  </p:childTnLst>
                                </p:cTn>
                              </p:par>
                            </p:childTnLst>
                          </p:cTn>
                        </p:par>
                        <p:par>
                          <p:cTn fill="hold">
                            <p:stCondLst>
                              <p:cond delay="6000"/>
                            </p:stCondLst>
                            <p:childTnLst>
                              <p:par>
                                <p:cTn fill="hold" nodeType="afterEffect" presetClass="entr" presetID="10" presetSubtype="0">
                                  <p:stCondLst>
                                    <p:cond delay="0"/>
                                  </p:stCondLst>
                                  <p:childTnLst>
                                    <p:set>
                                      <p:cBhvr>
                                        <p:cTn dur="1" fill="hold">
                                          <p:stCondLst>
                                            <p:cond delay="0"/>
                                          </p:stCondLst>
                                        </p:cTn>
                                        <p:tgtEl>
                                          <p:spTgt spid="446"/>
                                        </p:tgtEl>
                                        <p:attrNameLst>
                                          <p:attrName>style.visibility</p:attrName>
                                        </p:attrNameLst>
                                      </p:cBhvr>
                                      <p:to>
                                        <p:strVal val="visible"/>
                                      </p:to>
                                    </p:set>
                                    <p:animEffect filter="fade" transition="in">
                                      <p:cBhvr>
                                        <p:cTn dur="500"/>
                                        <p:tgtEl>
                                          <p:spTgt spid="4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sp>
        <p:nvSpPr>
          <p:cNvPr id="469" name="Google Shape;469;p14"/>
          <p:cNvSpPr/>
          <p:nvPr/>
        </p:nvSpPr>
        <p:spPr>
          <a:xfrm rot="10800000">
            <a:off x="6132661" y="1486445"/>
            <a:ext cx="1463675" cy="2900363"/>
          </a:xfrm>
          <a:custGeom>
            <a:rect b="b" l="l" r="r" t="t"/>
            <a:pathLst>
              <a:path extrusionOk="0" h="3868332" w="1463567">
                <a:moveTo>
                  <a:pt x="1078872" y="3868332"/>
                </a:moveTo>
                <a:cubicBezTo>
                  <a:pt x="1004718" y="3868332"/>
                  <a:pt x="944604" y="3775258"/>
                  <a:pt x="944604" y="3660444"/>
                </a:cubicBezTo>
                <a:lnTo>
                  <a:pt x="944604" y="2441320"/>
                </a:lnTo>
                <a:lnTo>
                  <a:pt x="894894" y="2441320"/>
                </a:lnTo>
                <a:lnTo>
                  <a:pt x="894894" y="2728639"/>
                </a:lnTo>
                <a:cubicBezTo>
                  <a:pt x="894894" y="2843453"/>
                  <a:pt x="834780" y="2936527"/>
                  <a:pt x="760626" y="2936527"/>
                </a:cubicBezTo>
                <a:cubicBezTo>
                  <a:pt x="686472" y="2936527"/>
                  <a:pt x="626359" y="2843453"/>
                  <a:pt x="626359" y="2728639"/>
                </a:cubicBezTo>
                <a:lnTo>
                  <a:pt x="626359" y="2441320"/>
                </a:lnTo>
                <a:lnTo>
                  <a:pt x="581826" y="2441320"/>
                </a:lnTo>
                <a:lnTo>
                  <a:pt x="581826" y="2604700"/>
                </a:lnTo>
                <a:cubicBezTo>
                  <a:pt x="581826" y="2719513"/>
                  <a:pt x="521712" y="2812588"/>
                  <a:pt x="447558" y="2812588"/>
                </a:cubicBezTo>
                <a:cubicBezTo>
                  <a:pt x="373404" y="2812588"/>
                  <a:pt x="313291" y="2719513"/>
                  <a:pt x="313291" y="2604700"/>
                </a:cubicBezTo>
                <a:lnTo>
                  <a:pt x="313291" y="2441320"/>
                </a:lnTo>
                <a:lnTo>
                  <a:pt x="268535" y="2441320"/>
                </a:lnTo>
                <a:lnTo>
                  <a:pt x="268535" y="2579912"/>
                </a:lnTo>
                <a:cubicBezTo>
                  <a:pt x="268535" y="2694725"/>
                  <a:pt x="208422" y="2787800"/>
                  <a:pt x="134268" y="2787800"/>
                </a:cubicBezTo>
                <a:cubicBezTo>
                  <a:pt x="60114" y="2787800"/>
                  <a:pt x="0" y="2694725"/>
                  <a:pt x="0" y="2579912"/>
                </a:cubicBezTo>
                <a:lnTo>
                  <a:pt x="0" y="2441320"/>
                </a:lnTo>
                <a:lnTo>
                  <a:pt x="0" y="1748359"/>
                </a:lnTo>
                <a:lnTo>
                  <a:pt x="0" y="652016"/>
                </a:lnTo>
                <a:lnTo>
                  <a:pt x="0" y="639623"/>
                </a:lnTo>
                <a:lnTo>
                  <a:pt x="775" y="639623"/>
                </a:lnTo>
                <a:cubicBezTo>
                  <a:pt x="27870" y="159053"/>
                  <a:pt x="85133" y="178489"/>
                  <a:pt x="140804" y="31009"/>
                </a:cubicBezTo>
                <a:lnTo>
                  <a:pt x="151525" y="0"/>
                </a:lnTo>
                <a:lnTo>
                  <a:pt x="1306670" y="0"/>
                </a:lnTo>
                <a:lnTo>
                  <a:pt x="1298731" y="8479"/>
                </a:lnTo>
                <a:cubicBezTo>
                  <a:pt x="1163068" y="195525"/>
                  <a:pt x="1250447" y="421704"/>
                  <a:pt x="1254308" y="639623"/>
                </a:cubicBezTo>
                <a:lnTo>
                  <a:pt x="1255593" y="639623"/>
                </a:lnTo>
                <a:lnTo>
                  <a:pt x="1452533" y="1345815"/>
                </a:lnTo>
                <a:cubicBezTo>
                  <a:pt x="1481928" y="1451223"/>
                  <a:pt x="1450569" y="1573568"/>
                  <a:pt x="1382490" y="1619081"/>
                </a:cubicBezTo>
                <a:cubicBezTo>
                  <a:pt x="1318265" y="1662018"/>
                  <a:pt x="1244305" y="1621237"/>
                  <a:pt x="1213139" y="1526562"/>
                </a:cubicBezTo>
                <a:lnTo>
                  <a:pt x="1213139" y="2357371"/>
                </a:lnTo>
                <a:lnTo>
                  <a:pt x="1213139" y="2441320"/>
                </a:lnTo>
                <a:lnTo>
                  <a:pt x="1213139" y="3660444"/>
                </a:lnTo>
                <a:cubicBezTo>
                  <a:pt x="1213139" y="3775258"/>
                  <a:pt x="1153026" y="3868332"/>
                  <a:pt x="1078872" y="3868332"/>
                </a:cubicBezTo>
                <a:close/>
              </a:path>
            </a:pathLst>
          </a:custGeom>
          <a:solidFill>
            <a:schemeClr val="accen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470" name="Google Shape;470;p14"/>
          <p:cNvSpPr/>
          <p:nvPr/>
        </p:nvSpPr>
        <p:spPr>
          <a:xfrm rot="10800000">
            <a:off x="5043635" y="2191295"/>
            <a:ext cx="1601788" cy="2195513"/>
          </a:xfrm>
          <a:custGeom>
            <a:rect b="b" l="l" r="r" t="t"/>
            <a:pathLst>
              <a:path extrusionOk="0" h="2927585" w="1601896">
                <a:moveTo>
                  <a:pt x="1180842" y="2927585"/>
                </a:moveTo>
                <a:cubicBezTo>
                  <a:pt x="1099679" y="2927585"/>
                  <a:pt x="1033884" y="2856748"/>
                  <a:pt x="1033884" y="2769366"/>
                </a:cubicBezTo>
                <a:lnTo>
                  <a:pt x="1033884" y="1841516"/>
                </a:lnTo>
                <a:lnTo>
                  <a:pt x="979475" y="1841516"/>
                </a:lnTo>
                <a:lnTo>
                  <a:pt x="979475" y="2060188"/>
                </a:lnTo>
                <a:cubicBezTo>
                  <a:pt x="979475" y="2147571"/>
                  <a:pt x="913680" y="2218408"/>
                  <a:pt x="832517" y="2218408"/>
                </a:cubicBezTo>
                <a:cubicBezTo>
                  <a:pt x="751354" y="2218408"/>
                  <a:pt x="685559" y="2147571"/>
                  <a:pt x="685559" y="2060188"/>
                </a:cubicBezTo>
                <a:lnTo>
                  <a:pt x="685559" y="1841516"/>
                </a:lnTo>
                <a:lnTo>
                  <a:pt x="636818" y="1841516"/>
                </a:lnTo>
                <a:lnTo>
                  <a:pt x="636818" y="1965861"/>
                </a:lnTo>
                <a:cubicBezTo>
                  <a:pt x="636818" y="2053243"/>
                  <a:pt x="571022" y="2124080"/>
                  <a:pt x="489860" y="2124080"/>
                </a:cubicBezTo>
                <a:cubicBezTo>
                  <a:pt x="408697" y="2124080"/>
                  <a:pt x="342902" y="2053243"/>
                  <a:pt x="342902" y="1965861"/>
                </a:cubicBezTo>
                <a:lnTo>
                  <a:pt x="342902" y="1841516"/>
                </a:lnTo>
                <a:lnTo>
                  <a:pt x="293916" y="1841516"/>
                </a:lnTo>
                <a:lnTo>
                  <a:pt x="293916" y="1946995"/>
                </a:lnTo>
                <a:cubicBezTo>
                  <a:pt x="293916" y="2034377"/>
                  <a:pt x="228121" y="2105214"/>
                  <a:pt x="146958" y="2105214"/>
                </a:cubicBezTo>
                <a:cubicBezTo>
                  <a:pt x="65795" y="2105214"/>
                  <a:pt x="0" y="2034377"/>
                  <a:pt x="0" y="1946995"/>
                </a:cubicBezTo>
                <a:lnTo>
                  <a:pt x="0" y="1841516"/>
                </a:lnTo>
                <a:lnTo>
                  <a:pt x="0" y="1314118"/>
                </a:lnTo>
                <a:lnTo>
                  <a:pt x="0" y="479714"/>
                </a:lnTo>
                <a:lnTo>
                  <a:pt x="0" y="470282"/>
                </a:lnTo>
                <a:lnTo>
                  <a:pt x="848" y="470282"/>
                </a:lnTo>
                <a:cubicBezTo>
                  <a:pt x="30505" y="104530"/>
                  <a:pt x="93179" y="119322"/>
                  <a:pt x="154112" y="7078"/>
                </a:cubicBezTo>
                <a:lnTo>
                  <a:pt x="157308" y="0"/>
                </a:lnTo>
                <a:lnTo>
                  <a:pt x="1413509" y="0"/>
                </a:lnTo>
                <a:lnTo>
                  <a:pt x="1371813" y="52660"/>
                </a:lnTo>
                <a:cubicBezTo>
                  <a:pt x="1298456" y="181343"/>
                  <a:pt x="1369238" y="328121"/>
                  <a:pt x="1372860" y="470282"/>
                </a:cubicBezTo>
                <a:lnTo>
                  <a:pt x="1374267" y="470282"/>
                </a:lnTo>
                <a:lnTo>
                  <a:pt x="1589820" y="1007750"/>
                </a:lnTo>
                <a:cubicBezTo>
                  <a:pt x="1621993" y="1087974"/>
                  <a:pt x="1587670" y="1181088"/>
                  <a:pt x="1513157" y="1215727"/>
                </a:cubicBezTo>
                <a:cubicBezTo>
                  <a:pt x="1442862" y="1248406"/>
                  <a:pt x="1361911" y="1217368"/>
                  <a:pt x="1327800" y="1145312"/>
                </a:cubicBezTo>
                <a:lnTo>
                  <a:pt x="1327800" y="1777624"/>
                </a:lnTo>
                <a:lnTo>
                  <a:pt x="1327800" y="1841516"/>
                </a:lnTo>
                <a:lnTo>
                  <a:pt x="1327800" y="2769366"/>
                </a:lnTo>
                <a:cubicBezTo>
                  <a:pt x="1327800" y="2856748"/>
                  <a:pt x="1262005" y="2927585"/>
                  <a:pt x="1180842" y="2927585"/>
                </a:cubicBezTo>
                <a:close/>
              </a:path>
            </a:pathLst>
          </a:custGeom>
          <a:solidFill>
            <a:srgbClr val="7E90A4"/>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471" name="Google Shape;471;p14"/>
          <p:cNvSpPr/>
          <p:nvPr/>
        </p:nvSpPr>
        <p:spPr>
          <a:xfrm rot="10800000">
            <a:off x="4264174" y="2941389"/>
            <a:ext cx="1163637" cy="1445419"/>
          </a:xfrm>
          <a:custGeom>
            <a:rect b="b" l="l" r="r" t="t"/>
            <a:pathLst>
              <a:path extrusionOk="0" h="1921542" w="1164274">
                <a:moveTo>
                  <a:pt x="858248" y="1921542"/>
                </a:moveTo>
                <a:cubicBezTo>
                  <a:pt x="799258" y="1921542"/>
                  <a:pt x="751437" y="1874486"/>
                  <a:pt x="751437" y="1816439"/>
                </a:cubicBezTo>
                <a:lnTo>
                  <a:pt x="751437" y="1200080"/>
                </a:lnTo>
                <a:lnTo>
                  <a:pt x="711892" y="1200080"/>
                </a:lnTo>
                <a:lnTo>
                  <a:pt x="711892" y="1345342"/>
                </a:lnTo>
                <a:cubicBezTo>
                  <a:pt x="711892" y="1403389"/>
                  <a:pt x="664072" y="1450445"/>
                  <a:pt x="605082" y="1450445"/>
                </a:cubicBezTo>
                <a:cubicBezTo>
                  <a:pt x="546092" y="1450445"/>
                  <a:pt x="498271" y="1403389"/>
                  <a:pt x="498271" y="1345342"/>
                </a:cubicBezTo>
                <a:lnTo>
                  <a:pt x="498271" y="1200080"/>
                </a:lnTo>
                <a:lnTo>
                  <a:pt x="462845" y="1200080"/>
                </a:lnTo>
                <a:lnTo>
                  <a:pt x="462845" y="1282681"/>
                </a:lnTo>
                <a:cubicBezTo>
                  <a:pt x="462845" y="1340728"/>
                  <a:pt x="415025" y="1387784"/>
                  <a:pt x="356035" y="1387784"/>
                </a:cubicBezTo>
                <a:cubicBezTo>
                  <a:pt x="297045" y="1387784"/>
                  <a:pt x="249225" y="1340728"/>
                  <a:pt x="249225" y="1282681"/>
                </a:cubicBezTo>
                <a:lnTo>
                  <a:pt x="249225" y="1200080"/>
                </a:lnTo>
                <a:lnTo>
                  <a:pt x="213621" y="1200080"/>
                </a:lnTo>
                <a:lnTo>
                  <a:pt x="213621" y="1270149"/>
                </a:lnTo>
                <a:cubicBezTo>
                  <a:pt x="213621" y="1328196"/>
                  <a:pt x="165801" y="1375252"/>
                  <a:pt x="106811" y="1375252"/>
                </a:cubicBezTo>
                <a:cubicBezTo>
                  <a:pt x="47821" y="1375252"/>
                  <a:pt x="0" y="1328196"/>
                  <a:pt x="0" y="1270149"/>
                </a:cubicBezTo>
                <a:lnTo>
                  <a:pt x="0" y="1200080"/>
                </a:lnTo>
                <a:lnTo>
                  <a:pt x="0" y="849736"/>
                </a:lnTo>
                <a:lnTo>
                  <a:pt x="0" y="295452"/>
                </a:lnTo>
                <a:lnTo>
                  <a:pt x="0" y="289187"/>
                </a:lnTo>
                <a:lnTo>
                  <a:pt x="616" y="289187"/>
                </a:lnTo>
                <a:cubicBezTo>
                  <a:pt x="19092" y="80932"/>
                  <a:pt x="55198" y="58400"/>
                  <a:pt x="93026" y="9258"/>
                </a:cubicBezTo>
                <a:lnTo>
                  <a:pt x="99354" y="0"/>
                </a:lnTo>
                <a:lnTo>
                  <a:pt x="1007240" y="0"/>
                </a:lnTo>
                <a:lnTo>
                  <a:pt x="997047" y="11766"/>
                </a:lnTo>
                <a:cubicBezTo>
                  <a:pt x="943731" y="97248"/>
                  <a:pt x="995176" y="194752"/>
                  <a:pt x="997808" y="289187"/>
                </a:cubicBezTo>
                <a:lnTo>
                  <a:pt x="998831" y="289187"/>
                </a:lnTo>
                <a:lnTo>
                  <a:pt x="1155497" y="646220"/>
                </a:lnTo>
                <a:cubicBezTo>
                  <a:pt x="1178881" y="699512"/>
                  <a:pt x="1153935" y="761366"/>
                  <a:pt x="1099778" y="784376"/>
                </a:cubicBezTo>
                <a:cubicBezTo>
                  <a:pt x="1048686" y="806085"/>
                  <a:pt x="989851" y="785467"/>
                  <a:pt x="965058" y="737601"/>
                </a:cubicBezTo>
                <a:lnTo>
                  <a:pt x="965058" y="1157638"/>
                </a:lnTo>
                <a:lnTo>
                  <a:pt x="965058" y="1200080"/>
                </a:lnTo>
                <a:lnTo>
                  <a:pt x="965058" y="1816439"/>
                </a:lnTo>
                <a:cubicBezTo>
                  <a:pt x="965058" y="1874486"/>
                  <a:pt x="917238" y="1921542"/>
                  <a:pt x="858248" y="1921542"/>
                </a:cubicBezTo>
                <a:close/>
              </a:path>
            </a:pathLst>
          </a:custGeom>
          <a:solidFill>
            <a:schemeClr val="accen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472" name="Google Shape;472;p14"/>
          <p:cNvSpPr/>
          <p:nvPr/>
        </p:nvSpPr>
        <p:spPr>
          <a:xfrm rot="10800000">
            <a:off x="3781574" y="3502174"/>
            <a:ext cx="719137" cy="884634"/>
          </a:xfrm>
          <a:custGeom>
            <a:rect b="b" l="l" r="r" t="t"/>
            <a:pathLst>
              <a:path extrusionOk="0" h="1093431" w="720198">
                <a:moveTo>
                  <a:pt x="530896" y="1093431"/>
                </a:moveTo>
                <a:cubicBezTo>
                  <a:pt x="494406" y="1093431"/>
                  <a:pt x="464825" y="1065950"/>
                  <a:pt x="464825" y="1032050"/>
                </a:cubicBezTo>
                <a:lnTo>
                  <a:pt x="464825" y="672092"/>
                </a:lnTo>
                <a:lnTo>
                  <a:pt x="440363" y="672092"/>
                </a:lnTo>
                <a:lnTo>
                  <a:pt x="440363" y="756926"/>
                </a:lnTo>
                <a:cubicBezTo>
                  <a:pt x="440363" y="790826"/>
                  <a:pt x="410782" y="818307"/>
                  <a:pt x="374292" y="818307"/>
                </a:cubicBezTo>
                <a:cubicBezTo>
                  <a:pt x="337802" y="818307"/>
                  <a:pt x="308221" y="790826"/>
                  <a:pt x="308221" y="756926"/>
                </a:cubicBezTo>
                <a:lnTo>
                  <a:pt x="308221" y="672092"/>
                </a:lnTo>
                <a:lnTo>
                  <a:pt x="286307" y="672092"/>
                </a:lnTo>
                <a:lnTo>
                  <a:pt x="286307" y="720331"/>
                </a:lnTo>
                <a:cubicBezTo>
                  <a:pt x="286307" y="754231"/>
                  <a:pt x="256726" y="781712"/>
                  <a:pt x="220237" y="781712"/>
                </a:cubicBezTo>
                <a:cubicBezTo>
                  <a:pt x="183747" y="781712"/>
                  <a:pt x="154166" y="754231"/>
                  <a:pt x="154166" y="720331"/>
                </a:cubicBezTo>
                <a:lnTo>
                  <a:pt x="154166" y="672092"/>
                </a:lnTo>
                <a:lnTo>
                  <a:pt x="132142" y="672092"/>
                </a:lnTo>
                <a:lnTo>
                  <a:pt x="132142" y="713012"/>
                </a:lnTo>
                <a:cubicBezTo>
                  <a:pt x="132142" y="746912"/>
                  <a:pt x="102561" y="774393"/>
                  <a:pt x="66071" y="774393"/>
                </a:cubicBezTo>
                <a:cubicBezTo>
                  <a:pt x="29581" y="774393"/>
                  <a:pt x="0" y="746912"/>
                  <a:pt x="0" y="713012"/>
                </a:cubicBezTo>
                <a:lnTo>
                  <a:pt x="0" y="672092"/>
                </a:lnTo>
                <a:lnTo>
                  <a:pt x="0" y="467489"/>
                </a:lnTo>
                <a:lnTo>
                  <a:pt x="0" y="143782"/>
                </a:lnTo>
                <a:lnTo>
                  <a:pt x="0" y="140123"/>
                </a:lnTo>
                <a:lnTo>
                  <a:pt x="381" y="140123"/>
                </a:lnTo>
                <a:cubicBezTo>
                  <a:pt x="8000" y="59042"/>
                  <a:pt x="20466" y="26166"/>
                  <a:pt x="34864" y="4755"/>
                </a:cubicBezTo>
                <a:lnTo>
                  <a:pt x="38700" y="0"/>
                </a:lnTo>
                <a:lnTo>
                  <a:pt x="610475" y="0"/>
                </a:lnTo>
                <a:lnTo>
                  <a:pt x="601857" y="30043"/>
                </a:lnTo>
                <a:cubicBezTo>
                  <a:pt x="601634" y="65792"/>
                  <a:pt x="616140" y="103356"/>
                  <a:pt x="617226" y="140123"/>
                </a:cubicBezTo>
                <a:lnTo>
                  <a:pt x="617858" y="140123"/>
                </a:lnTo>
                <a:lnTo>
                  <a:pt x="714769" y="348633"/>
                </a:lnTo>
                <a:cubicBezTo>
                  <a:pt x="729233" y="379756"/>
                  <a:pt x="713802" y="415880"/>
                  <a:pt x="680302" y="429318"/>
                </a:cubicBezTo>
                <a:cubicBezTo>
                  <a:pt x="648698" y="441996"/>
                  <a:pt x="612303" y="429955"/>
                  <a:pt x="596967" y="402001"/>
                </a:cubicBezTo>
                <a:lnTo>
                  <a:pt x="596967" y="647305"/>
                </a:lnTo>
                <a:lnTo>
                  <a:pt x="596967" y="672092"/>
                </a:lnTo>
                <a:lnTo>
                  <a:pt x="596967" y="1032050"/>
                </a:lnTo>
                <a:cubicBezTo>
                  <a:pt x="596967" y="1065950"/>
                  <a:pt x="567386" y="1093431"/>
                  <a:pt x="530896" y="1093431"/>
                </a:cubicBezTo>
                <a:close/>
              </a:path>
            </a:pathLst>
          </a:custGeom>
          <a:solidFill>
            <a:srgbClr val="7E90A4"/>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473" name="Google Shape;473;p14"/>
          <p:cNvSpPr txBox="1"/>
          <p:nvPr/>
        </p:nvSpPr>
        <p:spPr>
          <a:xfrm>
            <a:off x="3741886" y="1106636"/>
            <a:ext cx="2543175" cy="609600"/>
          </a:xfrm>
          <a:prstGeom prst="rect">
            <a:avLst/>
          </a:prstGeom>
          <a:noFill/>
          <a:ln>
            <a:noFill/>
          </a:ln>
        </p:spPr>
        <p:txBody>
          <a:bodyPr anchorCtr="0" anchor="ctr" bIns="0" lIns="0" spcFirstLastPara="1" rIns="0" wrap="square" tIns="0">
            <a:noAutofit/>
          </a:bodyPr>
          <a:lstStyle/>
          <a:p>
            <a:pPr indent="0" lvl="0" marL="0" marR="0" rtl="0" algn="just">
              <a:lnSpc>
                <a:spcPct val="130000"/>
              </a:lnSpc>
              <a:spcBef>
                <a:spcPts val="0"/>
              </a:spcBef>
              <a:spcAft>
                <a:spcPts val="0"/>
              </a:spcAft>
              <a:buClr>
                <a:srgbClr val="A0A3A6"/>
              </a:buClr>
              <a:buSzPts val="1400"/>
              <a:buFont typeface="Arial"/>
              <a:buNone/>
            </a:pPr>
            <a:r>
              <a:rPr b="0" i="0" lang="en-US" sz="1400" u="none" cap="none" strike="noStrike">
                <a:solidFill>
                  <a:srgbClr val="A0A3A6"/>
                </a:solidFill>
                <a:latin typeface="Arial"/>
                <a:ea typeface="Arial"/>
                <a:cs typeface="Arial"/>
                <a:sym typeface="Arial"/>
              </a:rPr>
              <a:t>Please enter your text here or paste your text here.</a:t>
            </a:r>
            <a:endParaRPr b="0" i="0" sz="1400" u="none" cap="none" strike="noStrike">
              <a:solidFill>
                <a:srgbClr val="A0A3A6"/>
              </a:solidFill>
              <a:latin typeface="Arial"/>
              <a:ea typeface="Arial"/>
              <a:cs typeface="Arial"/>
              <a:sym typeface="Arial"/>
            </a:endParaRPr>
          </a:p>
        </p:txBody>
      </p:sp>
      <p:sp>
        <p:nvSpPr>
          <p:cNvPr id="474" name="Google Shape;474;p14"/>
          <p:cNvSpPr txBox="1"/>
          <p:nvPr/>
        </p:nvSpPr>
        <p:spPr>
          <a:xfrm>
            <a:off x="2665560" y="1896020"/>
            <a:ext cx="2541588" cy="609600"/>
          </a:xfrm>
          <a:prstGeom prst="rect">
            <a:avLst/>
          </a:prstGeom>
          <a:noFill/>
          <a:ln>
            <a:noFill/>
          </a:ln>
        </p:spPr>
        <p:txBody>
          <a:bodyPr anchorCtr="0" anchor="ctr" bIns="0" lIns="0" spcFirstLastPara="1" rIns="0" wrap="square" tIns="0">
            <a:noAutofit/>
          </a:bodyPr>
          <a:lstStyle/>
          <a:p>
            <a:pPr indent="0" lvl="0" marL="0" marR="0" rtl="0" algn="just">
              <a:lnSpc>
                <a:spcPct val="130000"/>
              </a:lnSpc>
              <a:spcBef>
                <a:spcPts val="0"/>
              </a:spcBef>
              <a:spcAft>
                <a:spcPts val="0"/>
              </a:spcAft>
              <a:buClr>
                <a:srgbClr val="A0A3A6"/>
              </a:buClr>
              <a:buSzPts val="1400"/>
              <a:buFont typeface="Arial"/>
              <a:buNone/>
            </a:pPr>
            <a:r>
              <a:rPr b="0" i="0" lang="en-US" sz="1400" u="none" cap="none" strike="noStrike">
                <a:solidFill>
                  <a:srgbClr val="A0A3A6"/>
                </a:solidFill>
                <a:latin typeface="Arial"/>
                <a:ea typeface="Arial"/>
                <a:cs typeface="Arial"/>
                <a:sym typeface="Arial"/>
              </a:rPr>
              <a:t>Please enter your text here or paste your text here.</a:t>
            </a:r>
            <a:endParaRPr b="0" i="0" sz="1400" u="none" cap="none" strike="noStrike">
              <a:solidFill>
                <a:srgbClr val="A0A3A6"/>
              </a:solidFill>
              <a:latin typeface="Arial"/>
              <a:ea typeface="Arial"/>
              <a:cs typeface="Arial"/>
              <a:sym typeface="Arial"/>
            </a:endParaRPr>
          </a:p>
        </p:txBody>
      </p:sp>
      <p:sp>
        <p:nvSpPr>
          <p:cNvPr id="475" name="Google Shape;475;p14"/>
          <p:cNvSpPr txBox="1"/>
          <p:nvPr/>
        </p:nvSpPr>
        <p:spPr>
          <a:xfrm>
            <a:off x="1809899" y="2652067"/>
            <a:ext cx="2541587" cy="609600"/>
          </a:xfrm>
          <a:prstGeom prst="rect">
            <a:avLst/>
          </a:prstGeom>
          <a:noFill/>
          <a:ln>
            <a:noFill/>
          </a:ln>
        </p:spPr>
        <p:txBody>
          <a:bodyPr anchorCtr="0" anchor="ctr" bIns="0" lIns="0" spcFirstLastPara="1" rIns="0" wrap="square" tIns="0">
            <a:noAutofit/>
          </a:bodyPr>
          <a:lstStyle/>
          <a:p>
            <a:pPr indent="0" lvl="0" marL="0" marR="0" rtl="0" algn="just">
              <a:lnSpc>
                <a:spcPct val="130000"/>
              </a:lnSpc>
              <a:spcBef>
                <a:spcPts val="0"/>
              </a:spcBef>
              <a:spcAft>
                <a:spcPts val="0"/>
              </a:spcAft>
              <a:buClr>
                <a:srgbClr val="A0A3A6"/>
              </a:buClr>
              <a:buSzPts val="1400"/>
              <a:buFont typeface="Arial"/>
              <a:buNone/>
            </a:pPr>
            <a:r>
              <a:rPr b="0" i="0" lang="en-US" sz="1400" u="none" cap="none" strike="noStrike">
                <a:solidFill>
                  <a:srgbClr val="A0A3A6"/>
                </a:solidFill>
                <a:latin typeface="Arial"/>
                <a:ea typeface="Arial"/>
                <a:cs typeface="Arial"/>
                <a:sym typeface="Arial"/>
              </a:rPr>
              <a:t>Please enter your text here or paste your text here.</a:t>
            </a:r>
            <a:endParaRPr b="0" i="0" sz="1400" u="none" cap="none" strike="noStrike">
              <a:solidFill>
                <a:srgbClr val="A0A3A6"/>
              </a:solidFill>
              <a:latin typeface="Arial"/>
              <a:ea typeface="Arial"/>
              <a:cs typeface="Arial"/>
              <a:sym typeface="Arial"/>
            </a:endParaRPr>
          </a:p>
        </p:txBody>
      </p:sp>
      <p:sp>
        <p:nvSpPr>
          <p:cNvPr id="476" name="Google Shape;476;p14"/>
          <p:cNvSpPr txBox="1"/>
          <p:nvPr/>
        </p:nvSpPr>
        <p:spPr>
          <a:xfrm>
            <a:off x="1251098" y="3408114"/>
            <a:ext cx="2482850" cy="609600"/>
          </a:xfrm>
          <a:prstGeom prst="rect">
            <a:avLst/>
          </a:prstGeom>
          <a:noFill/>
          <a:ln>
            <a:noFill/>
          </a:ln>
        </p:spPr>
        <p:txBody>
          <a:bodyPr anchorCtr="0" anchor="ctr" bIns="0" lIns="0" spcFirstLastPara="1" rIns="0" wrap="square" tIns="0">
            <a:noAutofit/>
          </a:bodyPr>
          <a:lstStyle/>
          <a:p>
            <a:pPr indent="0" lvl="0" marL="0" marR="0" rtl="0" algn="just">
              <a:lnSpc>
                <a:spcPct val="130000"/>
              </a:lnSpc>
              <a:spcBef>
                <a:spcPts val="0"/>
              </a:spcBef>
              <a:spcAft>
                <a:spcPts val="0"/>
              </a:spcAft>
              <a:buClr>
                <a:srgbClr val="A0A3A6"/>
              </a:buClr>
              <a:buSzPts val="1400"/>
              <a:buFont typeface="Arial"/>
              <a:buNone/>
            </a:pPr>
            <a:r>
              <a:rPr b="0" i="0" lang="en-US" sz="1400" u="none" cap="none" strike="noStrike">
                <a:solidFill>
                  <a:srgbClr val="A0A3A6"/>
                </a:solidFill>
                <a:latin typeface="Arial"/>
                <a:ea typeface="Arial"/>
                <a:cs typeface="Arial"/>
                <a:sym typeface="Arial"/>
              </a:rPr>
              <a:t>Please enter your text here or paste your text here.</a:t>
            </a:r>
            <a:endParaRPr b="0" i="0" sz="1400" u="none" cap="none" strike="noStrike">
              <a:solidFill>
                <a:srgbClr val="A0A3A6"/>
              </a:solidFill>
              <a:latin typeface="Arial"/>
              <a:ea typeface="Arial"/>
              <a:cs typeface="Arial"/>
              <a:sym typeface="Arial"/>
            </a:endParaRPr>
          </a:p>
        </p:txBody>
      </p:sp>
      <p:sp>
        <p:nvSpPr>
          <p:cNvPr id="477" name="Google Shape;477;p14"/>
          <p:cNvSpPr txBox="1"/>
          <p:nvPr/>
        </p:nvSpPr>
        <p:spPr>
          <a:xfrm>
            <a:off x="6019949" y="987574"/>
            <a:ext cx="935037" cy="683264"/>
          </a:xfrm>
          <a:prstGeom prst="rect">
            <a:avLst/>
          </a:prstGeom>
          <a:noFill/>
          <a:ln>
            <a:noFill/>
          </a:ln>
        </p:spPr>
        <p:txBody>
          <a:bodyPr anchorCtr="0" anchor="t" bIns="45700" lIns="91425" spcFirstLastPara="1" rIns="91425" wrap="square" tIns="45700">
            <a:spAutoFit/>
          </a:bodyPr>
          <a:lstStyle/>
          <a:p>
            <a:pPr indent="0" lvl="0" marL="0" marR="0" rtl="0" algn="ctr">
              <a:lnSpc>
                <a:spcPct val="80000"/>
              </a:lnSpc>
              <a:spcBef>
                <a:spcPts val="0"/>
              </a:spcBef>
              <a:spcAft>
                <a:spcPts val="0"/>
              </a:spcAft>
              <a:buClr>
                <a:srgbClr val="A0A3A6"/>
              </a:buClr>
              <a:buSzPts val="4800"/>
              <a:buFont typeface="Arial"/>
              <a:buNone/>
            </a:pPr>
            <a:r>
              <a:rPr b="0" i="0" lang="en-US" sz="4800" u="none" cap="none" strike="noStrike">
                <a:solidFill>
                  <a:srgbClr val="A0A3A6"/>
                </a:solidFill>
                <a:latin typeface="Arial"/>
                <a:ea typeface="Arial"/>
                <a:cs typeface="Arial"/>
                <a:sym typeface="Arial"/>
              </a:rPr>
              <a:t>1</a:t>
            </a:r>
            <a:endParaRPr b="0" i="0" sz="4800" u="none" cap="none" strike="noStrike">
              <a:solidFill>
                <a:srgbClr val="A0A3A6"/>
              </a:solidFill>
              <a:latin typeface="Arial"/>
              <a:ea typeface="Arial"/>
              <a:cs typeface="Arial"/>
              <a:sym typeface="Arial"/>
            </a:endParaRPr>
          </a:p>
        </p:txBody>
      </p:sp>
      <p:sp>
        <p:nvSpPr>
          <p:cNvPr id="478" name="Google Shape;478;p14"/>
          <p:cNvSpPr txBox="1"/>
          <p:nvPr/>
        </p:nvSpPr>
        <p:spPr>
          <a:xfrm>
            <a:off x="5005114" y="1707654"/>
            <a:ext cx="935038" cy="683264"/>
          </a:xfrm>
          <a:prstGeom prst="rect">
            <a:avLst/>
          </a:prstGeom>
          <a:noFill/>
          <a:ln>
            <a:noFill/>
          </a:ln>
        </p:spPr>
        <p:txBody>
          <a:bodyPr anchorCtr="0" anchor="t" bIns="45700" lIns="91425" spcFirstLastPara="1" rIns="91425" wrap="square" tIns="45700">
            <a:spAutoFit/>
          </a:bodyPr>
          <a:lstStyle/>
          <a:p>
            <a:pPr indent="0" lvl="0" marL="0" marR="0" rtl="0" algn="ctr">
              <a:lnSpc>
                <a:spcPct val="80000"/>
              </a:lnSpc>
              <a:spcBef>
                <a:spcPts val="0"/>
              </a:spcBef>
              <a:spcAft>
                <a:spcPts val="0"/>
              </a:spcAft>
              <a:buClr>
                <a:srgbClr val="A0A3A6"/>
              </a:buClr>
              <a:buSzPts val="4800"/>
              <a:buFont typeface="Arial"/>
              <a:buNone/>
            </a:pPr>
            <a:r>
              <a:rPr b="0" i="0" lang="en-US" sz="4800" u="none" cap="none" strike="noStrike">
                <a:solidFill>
                  <a:srgbClr val="A0A3A6"/>
                </a:solidFill>
                <a:latin typeface="Arial"/>
                <a:ea typeface="Arial"/>
                <a:cs typeface="Arial"/>
                <a:sym typeface="Arial"/>
              </a:rPr>
              <a:t>2</a:t>
            </a:r>
            <a:endParaRPr b="0" i="0" sz="4800" u="none" cap="none" strike="noStrike">
              <a:solidFill>
                <a:srgbClr val="A0A3A6"/>
              </a:solidFill>
              <a:latin typeface="Arial"/>
              <a:ea typeface="Arial"/>
              <a:cs typeface="Arial"/>
              <a:sym typeface="Arial"/>
            </a:endParaRPr>
          </a:p>
        </p:txBody>
      </p:sp>
      <p:sp>
        <p:nvSpPr>
          <p:cNvPr id="479" name="Google Shape;479;p14"/>
          <p:cNvSpPr txBox="1"/>
          <p:nvPr/>
        </p:nvSpPr>
        <p:spPr>
          <a:xfrm>
            <a:off x="4086374" y="2427734"/>
            <a:ext cx="936625" cy="683264"/>
          </a:xfrm>
          <a:prstGeom prst="rect">
            <a:avLst/>
          </a:prstGeom>
          <a:noFill/>
          <a:ln>
            <a:noFill/>
          </a:ln>
        </p:spPr>
        <p:txBody>
          <a:bodyPr anchorCtr="0" anchor="t" bIns="45700" lIns="91425" spcFirstLastPara="1" rIns="91425" wrap="square" tIns="45700">
            <a:spAutoFit/>
          </a:bodyPr>
          <a:lstStyle/>
          <a:p>
            <a:pPr indent="0" lvl="0" marL="0" marR="0" rtl="0" algn="ctr">
              <a:lnSpc>
                <a:spcPct val="80000"/>
              </a:lnSpc>
              <a:spcBef>
                <a:spcPts val="0"/>
              </a:spcBef>
              <a:spcAft>
                <a:spcPts val="0"/>
              </a:spcAft>
              <a:buClr>
                <a:srgbClr val="A0A3A6"/>
              </a:buClr>
              <a:buSzPts val="4800"/>
              <a:buFont typeface="Arial"/>
              <a:buNone/>
            </a:pPr>
            <a:r>
              <a:rPr b="0" i="0" lang="en-US" sz="4800" u="none" cap="none" strike="noStrike">
                <a:solidFill>
                  <a:srgbClr val="A0A3A6"/>
                </a:solidFill>
                <a:latin typeface="Arial"/>
                <a:ea typeface="Arial"/>
                <a:cs typeface="Arial"/>
                <a:sym typeface="Arial"/>
              </a:rPr>
              <a:t>3</a:t>
            </a:r>
            <a:endParaRPr b="0" i="0" sz="4800" u="none" cap="none" strike="noStrike">
              <a:solidFill>
                <a:srgbClr val="A0A3A6"/>
              </a:solidFill>
              <a:latin typeface="Arial"/>
              <a:ea typeface="Arial"/>
              <a:cs typeface="Arial"/>
              <a:sym typeface="Arial"/>
            </a:endParaRPr>
          </a:p>
        </p:txBody>
      </p:sp>
      <p:sp>
        <p:nvSpPr>
          <p:cNvPr id="480" name="Google Shape;480;p14"/>
          <p:cNvSpPr txBox="1"/>
          <p:nvPr/>
        </p:nvSpPr>
        <p:spPr>
          <a:xfrm>
            <a:off x="3419872" y="2968606"/>
            <a:ext cx="936625" cy="683264"/>
          </a:xfrm>
          <a:prstGeom prst="rect">
            <a:avLst/>
          </a:prstGeom>
          <a:noFill/>
          <a:ln>
            <a:noFill/>
          </a:ln>
        </p:spPr>
        <p:txBody>
          <a:bodyPr anchorCtr="0" anchor="t" bIns="45700" lIns="91425" spcFirstLastPara="1" rIns="91425" wrap="square" tIns="45700">
            <a:spAutoFit/>
          </a:bodyPr>
          <a:lstStyle/>
          <a:p>
            <a:pPr indent="0" lvl="0" marL="0" marR="0" rtl="0" algn="ctr">
              <a:lnSpc>
                <a:spcPct val="80000"/>
              </a:lnSpc>
              <a:spcBef>
                <a:spcPts val="0"/>
              </a:spcBef>
              <a:spcAft>
                <a:spcPts val="0"/>
              </a:spcAft>
              <a:buClr>
                <a:srgbClr val="A0A3A6"/>
              </a:buClr>
              <a:buSzPts val="4800"/>
              <a:buFont typeface="Arial"/>
              <a:buNone/>
            </a:pPr>
            <a:r>
              <a:rPr b="0" i="0" lang="en-US" sz="4800" u="none" cap="none" strike="noStrike">
                <a:solidFill>
                  <a:srgbClr val="A0A3A6"/>
                </a:solidFill>
                <a:latin typeface="Arial"/>
                <a:ea typeface="Arial"/>
                <a:cs typeface="Arial"/>
                <a:sym typeface="Arial"/>
              </a:rPr>
              <a:t>4</a:t>
            </a:r>
            <a:endParaRPr b="0" i="0" sz="4800" u="none" cap="none" strike="noStrike">
              <a:solidFill>
                <a:srgbClr val="A0A3A6"/>
              </a:solidFill>
              <a:latin typeface="Arial"/>
              <a:ea typeface="Arial"/>
              <a:cs typeface="Arial"/>
              <a:sym typeface="Arial"/>
            </a:endParaRPr>
          </a:p>
        </p:txBody>
      </p:sp>
      <p:sp>
        <p:nvSpPr>
          <p:cNvPr id="481" name="Google Shape;481;p14"/>
          <p:cNvSpPr txBox="1"/>
          <p:nvPr>
            <p:ph idx="4294967295" type="title"/>
          </p:nvPr>
        </p:nvSpPr>
        <p:spPr>
          <a:xfrm>
            <a:off x="0" y="274638"/>
            <a:ext cx="7886700" cy="99377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300"/>
              <a:buFont typeface="Calibri"/>
              <a:buNone/>
            </a:pPr>
            <a:r>
              <a:rPr lang="en-US"/>
              <a:t> </a:t>
            </a:r>
            <a:endParaRPr/>
          </a:p>
        </p:txBody>
      </p:sp>
    </p:spTree>
  </p:cSld>
  <p:clrMapOvr>
    <a:masterClrMapping/>
  </p:clrMapOvr>
  <p:transition spd="med">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81"/>
                                        </p:tgtEl>
                                        <p:attrNameLst>
                                          <p:attrName>style.visibility</p:attrName>
                                        </p:attrNameLst>
                                      </p:cBhvr>
                                      <p:to>
                                        <p:strVal val="visible"/>
                                      </p:to>
                                    </p:set>
                                    <p:animEffect filter="fade" transition="in">
                                      <p:cBhvr>
                                        <p:cTn dur="500"/>
                                        <p:tgtEl>
                                          <p:spTgt spid="481"/>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469"/>
                                        </p:tgtEl>
                                        <p:attrNameLst>
                                          <p:attrName>style.visibility</p:attrName>
                                        </p:attrNameLst>
                                      </p:cBhvr>
                                      <p:to>
                                        <p:strVal val="visible"/>
                                      </p:to>
                                    </p:set>
                                    <p:animEffect filter="fade" transition="in">
                                      <p:cBhvr>
                                        <p:cTn dur="500"/>
                                        <p:tgtEl>
                                          <p:spTgt spid="469"/>
                                        </p:tgtEl>
                                      </p:cBhvr>
                                    </p:animEffect>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477"/>
                                        </p:tgtEl>
                                        <p:attrNameLst>
                                          <p:attrName>style.visibility</p:attrName>
                                        </p:attrNameLst>
                                      </p:cBhvr>
                                      <p:to>
                                        <p:strVal val="visible"/>
                                      </p:to>
                                    </p:set>
                                    <p:anim calcmode="lin" valueType="num">
                                      <p:cBhvr additive="base">
                                        <p:cTn dur="500"/>
                                        <p:tgtEl>
                                          <p:spTgt spid="477"/>
                                        </p:tgtEl>
                                        <p:attrNameLst>
                                          <p:attrName>ppt_w</p:attrName>
                                        </p:attrNameLst>
                                      </p:cBhvr>
                                      <p:tavLst>
                                        <p:tav fmla="" tm="0">
                                          <p:val>
                                            <p:strVal val="0"/>
                                          </p:val>
                                        </p:tav>
                                        <p:tav fmla="" tm="100000">
                                          <p:val>
                                            <p:strVal val="#ppt_w"/>
                                          </p:val>
                                        </p:tav>
                                      </p:tavLst>
                                    </p:anim>
                                    <p:anim calcmode="lin" valueType="num">
                                      <p:cBhvr additive="base">
                                        <p:cTn dur="500"/>
                                        <p:tgtEl>
                                          <p:spTgt spid="477"/>
                                        </p:tgtEl>
                                        <p:attrNameLst>
                                          <p:attrName>ppt_h</p:attrName>
                                        </p:attrNameLst>
                                      </p:cBhvr>
                                      <p:tavLst>
                                        <p:tav fmla="" tm="0">
                                          <p:val>
                                            <p:strVal val="0"/>
                                          </p:val>
                                        </p:tav>
                                        <p:tav fmla="" tm="100000">
                                          <p:val>
                                            <p:strVal val="#ppt_h"/>
                                          </p:val>
                                        </p:tav>
                                      </p:tavLst>
                                    </p:anim>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473"/>
                                        </p:tgtEl>
                                        <p:attrNameLst>
                                          <p:attrName>style.visibility</p:attrName>
                                        </p:attrNameLst>
                                      </p:cBhvr>
                                      <p:to>
                                        <p:strVal val="visible"/>
                                      </p:to>
                                    </p:set>
                                    <p:animEffect filter="fade" transition="in">
                                      <p:cBhvr>
                                        <p:cTn dur="500"/>
                                        <p:tgtEl>
                                          <p:spTgt spid="473"/>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470"/>
                                        </p:tgtEl>
                                        <p:attrNameLst>
                                          <p:attrName>style.visibility</p:attrName>
                                        </p:attrNameLst>
                                      </p:cBhvr>
                                      <p:to>
                                        <p:strVal val="visible"/>
                                      </p:to>
                                    </p:set>
                                    <p:animEffect filter="fade" transition="in">
                                      <p:cBhvr>
                                        <p:cTn dur="500"/>
                                        <p:tgtEl>
                                          <p:spTgt spid="470"/>
                                        </p:tgtEl>
                                      </p:cBhvr>
                                    </p:animEffect>
                                  </p:childTnLst>
                                </p:cTn>
                              </p:par>
                            </p:childTnLst>
                          </p:cTn>
                        </p:par>
                        <p:par>
                          <p:cTn fill="hold">
                            <p:stCondLst>
                              <p:cond delay="2500"/>
                            </p:stCondLst>
                            <p:childTnLst>
                              <p:par>
                                <p:cTn fill="hold" nodeType="afterEffect" presetClass="entr" presetID="23" presetSubtype="16">
                                  <p:stCondLst>
                                    <p:cond delay="0"/>
                                  </p:stCondLst>
                                  <p:childTnLst>
                                    <p:set>
                                      <p:cBhvr>
                                        <p:cTn dur="1" fill="hold">
                                          <p:stCondLst>
                                            <p:cond delay="0"/>
                                          </p:stCondLst>
                                        </p:cTn>
                                        <p:tgtEl>
                                          <p:spTgt spid="478"/>
                                        </p:tgtEl>
                                        <p:attrNameLst>
                                          <p:attrName>style.visibility</p:attrName>
                                        </p:attrNameLst>
                                      </p:cBhvr>
                                      <p:to>
                                        <p:strVal val="visible"/>
                                      </p:to>
                                    </p:set>
                                    <p:anim calcmode="lin" valueType="num">
                                      <p:cBhvr additive="base">
                                        <p:cTn dur="500"/>
                                        <p:tgtEl>
                                          <p:spTgt spid="478"/>
                                        </p:tgtEl>
                                        <p:attrNameLst>
                                          <p:attrName>ppt_w</p:attrName>
                                        </p:attrNameLst>
                                      </p:cBhvr>
                                      <p:tavLst>
                                        <p:tav fmla="" tm="0">
                                          <p:val>
                                            <p:strVal val="0"/>
                                          </p:val>
                                        </p:tav>
                                        <p:tav fmla="" tm="100000">
                                          <p:val>
                                            <p:strVal val="#ppt_w"/>
                                          </p:val>
                                        </p:tav>
                                      </p:tavLst>
                                    </p:anim>
                                    <p:anim calcmode="lin" valueType="num">
                                      <p:cBhvr additive="base">
                                        <p:cTn dur="500"/>
                                        <p:tgtEl>
                                          <p:spTgt spid="478"/>
                                        </p:tgtEl>
                                        <p:attrNameLst>
                                          <p:attrName>ppt_h</p:attrName>
                                        </p:attrNameLst>
                                      </p:cBhvr>
                                      <p:tavLst>
                                        <p:tav fmla="" tm="0">
                                          <p:val>
                                            <p:strVal val="0"/>
                                          </p:val>
                                        </p:tav>
                                        <p:tav fmla="" tm="100000">
                                          <p:val>
                                            <p:strVal val="#ppt_h"/>
                                          </p:val>
                                        </p:tav>
                                      </p:tavLst>
                                    </p:anim>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474"/>
                                        </p:tgtEl>
                                        <p:attrNameLst>
                                          <p:attrName>style.visibility</p:attrName>
                                        </p:attrNameLst>
                                      </p:cBhvr>
                                      <p:to>
                                        <p:strVal val="visible"/>
                                      </p:to>
                                    </p:set>
                                    <p:animEffect filter="fade" transition="in">
                                      <p:cBhvr>
                                        <p:cTn dur="500"/>
                                        <p:tgtEl>
                                          <p:spTgt spid="474"/>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471"/>
                                        </p:tgtEl>
                                        <p:attrNameLst>
                                          <p:attrName>style.visibility</p:attrName>
                                        </p:attrNameLst>
                                      </p:cBhvr>
                                      <p:to>
                                        <p:strVal val="visible"/>
                                      </p:to>
                                    </p:set>
                                    <p:animEffect filter="fade" transition="in">
                                      <p:cBhvr>
                                        <p:cTn dur="500"/>
                                        <p:tgtEl>
                                          <p:spTgt spid="471"/>
                                        </p:tgtEl>
                                      </p:cBhvr>
                                    </p:animEffect>
                                  </p:childTnLst>
                                </p:cTn>
                              </p:par>
                            </p:childTnLst>
                          </p:cTn>
                        </p:par>
                        <p:par>
                          <p:cTn fill="hold">
                            <p:stCondLst>
                              <p:cond delay="4000"/>
                            </p:stCondLst>
                            <p:childTnLst>
                              <p:par>
                                <p:cTn fill="hold" nodeType="afterEffect" presetClass="entr" presetID="23" presetSubtype="16">
                                  <p:stCondLst>
                                    <p:cond delay="0"/>
                                  </p:stCondLst>
                                  <p:childTnLst>
                                    <p:set>
                                      <p:cBhvr>
                                        <p:cTn dur="1" fill="hold">
                                          <p:stCondLst>
                                            <p:cond delay="0"/>
                                          </p:stCondLst>
                                        </p:cTn>
                                        <p:tgtEl>
                                          <p:spTgt spid="479"/>
                                        </p:tgtEl>
                                        <p:attrNameLst>
                                          <p:attrName>style.visibility</p:attrName>
                                        </p:attrNameLst>
                                      </p:cBhvr>
                                      <p:to>
                                        <p:strVal val="visible"/>
                                      </p:to>
                                    </p:set>
                                    <p:anim calcmode="lin" valueType="num">
                                      <p:cBhvr additive="base">
                                        <p:cTn dur="500"/>
                                        <p:tgtEl>
                                          <p:spTgt spid="479"/>
                                        </p:tgtEl>
                                        <p:attrNameLst>
                                          <p:attrName>ppt_w</p:attrName>
                                        </p:attrNameLst>
                                      </p:cBhvr>
                                      <p:tavLst>
                                        <p:tav fmla="" tm="0">
                                          <p:val>
                                            <p:strVal val="0"/>
                                          </p:val>
                                        </p:tav>
                                        <p:tav fmla="" tm="100000">
                                          <p:val>
                                            <p:strVal val="#ppt_w"/>
                                          </p:val>
                                        </p:tav>
                                      </p:tavLst>
                                    </p:anim>
                                    <p:anim calcmode="lin" valueType="num">
                                      <p:cBhvr additive="base">
                                        <p:cTn dur="500"/>
                                        <p:tgtEl>
                                          <p:spTgt spid="479"/>
                                        </p:tgtEl>
                                        <p:attrNameLst>
                                          <p:attrName>ppt_h</p:attrName>
                                        </p:attrNameLst>
                                      </p:cBhvr>
                                      <p:tavLst>
                                        <p:tav fmla="" tm="0">
                                          <p:val>
                                            <p:strVal val="0"/>
                                          </p:val>
                                        </p:tav>
                                        <p:tav fmla="" tm="100000">
                                          <p:val>
                                            <p:strVal val="#ppt_h"/>
                                          </p:val>
                                        </p:tav>
                                      </p:tavLst>
                                    </p:anim>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475"/>
                                        </p:tgtEl>
                                        <p:attrNameLst>
                                          <p:attrName>style.visibility</p:attrName>
                                        </p:attrNameLst>
                                      </p:cBhvr>
                                      <p:to>
                                        <p:strVal val="visible"/>
                                      </p:to>
                                    </p:set>
                                    <p:animEffect filter="fade" transition="in">
                                      <p:cBhvr>
                                        <p:cTn dur="500"/>
                                        <p:tgtEl>
                                          <p:spTgt spid="475"/>
                                        </p:tgtEl>
                                      </p:cBhvr>
                                    </p:animEffect>
                                  </p:childTnLst>
                                </p:cTn>
                              </p:par>
                            </p:childTnLst>
                          </p:cTn>
                        </p:par>
                        <p:par>
                          <p:cTn fill="hold">
                            <p:stCondLst>
                              <p:cond delay="5000"/>
                            </p:stCondLst>
                            <p:childTnLst>
                              <p:par>
                                <p:cTn fill="hold" nodeType="afterEffect" presetClass="entr" presetID="10" presetSubtype="0">
                                  <p:stCondLst>
                                    <p:cond delay="0"/>
                                  </p:stCondLst>
                                  <p:childTnLst>
                                    <p:set>
                                      <p:cBhvr>
                                        <p:cTn dur="1" fill="hold">
                                          <p:stCondLst>
                                            <p:cond delay="0"/>
                                          </p:stCondLst>
                                        </p:cTn>
                                        <p:tgtEl>
                                          <p:spTgt spid="472"/>
                                        </p:tgtEl>
                                        <p:attrNameLst>
                                          <p:attrName>style.visibility</p:attrName>
                                        </p:attrNameLst>
                                      </p:cBhvr>
                                      <p:to>
                                        <p:strVal val="visible"/>
                                      </p:to>
                                    </p:set>
                                    <p:animEffect filter="fade" transition="in">
                                      <p:cBhvr>
                                        <p:cTn dur="500"/>
                                        <p:tgtEl>
                                          <p:spTgt spid="472"/>
                                        </p:tgtEl>
                                      </p:cBhvr>
                                    </p:animEffect>
                                  </p:childTnLst>
                                </p:cTn>
                              </p:par>
                            </p:childTnLst>
                          </p:cTn>
                        </p:par>
                        <p:par>
                          <p:cTn fill="hold">
                            <p:stCondLst>
                              <p:cond delay="5500"/>
                            </p:stCondLst>
                            <p:childTnLst>
                              <p:par>
                                <p:cTn fill="hold" nodeType="afterEffect" presetClass="entr" presetID="23" presetSubtype="16">
                                  <p:stCondLst>
                                    <p:cond delay="0"/>
                                  </p:stCondLst>
                                  <p:childTnLst>
                                    <p:set>
                                      <p:cBhvr>
                                        <p:cTn dur="1" fill="hold">
                                          <p:stCondLst>
                                            <p:cond delay="0"/>
                                          </p:stCondLst>
                                        </p:cTn>
                                        <p:tgtEl>
                                          <p:spTgt spid="480"/>
                                        </p:tgtEl>
                                        <p:attrNameLst>
                                          <p:attrName>style.visibility</p:attrName>
                                        </p:attrNameLst>
                                      </p:cBhvr>
                                      <p:to>
                                        <p:strVal val="visible"/>
                                      </p:to>
                                    </p:set>
                                    <p:anim calcmode="lin" valueType="num">
                                      <p:cBhvr additive="base">
                                        <p:cTn dur="500"/>
                                        <p:tgtEl>
                                          <p:spTgt spid="480"/>
                                        </p:tgtEl>
                                        <p:attrNameLst>
                                          <p:attrName>ppt_w</p:attrName>
                                        </p:attrNameLst>
                                      </p:cBhvr>
                                      <p:tavLst>
                                        <p:tav fmla="" tm="0">
                                          <p:val>
                                            <p:strVal val="0"/>
                                          </p:val>
                                        </p:tav>
                                        <p:tav fmla="" tm="100000">
                                          <p:val>
                                            <p:strVal val="#ppt_w"/>
                                          </p:val>
                                        </p:tav>
                                      </p:tavLst>
                                    </p:anim>
                                    <p:anim calcmode="lin" valueType="num">
                                      <p:cBhvr additive="base">
                                        <p:cTn dur="500"/>
                                        <p:tgtEl>
                                          <p:spTgt spid="480"/>
                                        </p:tgtEl>
                                        <p:attrNameLst>
                                          <p:attrName>ppt_h</p:attrName>
                                        </p:attrNameLst>
                                      </p:cBhvr>
                                      <p:tavLst>
                                        <p:tav fmla="" tm="0">
                                          <p:val>
                                            <p:strVal val="0"/>
                                          </p:val>
                                        </p:tav>
                                        <p:tav fmla="" tm="100000">
                                          <p:val>
                                            <p:strVal val="#ppt_h"/>
                                          </p:val>
                                        </p:tav>
                                      </p:tavLst>
                                    </p:anim>
                                  </p:childTnLst>
                                </p:cTn>
                              </p:par>
                            </p:childTnLst>
                          </p:cTn>
                        </p:par>
                        <p:par>
                          <p:cTn fill="hold">
                            <p:stCondLst>
                              <p:cond delay="6000"/>
                            </p:stCondLst>
                            <p:childTnLst>
                              <p:par>
                                <p:cTn fill="hold" nodeType="afterEffect" presetClass="entr" presetID="10" presetSubtype="0">
                                  <p:stCondLst>
                                    <p:cond delay="0"/>
                                  </p:stCondLst>
                                  <p:childTnLst>
                                    <p:set>
                                      <p:cBhvr>
                                        <p:cTn dur="1" fill="hold">
                                          <p:stCondLst>
                                            <p:cond delay="0"/>
                                          </p:stCondLst>
                                        </p:cTn>
                                        <p:tgtEl>
                                          <p:spTgt spid="476"/>
                                        </p:tgtEl>
                                        <p:attrNameLst>
                                          <p:attrName>style.visibility</p:attrName>
                                        </p:attrNameLst>
                                      </p:cBhvr>
                                      <p:to>
                                        <p:strVal val="visible"/>
                                      </p:to>
                                    </p:set>
                                    <p:animEffect filter="fade" transition="in">
                                      <p:cBhvr>
                                        <p:cTn dur="500"/>
                                        <p:tgtEl>
                                          <p:spTgt spid="4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6" name="Shape 486"/>
        <p:cNvGrpSpPr/>
        <p:nvPr/>
      </p:nvGrpSpPr>
      <p:grpSpPr>
        <a:xfrm>
          <a:off x="0" y="0"/>
          <a:ext cx="0" cy="0"/>
          <a:chOff x="0" y="0"/>
          <a:chExt cx="0" cy="0"/>
        </a:xfrm>
      </p:grpSpPr>
      <p:sp>
        <p:nvSpPr>
          <p:cNvPr id="487" name="Google Shape;487;p15"/>
          <p:cNvSpPr/>
          <p:nvPr/>
        </p:nvSpPr>
        <p:spPr>
          <a:xfrm flipH="1">
            <a:off x="0" y="521495"/>
            <a:ext cx="2713436" cy="515541"/>
          </a:xfrm>
          <a:custGeom>
            <a:rect b="b" l="l" r="r" t="t"/>
            <a:pathLst>
              <a:path extrusionOk="0" h="688369" w="2323883">
                <a:moveTo>
                  <a:pt x="2323883" y="0"/>
                </a:moveTo>
                <a:lnTo>
                  <a:pt x="2034284" y="0"/>
                </a:lnTo>
                <a:lnTo>
                  <a:pt x="719189" y="0"/>
                </a:lnTo>
                <a:lnTo>
                  <a:pt x="344184" y="0"/>
                </a:lnTo>
                <a:lnTo>
                  <a:pt x="0" y="344185"/>
                </a:lnTo>
                <a:lnTo>
                  <a:pt x="344184" y="688369"/>
                </a:lnTo>
                <a:lnTo>
                  <a:pt x="719189" y="688369"/>
                </a:lnTo>
                <a:lnTo>
                  <a:pt x="2034284" y="688369"/>
                </a:lnTo>
                <a:lnTo>
                  <a:pt x="2323883" y="688369"/>
                </a:lnTo>
                <a:close/>
              </a:path>
            </a:pathLst>
          </a:custGeom>
          <a:gradFill>
            <a:gsLst>
              <a:gs pos="0">
                <a:schemeClr val="accent1"/>
              </a:gs>
              <a:gs pos="49000">
                <a:srgbClr val="7E90A4"/>
              </a:gs>
              <a:gs pos="51000">
                <a:srgbClr val="A9B3C2"/>
              </a:gs>
              <a:gs pos="100000">
                <a:schemeClr val="accent1"/>
              </a:gs>
            </a:gsLst>
            <a:lin ang="16200000" scaled="0"/>
          </a:gradFill>
          <a:ln>
            <a:noFill/>
          </a:ln>
          <a:effectLst>
            <a:outerShdw blurRad="50800" rotWithShape="0" algn="tl" dir="2700000" dist="38100">
              <a:srgbClr val="000000">
                <a:alpha val="20000"/>
              </a:srgbClr>
            </a:outerShdw>
          </a:effectLst>
        </p:spPr>
        <p:txBody>
          <a:bodyPr anchorCtr="0" anchor="ctr" bIns="0" lIns="0" spcFirstLastPara="1" rIns="216000" wrap="square" tIns="45700">
            <a:noAutofit/>
          </a:bodyPr>
          <a:lstStyle/>
          <a:p>
            <a:pPr indent="0" lvl="0" marL="0" marR="0" rtl="0" algn="ctr">
              <a:lnSpc>
                <a:spcPct val="100000"/>
              </a:lnSpc>
              <a:spcBef>
                <a:spcPts val="0"/>
              </a:spcBef>
              <a:spcAft>
                <a:spcPts val="0"/>
              </a:spcAft>
              <a:buClr>
                <a:srgbClr val="FFFFFF"/>
              </a:buClr>
              <a:buSzPts val="2400"/>
              <a:buFont typeface="Microsoft Yahei"/>
              <a:buNone/>
            </a:pPr>
            <a:r>
              <a:rPr b="1" i="0" lang="en-US" sz="2400" u="none" cap="none" strike="noStrike">
                <a:solidFill>
                  <a:srgbClr val="FFFFFF"/>
                </a:solidFill>
                <a:latin typeface="Microsoft Yahei"/>
                <a:ea typeface="Microsoft Yahei"/>
                <a:cs typeface="Microsoft Yahei"/>
                <a:sym typeface="Microsoft Yahei"/>
              </a:rPr>
              <a:t>Transition page</a:t>
            </a:r>
            <a:endParaRPr b="1" i="0" sz="2400" u="none" cap="none" strike="noStrike">
              <a:solidFill>
                <a:srgbClr val="FFFFFF"/>
              </a:solidFill>
              <a:latin typeface="Microsoft Yahei"/>
              <a:ea typeface="Microsoft Yahei"/>
              <a:cs typeface="Microsoft Yahei"/>
              <a:sym typeface="Microsoft Yahei"/>
            </a:endParaRPr>
          </a:p>
        </p:txBody>
      </p:sp>
      <p:sp>
        <p:nvSpPr>
          <p:cNvPr id="488" name="Google Shape;488;p15"/>
          <p:cNvSpPr/>
          <p:nvPr/>
        </p:nvSpPr>
        <p:spPr>
          <a:xfrm>
            <a:off x="3514794" y="1148230"/>
            <a:ext cx="2292212" cy="2292212"/>
          </a:xfrm>
          <a:prstGeom prst="ellipse">
            <a:avLst/>
          </a:prstGeom>
          <a:solidFill>
            <a:schemeClr val="accent1">
              <a:alpha val="75686"/>
            </a:schemeClr>
          </a:solidFill>
          <a:ln cap="flat" cmpd="sng" w="12700">
            <a:solidFill>
              <a:srgbClr val="2B343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350"/>
              <a:buFont typeface="Calibri"/>
              <a:buNone/>
            </a:pPr>
            <a:r>
              <a:t/>
            </a:r>
            <a:endParaRPr b="0" i="0" sz="1350" u="none" cap="none" strike="noStrike">
              <a:solidFill>
                <a:srgbClr val="FFFFFF"/>
              </a:solidFill>
              <a:latin typeface="Calibri"/>
              <a:ea typeface="Calibri"/>
              <a:cs typeface="Calibri"/>
              <a:sym typeface="Calibri"/>
            </a:endParaRPr>
          </a:p>
        </p:txBody>
      </p:sp>
      <p:sp>
        <p:nvSpPr>
          <p:cNvPr id="489" name="Google Shape;489;p15"/>
          <p:cNvSpPr/>
          <p:nvPr/>
        </p:nvSpPr>
        <p:spPr>
          <a:xfrm>
            <a:off x="3331764" y="965200"/>
            <a:ext cx="2658272" cy="2658272"/>
          </a:xfrm>
          <a:prstGeom prst="ellipse">
            <a:avLst/>
          </a:prstGeom>
          <a:noFill/>
          <a:ln cap="flat" cmpd="sng" w="28575">
            <a:solidFill>
              <a:srgbClr val="2B343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350"/>
              <a:buFont typeface="Calibri"/>
              <a:buNone/>
            </a:pPr>
            <a:r>
              <a:t/>
            </a:r>
            <a:endParaRPr b="0" i="0" sz="1350" u="none" cap="none" strike="noStrike">
              <a:solidFill>
                <a:srgbClr val="FFFFFF"/>
              </a:solidFill>
              <a:latin typeface="Calibri"/>
              <a:ea typeface="Calibri"/>
              <a:cs typeface="Calibri"/>
              <a:sym typeface="Calibri"/>
            </a:endParaRPr>
          </a:p>
        </p:txBody>
      </p:sp>
      <p:sp>
        <p:nvSpPr>
          <p:cNvPr id="490" name="Google Shape;490;p15"/>
          <p:cNvSpPr/>
          <p:nvPr/>
        </p:nvSpPr>
        <p:spPr>
          <a:xfrm>
            <a:off x="3022600" y="656036"/>
            <a:ext cx="3276600" cy="3276600"/>
          </a:xfrm>
          <a:prstGeom prst="ellipse">
            <a:avLst/>
          </a:prstGeom>
          <a:noFill/>
          <a:ln cap="flat" cmpd="sng" w="28575">
            <a:solidFill>
              <a:srgbClr val="2B343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350"/>
              <a:buFont typeface="Calibri"/>
              <a:buNone/>
            </a:pPr>
            <a:r>
              <a:t/>
            </a:r>
            <a:endParaRPr b="0" i="0" sz="1350" u="none" cap="none" strike="noStrike">
              <a:solidFill>
                <a:srgbClr val="FFFFFF"/>
              </a:solidFill>
              <a:latin typeface="Calibri"/>
              <a:ea typeface="Calibri"/>
              <a:cs typeface="Calibri"/>
              <a:sym typeface="Calibri"/>
            </a:endParaRPr>
          </a:p>
        </p:txBody>
      </p:sp>
      <p:sp>
        <p:nvSpPr>
          <p:cNvPr id="491" name="Google Shape;491;p15"/>
          <p:cNvSpPr txBox="1"/>
          <p:nvPr/>
        </p:nvSpPr>
        <p:spPr>
          <a:xfrm>
            <a:off x="4067610" y="1378287"/>
            <a:ext cx="1133644" cy="10156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6000"/>
              <a:buFont typeface="Microsoft Yahei"/>
              <a:buNone/>
            </a:pPr>
            <a:r>
              <a:rPr b="1" i="0" lang="en-US" sz="6000" u="none" cap="none" strike="noStrike">
                <a:solidFill>
                  <a:srgbClr val="FFFFFF"/>
                </a:solidFill>
                <a:latin typeface="Microsoft Yahei"/>
                <a:ea typeface="Microsoft Yahei"/>
                <a:cs typeface="Microsoft Yahei"/>
                <a:sym typeface="Microsoft Yahei"/>
              </a:rPr>
              <a:t>03</a:t>
            </a:r>
            <a:endParaRPr b="1" i="0" sz="6000" u="none" cap="none" strike="noStrike">
              <a:solidFill>
                <a:srgbClr val="FFFFFF"/>
              </a:solidFill>
              <a:latin typeface="Microsoft Yahei"/>
              <a:ea typeface="Microsoft Yahei"/>
              <a:cs typeface="Microsoft Yahei"/>
              <a:sym typeface="Microsoft Yahei"/>
            </a:endParaRPr>
          </a:p>
        </p:txBody>
      </p:sp>
      <p:sp>
        <p:nvSpPr>
          <p:cNvPr id="492" name="Google Shape;492;p15"/>
          <p:cNvSpPr txBox="1"/>
          <p:nvPr/>
        </p:nvSpPr>
        <p:spPr>
          <a:xfrm>
            <a:off x="3645236" y="2267634"/>
            <a:ext cx="2200795"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3600"/>
              <a:buFont typeface="Microsoft Yahei"/>
              <a:buNone/>
            </a:pPr>
            <a:r>
              <a:rPr b="1" i="0" lang="en-US" sz="3600" u="none" cap="none" strike="noStrike">
                <a:solidFill>
                  <a:srgbClr val="FFFFFF"/>
                </a:solidFill>
                <a:latin typeface="Microsoft Yahei"/>
                <a:ea typeface="Microsoft Yahei"/>
                <a:cs typeface="Microsoft Yahei"/>
                <a:sym typeface="Microsoft Yahei"/>
              </a:rPr>
              <a:t>Add text</a:t>
            </a:r>
            <a:endParaRPr b="1" i="0" sz="3600" u="none" cap="none" strike="noStrike">
              <a:solidFill>
                <a:srgbClr val="FFFFFF"/>
              </a:solidFill>
              <a:latin typeface="Microsoft Yahei"/>
              <a:ea typeface="Microsoft Yahei"/>
              <a:cs typeface="Microsoft Yahei"/>
              <a:sym typeface="Microsoft Yahei"/>
            </a:endParaRPr>
          </a:p>
        </p:txBody>
      </p:sp>
      <p:sp>
        <p:nvSpPr>
          <p:cNvPr id="493" name="Google Shape;493;p15"/>
          <p:cNvSpPr txBox="1"/>
          <p:nvPr/>
        </p:nvSpPr>
        <p:spPr>
          <a:xfrm>
            <a:off x="4169149" y="2913965"/>
            <a:ext cx="1130118"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Microsoft Yahei"/>
              <a:buNone/>
            </a:pPr>
            <a:r>
              <a:rPr b="0" i="0" lang="en-US" sz="1800" u="none" cap="none" strike="noStrike">
                <a:solidFill>
                  <a:srgbClr val="FFFFFF"/>
                </a:solidFill>
                <a:latin typeface="Microsoft Yahei"/>
                <a:ea typeface="Microsoft Yahei"/>
                <a:cs typeface="Microsoft Yahei"/>
                <a:sym typeface="Microsoft Yahei"/>
              </a:rPr>
              <a:t>Add text</a:t>
            </a:r>
            <a:endParaRPr b="0" i="0" sz="1800" u="none" cap="none" strike="noStrike">
              <a:solidFill>
                <a:srgbClr val="FFFFFF"/>
              </a:solidFill>
              <a:latin typeface="Microsoft Yahei"/>
              <a:ea typeface="Microsoft Yahei"/>
              <a:cs typeface="Microsoft Yahei"/>
              <a:sym typeface="Microsoft Yahei"/>
            </a:endParaRPr>
          </a:p>
        </p:txBody>
      </p:sp>
      <p:pic>
        <p:nvPicPr>
          <p:cNvPr id="494" name="Google Shape;494;p15"/>
          <p:cNvPicPr preferRelativeResize="0"/>
          <p:nvPr/>
        </p:nvPicPr>
        <p:blipFill rotWithShape="1">
          <a:blip r:embed="rId3">
            <a:alphaModFix/>
          </a:blip>
          <a:srcRect b="0" l="0" r="0" t="0"/>
          <a:stretch/>
        </p:blipFill>
        <p:spPr>
          <a:xfrm>
            <a:off x="538781" y="2857162"/>
            <a:ext cx="2392304" cy="2146300"/>
          </a:xfrm>
          <a:prstGeom prst="rect">
            <a:avLst/>
          </a:prstGeom>
          <a:noFill/>
          <a:ln>
            <a:noFill/>
          </a:ln>
        </p:spPr>
      </p:pic>
      <p:pic>
        <p:nvPicPr>
          <p:cNvPr id="495" name="Google Shape;495;p15"/>
          <p:cNvPicPr preferRelativeResize="0"/>
          <p:nvPr/>
        </p:nvPicPr>
        <p:blipFill rotWithShape="1">
          <a:blip r:embed="rId4">
            <a:alphaModFix/>
          </a:blip>
          <a:srcRect b="0" l="0" r="0" t="0"/>
          <a:stretch/>
        </p:blipFill>
        <p:spPr>
          <a:xfrm>
            <a:off x="6299200" y="3140143"/>
            <a:ext cx="2651224" cy="1580338"/>
          </a:xfrm>
          <a:prstGeom prst="rect">
            <a:avLst/>
          </a:prstGeom>
          <a:noFill/>
          <a:ln>
            <a:noFill/>
          </a:ln>
        </p:spPr>
      </p:pic>
    </p:spTree>
  </p:cSld>
  <p:clrMapOvr>
    <a:masterClrMapping/>
  </p:clrMapOvr>
  <p:transition spd="med">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87"/>
                                        </p:tgtEl>
                                        <p:attrNameLst>
                                          <p:attrName>style.visibility</p:attrName>
                                        </p:attrNameLst>
                                      </p:cBhvr>
                                      <p:to>
                                        <p:strVal val="visible"/>
                                      </p:to>
                                    </p:set>
                                    <p:animEffect filter="fade" transition="in">
                                      <p:cBhvr>
                                        <p:cTn dur="500"/>
                                        <p:tgtEl>
                                          <p:spTgt spid="487"/>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488"/>
                                        </p:tgtEl>
                                        <p:attrNameLst>
                                          <p:attrName>style.visibility</p:attrName>
                                        </p:attrNameLst>
                                      </p:cBhvr>
                                      <p:to>
                                        <p:strVal val="visible"/>
                                      </p:to>
                                    </p:set>
                                    <p:animEffect filter="fade" transition="in">
                                      <p:cBhvr>
                                        <p:cTn dur="1000"/>
                                        <p:tgtEl>
                                          <p:spTgt spid="488"/>
                                        </p:tgtEl>
                                      </p:cBhvr>
                                    </p:animEffect>
                                  </p:childTnLst>
                                </p:cTn>
                              </p:par>
                              <p:par>
                                <p:cTn fill="hold" nodeType="withEffect" presetClass="entr" presetID="10" presetSubtype="0">
                                  <p:stCondLst>
                                    <p:cond delay="400"/>
                                  </p:stCondLst>
                                  <p:childTnLst>
                                    <p:set>
                                      <p:cBhvr>
                                        <p:cTn dur="1" fill="hold">
                                          <p:stCondLst>
                                            <p:cond delay="0"/>
                                          </p:stCondLst>
                                        </p:cTn>
                                        <p:tgtEl>
                                          <p:spTgt spid="489"/>
                                        </p:tgtEl>
                                        <p:attrNameLst>
                                          <p:attrName>style.visibility</p:attrName>
                                        </p:attrNameLst>
                                      </p:cBhvr>
                                      <p:to>
                                        <p:strVal val="visible"/>
                                      </p:to>
                                    </p:set>
                                    <p:animEffect filter="fade" transition="in">
                                      <p:cBhvr>
                                        <p:cTn dur="1000"/>
                                        <p:tgtEl>
                                          <p:spTgt spid="489"/>
                                        </p:tgtEl>
                                      </p:cBhvr>
                                    </p:animEffect>
                                  </p:childTnLst>
                                </p:cTn>
                              </p:par>
                              <p:par>
                                <p:cTn fill="hold" nodeType="withEffect" presetClass="entr" presetID="10" presetSubtype="0">
                                  <p:stCondLst>
                                    <p:cond delay="1000"/>
                                  </p:stCondLst>
                                  <p:childTnLst>
                                    <p:set>
                                      <p:cBhvr>
                                        <p:cTn dur="1" fill="hold">
                                          <p:stCondLst>
                                            <p:cond delay="0"/>
                                          </p:stCondLst>
                                        </p:cTn>
                                        <p:tgtEl>
                                          <p:spTgt spid="490"/>
                                        </p:tgtEl>
                                        <p:attrNameLst>
                                          <p:attrName>style.visibility</p:attrName>
                                        </p:attrNameLst>
                                      </p:cBhvr>
                                      <p:to>
                                        <p:strVal val="visible"/>
                                      </p:to>
                                    </p:set>
                                    <p:animEffect filter="fade" transition="in">
                                      <p:cBhvr>
                                        <p:cTn dur="1000"/>
                                        <p:tgtEl>
                                          <p:spTgt spid="490"/>
                                        </p:tgtEl>
                                      </p:cBhvr>
                                    </p:animEffect>
                                  </p:childTnLst>
                                </p:cTn>
                              </p:par>
                            </p:childTnLst>
                          </p:cTn>
                        </p:par>
                        <p:par>
                          <p:cTn fill="hold">
                            <p:stCondLst>
                              <p:cond delay="1500"/>
                            </p:stCondLst>
                            <p:childTnLst>
                              <p:par>
                                <p:cTn fill="hold" nodeType="afterEffect" presetClass="entr" presetID="23" presetSubtype="16">
                                  <p:stCondLst>
                                    <p:cond delay="0"/>
                                  </p:stCondLst>
                                  <p:childTnLst>
                                    <p:set>
                                      <p:cBhvr>
                                        <p:cTn dur="1" fill="hold">
                                          <p:stCondLst>
                                            <p:cond delay="0"/>
                                          </p:stCondLst>
                                        </p:cTn>
                                        <p:tgtEl>
                                          <p:spTgt spid="491"/>
                                        </p:tgtEl>
                                        <p:attrNameLst>
                                          <p:attrName>style.visibility</p:attrName>
                                        </p:attrNameLst>
                                      </p:cBhvr>
                                      <p:to>
                                        <p:strVal val="visible"/>
                                      </p:to>
                                    </p:set>
                                    <p:anim calcmode="lin" valueType="num">
                                      <p:cBhvr additive="base">
                                        <p:cTn dur="500"/>
                                        <p:tgtEl>
                                          <p:spTgt spid="491"/>
                                        </p:tgtEl>
                                        <p:attrNameLst>
                                          <p:attrName>ppt_w</p:attrName>
                                        </p:attrNameLst>
                                      </p:cBhvr>
                                      <p:tavLst>
                                        <p:tav fmla="" tm="0">
                                          <p:val>
                                            <p:strVal val="0"/>
                                          </p:val>
                                        </p:tav>
                                        <p:tav fmla="" tm="100000">
                                          <p:val>
                                            <p:strVal val="#ppt_w"/>
                                          </p:val>
                                        </p:tav>
                                      </p:tavLst>
                                    </p:anim>
                                    <p:anim calcmode="lin" valueType="num">
                                      <p:cBhvr additive="base">
                                        <p:cTn dur="500"/>
                                        <p:tgtEl>
                                          <p:spTgt spid="491"/>
                                        </p:tgtEl>
                                        <p:attrNameLst>
                                          <p:attrName>ppt_h</p:attrName>
                                        </p:attrNameLst>
                                      </p:cBhvr>
                                      <p:tavLst>
                                        <p:tav fmla="" tm="0">
                                          <p:val>
                                            <p:strVal val="0"/>
                                          </p:val>
                                        </p:tav>
                                        <p:tav fmla="" tm="100000">
                                          <p:val>
                                            <p:strVal val="#ppt_h"/>
                                          </p:val>
                                        </p:tav>
                                      </p:tavLst>
                                    </p:anim>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492"/>
                                        </p:tgtEl>
                                        <p:attrNameLst>
                                          <p:attrName>style.visibility</p:attrName>
                                        </p:attrNameLst>
                                      </p:cBhvr>
                                      <p:to>
                                        <p:strVal val="visible"/>
                                      </p:to>
                                    </p:set>
                                    <p:animEffect filter="fade" transition="in">
                                      <p:cBhvr>
                                        <p:cTn dur="1000"/>
                                        <p:tgtEl>
                                          <p:spTgt spid="492"/>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493"/>
                                        </p:tgtEl>
                                        <p:attrNameLst>
                                          <p:attrName>style.visibility</p:attrName>
                                        </p:attrNameLst>
                                      </p:cBhvr>
                                      <p:to>
                                        <p:strVal val="visible"/>
                                      </p:to>
                                    </p:set>
                                    <p:animEffect filter="fade" transition="in">
                                      <p:cBhvr>
                                        <p:cTn dur="750"/>
                                        <p:tgtEl>
                                          <p:spTgt spid="4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 name="Shape 500"/>
        <p:cNvGrpSpPr/>
        <p:nvPr/>
      </p:nvGrpSpPr>
      <p:grpSpPr>
        <a:xfrm>
          <a:off x="0" y="0"/>
          <a:ext cx="0" cy="0"/>
          <a:chOff x="0" y="0"/>
          <a:chExt cx="0" cy="0"/>
        </a:xfrm>
      </p:grpSpPr>
      <p:grpSp>
        <p:nvGrpSpPr>
          <p:cNvPr id="501" name="Google Shape;501;p16"/>
          <p:cNvGrpSpPr/>
          <p:nvPr/>
        </p:nvGrpSpPr>
        <p:grpSpPr>
          <a:xfrm>
            <a:off x="764298" y="1810420"/>
            <a:ext cx="4218285" cy="1928355"/>
            <a:chOff x="764298" y="1810420"/>
            <a:chExt cx="4218285" cy="1928355"/>
          </a:xfrm>
        </p:grpSpPr>
        <p:sp>
          <p:nvSpPr>
            <p:cNvPr id="502" name="Google Shape;502;p16"/>
            <p:cNvSpPr/>
            <p:nvPr/>
          </p:nvSpPr>
          <p:spPr>
            <a:xfrm>
              <a:off x="3393496" y="3384426"/>
              <a:ext cx="1589087" cy="311944"/>
            </a:xfrm>
            <a:custGeom>
              <a:rect b="b" l="l" r="r" t="t"/>
              <a:pathLst>
                <a:path extrusionOk="0" h="288" w="1104">
                  <a:moveTo>
                    <a:pt x="144" y="288"/>
                  </a:moveTo>
                  <a:lnTo>
                    <a:pt x="1104" y="96"/>
                  </a:lnTo>
                  <a:lnTo>
                    <a:pt x="0" y="0"/>
                  </a:lnTo>
                  <a:lnTo>
                    <a:pt x="144" y="288"/>
                  </a:lnTo>
                  <a:close/>
                </a:path>
              </a:pathLst>
            </a:custGeom>
            <a:gradFill>
              <a:gsLst>
                <a:gs pos="0">
                  <a:srgbClr val="A5A5A5"/>
                </a:gs>
                <a:gs pos="100000">
                  <a:schemeClr val="lt1"/>
                </a:gs>
              </a:gsLst>
              <a:path path="circle">
                <a:fillToRect r="100%" t="100%"/>
              </a:path>
              <a:tileRect b="-100%" l="-10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47494B"/>
                </a:solidFill>
                <a:latin typeface="Arial"/>
                <a:ea typeface="Arial"/>
                <a:cs typeface="Arial"/>
                <a:sym typeface="Arial"/>
              </a:endParaRPr>
            </a:p>
          </p:txBody>
        </p:sp>
        <p:sp>
          <p:nvSpPr>
            <p:cNvPr id="503" name="Google Shape;503;p16"/>
            <p:cNvSpPr/>
            <p:nvPr/>
          </p:nvSpPr>
          <p:spPr>
            <a:xfrm>
              <a:off x="1804407" y="1881858"/>
              <a:ext cx="2693988" cy="517922"/>
            </a:xfrm>
            <a:custGeom>
              <a:rect b="b" l="l" r="r" t="t"/>
              <a:pathLst>
                <a:path extrusionOk="0" h="480" w="1872">
                  <a:moveTo>
                    <a:pt x="0" y="384"/>
                  </a:moveTo>
                  <a:lnTo>
                    <a:pt x="0" y="78"/>
                  </a:lnTo>
                  <a:lnTo>
                    <a:pt x="1872" y="0"/>
                  </a:lnTo>
                  <a:lnTo>
                    <a:pt x="1872" y="480"/>
                  </a:lnTo>
                  <a:lnTo>
                    <a:pt x="0" y="384"/>
                  </a:lnTo>
                  <a:close/>
                </a:path>
              </a:pathLst>
            </a:custGeom>
            <a:gradFill>
              <a:gsLst>
                <a:gs pos="0">
                  <a:srgbClr val="2C3640"/>
                </a:gs>
                <a:gs pos="100000">
                  <a:srgbClr val="7E90A4"/>
                </a:gs>
              </a:gsLst>
              <a:path path="circle">
                <a:fillToRect r="100%" t="100%"/>
              </a:path>
              <a:tileRect b="-100%" l="-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600"/>
                <a:buFont typeface="Microsoft Yahei"/>
                <a:buNone/>
              </a:pPr>
              <a:r>
                <a:rPr b="0" i="0" lang="en-US" sz="1600" u="none" cap="none" strike="noStrike">
                  <a:solidFill>
                    <a:srgbClr val="FFFFFF"/>
                  </a:solidFill>
                  <a:latin typeface="Microsoft Yahei"/>
                  <a:ea typeface="Microsoft Yahei"/>
                  <a:cs typeface="Microsoft Yahei"/>
                  <a:sym typeface="Microsoft Yahei"/>
                </a:rPr>
                <a:t>Please enter your title here</a:t>
              </a:r>
              <a:endParaRPr b="0" i="0" sz="1600" u="none" cap="none" strike="noStrike">
                <a:solidFill>
                  <a:srgbClr val="FFFFFF"/>
                </a:solidFill>
                <a:latin typeface="Microsoft Yahei"/>
                <a:ea typeface="Microsoft Yahei"/>
                <a:cs typeface="Microsoft Yahei"/>
                <a:sym typeface="Microsoft Yahei"/>
              </a:endParaRPr>
            </a:p>
          </p:txBody>
        </p:sp>
        <p:grpSp>
          <p:nvGrpSpPr>
            <p:cNvPr id="504" name="Google Shape;504;p16"/>
            <p:cNvGrpSpPr/>
            <p:nvPr/>
          </p:nvGrpSpPr>
          <p:grpSpPr>
            <a:xfrm>
              <a:off x="837621" y="1810420"/>
              <a:ext cx="4140200" cy="1875235"/>
              <a:chOff x="837621" y="1810420"/>
              <a:chExt cx="4140200" cy="1875235"/>
            </a:xfrm>
          </p:grpSpPr>
          <p:sp>
            <p:nvSpPr>
              <p:cNvPr id="505" name="Google Shape;505;p16"/>
              <p:cNvSpPr/>
              <p:nvPr/>
            </p:nvSpPr>
            <p:spPr>
              <a:xfrm>
                <a:off x="837621" y="2606948"/>
                <a:ext cx="3108325" cy="466725"/>
              </a:xfrm>
              <a:custGeom>
                <a:rect b="b" l="l" r="r" t="t"/>
                <a:pathLst>
                  <a:path extrusionOk="0" h="432" w="2160">
                    <a:moveTo>
                      <a:pt x="0" y="0"/>
                    </a:moveTo>
                    <a:lnTo>
                      <a:pt x="1920" y="432"/>
                    </a:lnTo>
                    <a:lnTo>
                      <a:pt x="2160" y="336"/>
                    </a:lnTo>
                    <a:lnTo>
                      <a:pt x="336" y="0"/>
                    </a:lnTo>
                    <a:lnTo>
                      <a:pt x="0" y="0"/>
                    </a:lnTo>
                    <a:close/>
                  </a:path>
                </a:pathLst>
              </a:custGeom>
              <a:solidFill>
                <a:srgbClr val="D8D8D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47494B"/>
                  </a:solidFill>
                  <a:latin typeface="Arial"/>
                  <a:ea typeface="Arial"/>
                  <a:cs typeface="Arial"/>
                  <a:sym typeface="Arial"/>
                </a:endParaRPr>
              </a:p>
            </p:txBody>
          </p:sp>
          <p:sp>
            <p:nvSpPr>
              <p:cNvPr id="506" name="Google Shape;506;p16"/>
              <p:cNvSpPr/>
              <p:nvPr/>
            </p:nvSpPr>
            <p:spPr>
              <a:xfrm>
                <a:off x="1269420" y="2296195"/>
                <a:ext cx="3228975" cy="207169"/>
              </a:xfrm>
              <a:custGeom>
                <a:rect b="b" l="l" r="r" t="t"/>
                <a:pathLst>
                  <a:path extrusionOk="0" h="192" w="2244">
                    <a:moveTo>
                      <a:pt x="0" y="24"/>
                    </a:moveTo>
                    <a:lnTo>
                      <a:pt x="420" y="0"/>
                    </a:lnTo>
                    <a:lnTo>
                      <a:pt x="2244" y="96"/>
                    </a:lnTo>
                    <a:lnTo>
                      <a:pt x="1860" y="192"/>
                    </a:lnTo>
                    <a:lnTo>
                      <a:pt x="0" y="24"/>
                    </a:lnTo>
                    <a:close/>
                  </a:path>
                </a:pathLst>
              </a:custGeom>
              <a:solidFill>
                <a:srgbClr val="D8D8D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47494B"/>
                  </a:solidFill>
                  <a:latin typeface="Arial"/>
                  <a:ea typeface="Arial"/>
                  <a:cs typeface="Arial"/>
                  <a:sym typeface="Arial"/>
                </a:endParaRPr>
              </a:p>
            </p:txBody>
          </p:sp>
          <p:sp>
            <p:nvSpPr>
              <p:cNvPr id="507" name="Google Shape;507;p16"/>
              <p:cNvSpPr/>
              <p:nvPr/>
            </p:nvSpPr>
            <p:spPr>
              <a:xfrm>
                <a:off x="1812346" y="1810420"/>
                <a:ext cx="3157537" cy="161925"/>
              </a:xfrm>
              <a:custGeom>
                <a:rect b="b" l="l" r="r" t="t"/>
                <a:pathLst>
                  <a:path extrusionOk="0" h="153985" w="2257941">
                    <a:moveTo>
                      <a:pt x="2257941" y="0"/>
                    </a:moveTo>
                    <a:lnTo>
                      <a:pt x="2257941" y="5421"/>
                    </a:lnTo>
                    <a:lnTo>
                      <a:pt x="1915297" y="135442"/>
                    </a:lnTo>
                    <a:lnTo>
                      <a:pt x="0" y="153985"/>
                    </a:lnTo>
                    <a:lnTo>
                      <a:pt x="284206" y="67453"/>
                    </a:lnTo>
                    <a:close/>
                  </a:path>
                </a:pathLst>
              </a:custGeom>
              <a:solidFill>
                <a:srgbClr val="D8D8D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47494B"/>
                  </a:solidFill>
                  <a:latin typeface="Arial"/>
                  <a:ea typeface="Arial"/>
                  <a:cs typeface="Arial"/>
                  <a:sym typeface="Arial"/>
                </a:endParaRPr>
              </a:p>
            </p:txBody>
          </p:sp>
          <p:sp>
            <p:nvSpPr>
              <p:cNvPr id="508" name="Google Shape;508;p16"/>
              <p:cNvSpPr/>
              <p:nvPr/>
            </p:nvSpPr>
            <p:spPr>
              <a:xfrm>
                <a:off x="3596696" y="1812801"/>
                <a:ext cx="1381125" cy="1872854"/>
              </a:xfrm>
              <a:custGeom>
                <a:rect b="b" l="l" r="r" t="t"/>
                <a:pathLst>
                  <a:path extrusionOk="0" h="1786732" w="988541">
                    <a:moveTo>
                      <a:pt x="956805" y="0"/>
                    </a:moveTo>
                    <a:lnTo>
                      <a:pt x="988541" y="0"/>
                    </a:lnTo>
                    <a:lnTo>
                      <a:pt x="988541" y="86988"/>
                    </a:lnTo>
                    <a:lnTo>
                      <a:pt x="747584" y="173521"/>
                    </a:lnTo>
                    <a:lnTo>
                      <a:pt x="753763" y="637087"/>
                    </a:lnTo>
                    <a:lnTo>
                      <a:pt x="395417" y="748343"/>
                    </a:lnTo>
                    <a:lnTo>
                      <a:pt x="395417" y="1193367"/>
                    </a:lnTo>
                    <a:lnTo>
                      <a:pt x="154460" y="1286080"/>
                    </a:lnTo>
                    <a:lnTo>
                      <a:pt x="154460" y="1743466"/>
                    </a:lnTo>
                    <a:lnTo>
                      <a:pt x="0" y="1786732"/>
                    </a:lnTo>
                    <a:lnTo>
                      <a:pt x="0" y="1193367"/>
                    </a:lnTo>
                    <a:lnTo>
                      <a:pt x="247135" y="1094473"/>
                    </a:lnTo>
                    <a:lnTo>
                      <a:pt x="247135" y="649449"/>
                    </a:lnTo>
                    <a:lnTo>
                      <a:pt x="642552" y="550555"/>
                    </a:lnTo>
                    <a:lnTo>
                      <a:pt x="642552" y="117893"/>
                    </a:lnTo>
                    <a:close/>
                  </a:path>
                </a:pathLst>
              </a:custGeom>
              <a:solidFill>
                <a:srgbClr val="D8D8D8"/>
              </a:solidFill>
              <a:ln cap="flat" cmpd="sng" w="9525">
                <a:solidFill>
                  <a:srgbClr val="F2F2F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47494B"/>
                  </a:solidFill>
                  <a:latin typeface="Arial"/>
                  <a:ea typeface="Arial"/>
                  <a:cs typeface="Arial"/>
                  <a:sym typeface="Arial"/>
                </a:endParaRPr>
              </a:p>
            </p:txBody>
          </p:sp>
        </p:grpSp>
        <p:sp>
          <p:nvSpPr>
            <p:cNvPr id="509" name="Google Shape;509;p16"/>
            <p:cNvSpPr/>
            <p:nvPr/>
          </p:nvSpPr>
          <p:spPr>
            <a:xfrm rot="400067">
              <a:off x="1231320" y="2387874"/>
              <a:ext cx="2760662" cy="463153"/>
            </a:xfrm>
            <a:custGeom>
              <a:rect b="b" l="l" r="r" t="t"/>
              <a:pathLst>
                <a:path extrusionOk="0" h="442014" w="1974110">
                  <a:moveTo>
                    <a:pt x="0" y="50495"/>
                  </a:moveTo>
                  <a:lnTo>
                    <a:pt x="1922437" y="0"/>
                  </a:lnTo>
                  <a:lnTo>
                    <a:pt x="1974110" y="442014"/>
                  </a:lnTo>
                  <a:lnTo>
                    <a:pt x="31577" y="320615"/>
                  </a:lnTo>
                  <a:close/>
                </a:path>
              </a:pathLst>
            </a:custGeom>
            <a:gradFill>
              <a:gsLst>
                <a:gs pos="0">
                  <a:srgbClr val="2C3640"/>
                </a:gs>
                <a:gs pos="100000">
                  <a:srgbClr val="7E90A4"/>
                </a:gs>
              </a:gsLst>
              <a:path path="circle">
                <a:fillToRect r="100%" t="100%"/>
              </a:path>
              <a:tileRect b="-100%" l="-100%"/>
            </a:gra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600"/>
                <a:buFont typeface="Microsoft Yahei"/>
                <a:buNone/>
              </a:pPr>
              <a:r>
                <a:rPr b="0" i="0" lang="en-US" sz="1600" u="none" cap="none" strike="noStrike">
                  <a:solidFill>
                    <a:srgbClr val="FFFFFF"/>
                  </a:solidFill>
                  <a:latin typeface="Microsoft Yahei"/>
                  <a:ea typeface="Microsoft Yahei"/>
                  <a:cs typeface="Microsoft Yahei"/>
                  <a:sym typeface="Microsoft Yahei"/>
                </a:rPr>
                <a:t>Please enter your title here</a:t>
              </a:r>
              <a:endParaRPr b="0" i="0" sz="1600" u="none" cap="none" strike="noStrike">
                <a:solidFill>
                  <a:srgbClr val="FFFFFF"/>
                </a:solidFill>
                <a:latin typeface="Microsoft Yahei"/>
                <a:ea typeface="Microsoft Yahei"/>
                <a:cs typeface="Microsoft Yahei"/>
                <a:sym typeface="Microsoft Yahei"/>
              </a:endParaRPr>
            </a:p>
          </p:txBody>
        </p:sp>
        <p:sp>
          <p:nvSpPr>
            <p:cNvPr id="510" name="Google Shape;510;p16"/>
            <p:cNvSpPr/>
            <p:nvPr/>
          </p:nvSpPr>
          <p:spPr>
            <a:xfrm rot="846264">
              <a:off x="795094" y="2780100"/>
              <a:ext cx="2912470" cy="613047"/>
            </a:xfrm>
            <a:custGeom>
              <a:rect b="b" l="l" r="r" t="t"/>
              <a:pathLst>
                <a:path extrusionOk="0" h="750456" w="2960601">
                  <a:moveTo>
                    <a:pt x="0" y="215062"/>
                  </a:moveTo>
                  <a:lnTo>
                    <a:pt x="2797640" y="0"/>
                  </a:lnTo>
                  <a:lnTo>
                    <a:pt x="2960601" y="662070"/>
                  </a:lnTo>
                  <a:lnTo>
                    <a:pt x="138319" y="750456"/>
                  </a:lnTo>
                  <a:lnTo>
                    <a:pt x="0" y="215062"/>
                  </a:lnTo>
                  <a:close/>
                </a:path>
              </a:pathLst>
            </a:custGeom>
            <a:gradFill>
              <a:gsLst>
                <a:gs pos="0">
                  <a:srgbClr val="2C3640"/>
                </a:gs>
                <a:gs pos="100000">
                  <a:srgbClr val="7E90A4"/>
                </a:gs>
              </a:gsLst>
              <a:path path="circle">
                <a:fillToRect r="100%" t="100%"/>
              </a:path>
              <a:tileRect b="-100%" l="-100%"/>
            </a:gra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600"/>
                <a:buFont typeface="Microsoft Yahei"/>
                <a:buNone/>
              </a:pPr>
              <a:r>
                <a:rPr b="0" i="0" lang="en-US" sz="1600" u="none" cap="none" strike="noStrike">
                  <a:solidFill>
                    <a:srgbClr val="FFFFFF"/>
                  </a:solidFill>
                  <a:latin typeface="Microsoft Yahei"/>
                  <a:ea typeface="Microsoft Yahei"/>
                  <a:cs typeface="Microsoft Yahei"/>
                  <a:sym typeface="Microsoft Yahei"/>
                </a:rPr>
                <a:t>Please enter your title here</a:t>
              </a:r>
              <a:endParaRPr b="0" i="0" sz="1600" u="none" cap="none" strike="noStrike">
                <a:solidFill>
                  <a:srgbClr val="FFFFFF"/>
                </a:solidFill>
                <a:latin typeface="Microsoft Yahei"/>
                <a:ea typeface="Microsoft Yahei"/>
                <a:cs typeface="Microsoft Yahei"/>
                <a:sym typeface="Microsoft Yahei"/>
              </a:endParaRPr>
            </a:p>
          </p:txBody>
        </p:sp>
      </p:grpSp>
      <p:sp>
        <p:nvSpPr>
          <p:cNvPr id="511" name="Google Shape;511;p16"/>
          <p:cNvSpPr txBox="1"/>
          <p:nvPr/>
        </p:nvSpPr>
        <p:spPr>
          <a:xfrm>
            <a:off x="5488027" y="1508759"/>
            <a:ext cx="2863230" cy="2342783"/>
          </a:xfrm>
          <a:prstGeom prst="rect">
            <a:avLst/>
          </a:prstGeom>
          <a:noFill/>
          <a:ln>
            <a:noFill/>
          </a:ln>
        </p:spPr>
        <p:txBody>
          <a:bodyPr anchorCtr="0" anchor="ctr" bIns="90000" lIns="90000" spcFirstLastPara="1" rIns="90000" wrap="square" tIns="90000">
            <a:noAutofit/>
          </a:bodyPr>
          <a:lstStyle/>
          <a:p>
            <a:pPr indent="0" lvl="0" marL="0" marR="0" rtl="0" algn="just">
              <a:lnSpc>
                <a:spcPct val="130000"/>
              </a:lnSpc>
              <a:spcBef>
                <a:spcPts val="0"/>
              </a:spcBef>
              <a:spcAft>
                <a:spcPts val="0"/>
              </a:spcAft>
              <a:buClr>
                <a:srgbClr val="A5A5A5"/>
              </a:buClr>
              <a:buSzPts val="1100"/>
              <a:buFont typeface="Microsoft Yahei"/>
              <a:buNone/>
            </a:pPr>
            <a:r>
              <a:rPr b="0" i="0" lang="en-US" sz="1100" u="none" cap="none" strike="noStrike">
                <a:solidFill>
                  <a:srgbClr val="A5A5A5"/>
                </a:solidFill>
                <a:latin typeface="Microsoft Yahei"/>
                <a:ea typeface="Microsoft Yahei"/>
                <a:cs typeface="Microsoft Yahei"/>
                <a:sym typeface="Microsoft Yahei"/>
              </a:rPr>
              <a:t>Please enter your text here, or copy your text and paste it here, and select "Text Only" after pasting.Please enter your text here, or copy your text and paste it here, and select "Text Only" after pasting.</a:t>
            </a:r>
            <a:endParaRPr/>
          </a:p>
          <a:p>
            <a:pPr indent="0" lvl="0" marL="0" marR="0" rtl="0" algn="just">
              <a:lnSpc>
                <a:spcPct val="130000"/>
              </a:lnSpc>
              <a:spcBef>
                <a:spcPts val="1200"/>
              </a:spcBef>
              <a:spcAft>
                <a:spcPts val="0"/>
              </a:spcAft>
              <a:buClr>
                <a:srgbClr val="A5A5A5"/>
              </a:buClr>
              <a:buSzPts val="1100"/>
              <a:buFont typeface="Microsoft Yahei"/>
              <a:buNone/>
            </a:pPr>
            <a:r>
              <a:rPr b="0" i="0" lang="en-US" sz="1100" u="none" cap="none" strike="noStrike">
                <a:solidFill>
                  <a:srgbClr val="A5A5A5"/>
                </a:solidFill>
                <a:latin typeface="Microsoft Yahei"/>
                <a:ea typeface="Microsoft Yahei"/>
                <a:cs typeface="Microsoft Yahei"/>
                <a:sym typeface="Microsoft Yahei"/>
              </a:rPr>
              <a:t>Please enter your text here, or copy your text and paste it here, and select "Text Only" after pasting.Please enter your text here, or copy your text and paste it here, and select "Text Only" after pasting.</a:t>
            </a:r>
            <a:endParaRPr b="0" i="0" sz="1100" u="none" cap="none" strike="noStrike">
              <a:solidFill>
                <a:srgbClr val="A5A5A5"/>
              </a:solidFill>
              <a:latin typeface="Microsoft Yahei"/>
              <a:ea typeface="Microsoft Yahei"/>
              <a:cs typeface="Microsoft Yahei"/>
              <a:sym typeface="Microsoft Yahei"/>
            </a:endParaRPr>
          </a:p>
        </p:txBody>
      </p:sp>
      <p:grpSp>
        <p:nvGrpSpPr>
          <p:cNvPr id="512" name="Google Shape;512;p16"/>
          <p:cNvGrpSpPr/>
          <p:nvPr/>
        </p:nvGrpSpPr>
        <p:grpSpPr>
          <a:xfrm>
            <a:off x="5610884" y="1203598"/>
            <a:ext cx="957263" cy="119063"/>
            <a:chOff x="5610884" y="1203598"/>
            <a:chExt cx="957263" cy="119063"/>
          </a:xfrm>
        </p:grpSpPr>
        <p:sp>
          <p:nvSpPr>
            <p:cNvPr id="513" name="Google Shape;513;p16"/>
            <p:cNvSpPr/>
            <p:nvPr/>
          </p:nvSpPr>
          <p:spPr>
            <a:xfrm>
              <a:off x="5610884" y="1203598"/>
              <a:ext cx="158750" cy="119063"/>
            </a:xfrm>
            <a:prstGeom prst="chevron">
              <a:avLst>
                <a:gd fmla="val 50000" name="adj"/>
              </a:avLst>
            </a:prstGeom>
            <a:solidFill>
              <a:srgbClr val="FBE4D4"/>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47494B"/>
                </a:solidFill>
                <a:latin typeface="Microsoft Yahei"/>
                <a:ea typeface="Microsoft Yahei"/>
                <a:cs typeface="Microsoft Yahei"/>
                <a:sym typeface="Microsoft Yahei"/>
              </a:endParaRPr>
            </a:p>
          </p:txBody>
        </p:sp>
        <p:sp>
          <p:nvSpPr>
            <p:cNvPr id="514" name="Google Shape;514;p16"/>
            <p:cNvSpPr/>
            <p:nvPr/>
          </p:nvSpPr>
          <p:spPr>
            <a:xfrm>
              <a:off x="5769635" y="1203598"/>
              <a:ext cx="160337" cy="119063"/>
            </a:xfrm>
            <a:prstGeom prst="chevron">
              <a:avLst>
                <a:gd fmla="val 50000" name="adj"/>
              </a:avLst>
            </a:prstGeom>
            <a:solidFill>
              <a:srgbClr val="FBE4D4"/>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47494B"/>
                </a:solidFill>
                <a:latin typeface="Microsoft Yahei"/>
                <a:ea typeface="Microsoft Yahei"/>
                <a:cs typeface="Microsoft Yahei"/>
                <a:sym typeface="Microsoft Yahei"/>
              </a:endParaRPr>
            </a:p>
          </p:txBody>
        </p:sp>
        <p:sp>
          <p:nvSpPr>
            <p:cNvPr id="515" name="Google Shape;515;p16"/>
            <p:cNvSpPr/>
            <p:nvPr/>
          </p:nvSpPr>
          <p:spPr>
            <a:xfrm>
              <a:off x="5929971" y="1203598"/>
              <a:ext cx="158750" cy="119063"/>
            </a:xfrm>
            <a:prstGeom prst="chevron">
              <a:avLst>
                <a:gd fmla="val 50000" name="adj"/>
              </a:avLst>
            </a:prstGeom>
            <a:solidFill>
              <a:srgbClr val="FBE4D4"/>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47494B"/>
                </a:solidFill>
                <a:latin typeface="Microsoft Yahei"/>
                <a:ea typeface="Microsoft Yahei"/>
                <a:cs typeface="Microsoft Yahei"/>
                <a:sym typeface="Microsoft Yahei"/>
              </a:endParaRPr>
            </a:p>
          </p:txBody>
        </p:sp>
        <p:sp>
          <p:nvSpPr>
            <p:cNvPr id="516" name="Google Shape;516;p16"/>
            <p:cNvSpPr/>
            <p:nvPr/>
          </p:nvSpPr>
          <p:spPr>
            <a:xfrm>
              <a:off x="6088721" y="1203598"/>
              <a:ext cx="160338" cy="119063"/>
            </a:xfrm>
            <a:prstGeom prst="chevron">
              <a:avLst>
                <a:gd fmla="val 50000" name="adj"/>
              </a:avLst>
            </a:prstGeom>
            <a:solidFill>
              <a:srgbClr val="FBE4D4"/>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47494B"/>
                </a:solidFill>
                <a:latin typeface="Microsoft Yahei"/>
                <a:ea typeface="Microsoft Yahei"/>
                <a:cs typeface="Microsoft Yahei"/>
                <a:sym typeface="Microsoft Yahei"/>
              </a:endParaRPr>
            </a:p>
          </p:txBody>
        </p:sp>
        <p:sp>
          <p:nvSpPr>
            <p:cNvPr id="517" name="Google Shape;517;p16"/>
            <p:cNvSpPr/>
            <p:nvPr/>
          </p:nvSpPr>
          <p:spPr>
            <a:xfrm>
              <a:off x="6249059" y="1203598"/>
              <a:ext cx="158750" cy="119063"/>
            </a:xfrm>
            <a:prstGeom prst="chevron">
              <a:avLst>
                <a:gd fmla="val 50000" name="adj"/>
              </a:avLst>
            </a:prstGeom>
            <a:solidFill>
              <a:srgbClr val="FBE4D4"/>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47494B"/>
                </a:solidFill>
                <a:latin typeface="Microsoft Yahei"/>
                <a:ea typeface="Microsoft Yahei"/>
                <a:cs typeface="Microsoft Yahei"/>
                <a:sym typeface="Microsoft Yahei"/>
              </a:endParaRPr>
            </a:p>
          </p:txBody>
        </p:sp>
        <p:sp>
          <p:nvSpPr>
            <p:cNvPr id="518" name="Google Shape;518;p16"/>
            <p:cNvSpPr/>
            <p:nvPr/>
          </p:nvSpPr>
          <p:spPr>
            <a:xfrm>
              <a:off x="6407810" y="1203598"/>
              <a:ext cx="160337" cy="119063"/>
            </a:xfrm>
            <a:prstGeom prst="chevron">
              <a:avLst>
                <a:gd fmla="val 50000" name="adj"/>
              </a:avLst>
            </a:prstGeom>
            <a:solidFill>
              <a:srgbClr val="FBE4D4"/>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47494B"/>
                </a:solidFill>
                <a:latin typeface="Microsoft Yahei"/>
                <a:ea typeface="Microsoft Yahei"/>
                <a:cs typeface="Microsoft Yahei"/>
                <a:sym typeface="Microsoft Yahei"/>
              </a:endParaRPr>
            </a:p>
          </p:txBody>
        </p:sp>
      </p:grpSp>
      <p:grpSp>
        <p:nvGrpSpPr>
          <p:cNvPr id="519" name="Google Shape;519;p16"/>
          <p:cNvGrpSpPr/>
          <p:nvPr/>
        </p:nvGrpSpPr>
        <p:grpSpPr>
          <a:xfrm>
            <a:off x="7306682" y="3964855"/>
            <a:ext cx="957263" cy="119063"/>
            <a:chOff x="7306682" y="3964855"/>
            <a:chExt cx="957263" cy="119063"/>
          </a:xfrm>
        </p:grpSpPr>
        <p:sp>
          <p:nvSpPr>
            <p:cNvPr id="520" name="Google Shape;520;p16"/>
            <p:cNvSpPr/>
            <p:nvPr/>
          </p:nvSpPr>
          <p:spPr>
            <a:xfrm flipH="1">
              <a:off x="8105195" y="3964855"/>
              <a:ext cx="158750" cy="119063"/>
            </a:xfrm>
            <a:prstGeom prst="chevron">
              <a:avLst>
                <a:gd fmla="val 50000" name="adj"/>
              </a:avLst>
            </a:prstGeom>
            <a:solidFill>
              <a:srgbClr val="FBE4D4"/>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47494B"/>
                </a:solidFill>
                <a:latin typeface="Microsoft Yahei"/>
                <a:ea typeface="Microsoft Yahei"/>
                <a:cs typeface="Microsoft Yahei"/>
                <a:sym typeface="Microsoft Yahei"/>
              </a:endParaRPr>
            </a:p>
          </p:txBody>
        </p:sp>
        <p:sp>
          <p:nvSpPr>
            <p:cNvPr id="521" name="Google Shape;521;p16"/>
            <p:cNvSpPr/>
            <p:nvPr/>
          </p:nvSpPr>
          <p:spPr>
            <a:xfrm flipH="1">
              <a:off x="7944857" y="3964855"/>
              <a:ext cx="160338" cy="119063"/>
            </a:xfrm>
            <a:prstGeom prst="chevron">
              <a:avLst>
                <a:gd fmla="val 50000" name="adj"/>
              </a:avLst>
            </a:prstGeom>
            <a:solidFill>
              <a:srgbClr val="FBE4D4"/>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47494B"/>
                </a:solidFill>
                <a:latin typeface="Microsoft Yahei"/>
                <a:ea typeface="Microsoft Yahei"/>
                <a:cs typeface="Microsoft Yahei"/>
                <a:sym typeface="Microsoft Yahei"/>
              </a:endParaRPr>
            </a:p>
          </p:txBody>
        </p:sp>
        <p:sp>
          <p:nvSpPr>
            <p:cNvPr id="522" name="Google Shape;522;p16"/>
            <p:cNvSpPr/>
            <p:nvPr/>
          </p:nvSpPr>
          <p:spPr>
            <a:xfrm flipH="1">
              <a:off x="7784521" y="3964855"/>
              <a:ext cx="160337" cy="119063"/>
            </a:xfrm>
            <a:prstGeom prst="chevron">
              <a:avLst>
                <a:gd fmla="val 50000" name="adj"/>
              </a:avLst>
            </a:prstGeom>
            <a:solidFill>
              <a:srgbClr val="FBE4D4"/>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47494B"/>
                </a:solidFill>
                <a:latin typeface="Microsoft Yahei"/>
                <a:ea typeface="Microsoft Yahei"/>
                <a:cs typeface="Microsoft Yahei"/>
                <a:sym typeface="Microsoft Yahei"/>
              </a:endParaRPr>
            </a:p>
          </p:txBody>
        </p:sp>
        <p:sp>
          <p:nvSpPr>
            <p:cNvPr id="523" name="Google Shape;523;p16"/>
            <p:cNvSpPr/>
            <p:nvPr/>
          </p:nvSpPr>
          <p:spPr>
            <a:xfrm flipH="1">
              <a:off x="7625770" y="3964855"/>
              <a:ext cx="158750" cy="119063"/>
            </a:xfrm>
            <a:prstGeom prst="chevron">
              <a:avLst>
                <a:gd fmla="val 50000" name="adj"/>
              </a:avLst>
            </a:prstGeom>
            <a:solidFill>
              <a:srgbClr val="FBE4D4"/>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47494B"/>
                </a:solidFill>
                <a:latin typeface="Microsoft Yahei"/>
                <a:ea typeface="Microsoft Yahei"/>
                <a:cs typeface="Microsoft Yahei"/>
                <a:sym typeface="Microsoft Yahei"/>
              </a:endParaRPr>
            </a:p>
          </p:txBody>
        </p:sp>
        <p:sp>
          <p:nvSpPr>
            <p:cNvPr id="524" name="Google Shape;524;p16"/>
            <p:cNvSpPr/>
            <p:nvPr/>
          </p:nvSpPr>
          <p:spPr>
            <a:xfrm flipH="1">
              <a:off x="7465432" y="3964855"/>
              <a:ext cx="160338" cy="119063"/>
            </a:xfrm>
            <a:prstGeom prst="chevron">
              <a:avLst>
                <a:gd fmla="val 50000" name="adj"/>
              </a:avLst>
            </a:prstGeom>
            <a:solidFill>
              <a:srgbClr val="FBE4D4"/>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47494B"/>
                </a:solidFill>
                <a:latin typeface="Microsoft Yahei"/>
                <a:ea typeface="Microsoft Yahei"/>
                <a:cs typeface="Microsoft Yahei"/>
                <a:sym typeface="Microsoft Yahei"/>
              </a:endParaRPr>
            </a:p>
          </p:txBody>
        </p:sp>
        <p:sp>
          <p:nvSpPr>
            <p:cNvPr id="525" name="Google Shape;525;p16"/>
            <p:cNvSpPr/>
            <p:nvPr/>
          </p:nvSpPr>
          <p:spPr>
            <a:xfrm flipH="1">
              <a:off x="7306682" y="3964855"/>
              <a:ext cx="158750" cy="119063"/>
            </a:xfrm>
            <a:prstGeom prst="chevron">
              <a:avLst>
                <a:gd fmla="val 50000" name="adj"/>
              </a:avLst>
            </a:prstGeom>
            <a:solidFill>
              <a:srgbClr val="FBE4D4"/>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47494B"/>
                </a:solidFill>
                <a:latin typeface="Microsoft Yahei"/>
                <a:ea typeface="Microsoft Yahei"/>
                <a:cs typeface="Microsoft Yahei"/>
                <a:sym typeface="Microsoft Yahei"/>
              </a:endParaRPr>
            </a:p>
          </p:txBody>
        </p:sp>
      </p:grpSp>
      <p:sp>
        <p:nvSpPr>
          <p:cNvPr id="526" name="Google Shape;526;p16"/>
          <p:cNvSpPr txBox="1"/>
          <p:nvPr>
            <p:ph idx="4294967295" type="title"/>
          </p:nvPr>
        </p:nvSpPr>
        <p:spPr>
          <a:xfrm>
            <a:off x="0" y="141288"/>
            <a:ext cx="8229600" cy="519112"/>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 </a:t>
            </a:r>
            <a:endParaRPr/>
          </a:p>
        </p:txBody>
      </p:sp>
    </p:spTree>
  </p:cSld>
  <p:clrMapOvr>
    <a:masterClrMapping/>
  </p:clrMapOvr>
  <p:transition spd="med">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26"/>
                                        </p:tgtEl>
                                        <p:attrNameLst>
                                          <p:attrName>style.visibility</p:attrName>
                                        </p:attrNameLst>
                                      </p:cBhvr>
                                      <p:to>
                                        <p:strVal val="visible"/>
                                      </p:to>
                                    </p:set>
                                    <p:animEffect filter="fade" transition="in">
                                      <p:cBhvr>
                                        <p:cTn dur="500"/>
                                        <p:tgtEl>
                                          <p:spTgt spid="526"/>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501"/>
                                        </p:tgtEl>
                                        <p:attrNameLst>
                                          <p:attrName>style.visibility</p:attrName>
                                        </p:attrNameLst>
                                      </p:cBhvr>
                                      <p:to>
                                        <p:strVal val="visible"/>
                                      </p:to>
                                    </p:set>
                                    <p:animEffect filter="fade" transition="in">
                                      <p:cBhvr>
                                        <p:cTn dur="500"/>
                                        <p:tgtEl>
                                          <p:spTgt spid="501"/>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512"/>
                                        </p:tgtEl>
                                        <p:attrNameLst>
                                          <p:attrName>style.visibility</p:attrName>
                                        </p:attrNameLst>
                                      </p:cBhvr>
                                      <p:to>
                                        <p:strVal val="visible"/>
                                      </p:to>
                                    </p:set>
                                    <p:animEffect filter="fade" transition="in">
                                      <p:cBhvr>
                                        <p:cTn dur="500"/>
                                        <p:tgtEl>
                                          <p:spTgt spid="512"/>
                                        </p:tgtEl>
                                      </p:cBhvr>
                                    </p:animEffect>
                                  </p:childTnLst>
                                </p:cTn>
                              </p:par>
                              <p:par>
                                <p:cTn fill="hold" nodeType="withEffect" presetClass="entr" presetID="10" presetSubtype="0">
                                  <p:stCondLst>
                                    <p:cond delay="0"/>
                                  </p:stCondLst>
                                  <p:childTnLst>
                                    <p:set>
                                      <p:cBhvr>
                                        <p:cTn dur="1" fill="hold">
                                          <p:stCondLst>
                                            <p:cond delay="0"/>
                                          </p:stCondLst>
                                        </p:cTn>
                                        <p:tgtEl>
                                          <p:spTgt spid="519"/>
                                        </p:tgtEl>
                                        <p:attrNameLst>
                                          <p:attrName>style.visibility</p:attrName>
                                        </p:attrNameLst>
                                      </p:cBhvr>
                                      <p:to>
                                        <p:strVal val="visible"/>
                                      </p:to>
                                    </p:set>
                                    <p:animEffect filter="fade" transition="in">
                                      <p:cBhvr>
                                        <p:cTn dur="500"/>
                                        <p:tgtEl>
                                          <p:spTgt spid="519"/>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511"/>
                                        </p:tgtEl>
                                        <p:attrNameLst>
                                          <p:attrName>style.visibility</p:attrName>
                                        </p:attrNameLst>
                                      </p:cBhvr>
                                      <p:to>
                                        <p:strVal val="visible"/>
                                      </p:to>
                                    </p:set>
                                    <p:animEffect filter="fade" transition="in">
                                      <p:cBhvr>
                                        <p:cTn dur="500"/>
                                        <p:tgtEl>
                                          <p:spTgt spid="5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1" name="Shape 531"/>
        <p:cNvGrpSpPr/>
        <p:nvPr/>
      </p:nvGrpSpPr>
      <p:grpSpPr>
        <a:xfrm>
          <a:off x="0" y="0"/>
          <a:ext cx="0" cy="0"/>
          <a:chOff x="0" y="0"/>
          <a:chExt cx="0" cy="0"/>
        </a:xfrm>
      </p:grpSpPr>
      <p:grpSp>
        <p:nvGrpSpPr>
          <p:cNvPr id="532" name="Google Shape;532;p17"/>
          <p:cNvGrpSpPr/>
          <p:nvPr/>
        </p:nvGrpSpPr>
        <p:grpSpPr>
          <a:xfrm>
            <a:off x="1128714" y="1691002"/>
            <a:ext cx="3430801" cy="2692817"/>
            <a:chOff x="1128714" y="1691002"/>
            <a:chExt cx="3430801" cy="2692817"/>
          </a:xfrm>
        </p:grpSpPr>
        <p:sp>
          <p:nvSpPr>
            <p:cNvPr id="533" name="Google Shape;533;p17"/>
            <p:cNvSpPr/>
            <p:nvPr/>
          </p:nvSpPr>
          <p:spPr>
            <a:xfrm>
              <a:off x="1128714" y="1844997"/>
              <a:ext cx="390525" cy="366713"/>
            </a:xfrm>
            <a:custGeom>
              <a:rect b="b" l="l" r="r" t="t"/>
              <a:pathLst>
                <a:path extrusionOk="0" h="463976" w="370984">
                  <a:moveTo>
                    <a:pt x="340084" y="0"/>
                  </a:moveTo>
                  <a:lnTo>
                    <a:pt x="0" y="463976"/>
                  </a:lnTo>
                  <a:lnTo>
                    <a:pt x="370984" y="413176"/>
                  </a:lnTo>
                  <a:lnTo>
                    <a:pt x="340084" y="0"/>
                  </a:lnTo>
                  <a:close/>
                </a:path>
              </a:pathLst>
            </a:custGeom>
            <a:solidFill>
              <a:srgbClr val="A9B3C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800"/>
                <a:buFont typeface="Calibri"/>
                <a:buNone/>
              </a:pPr>
              <a:r>
                <a:t/>
              </a:r>
              <a:endParaRPr b="0" i="0" sz="2800" u="none" cap="none" strike="noStrike">
                <a:solidFill>
                  <a:srgbClr val="FFFFFF"/>
                </a:solidFill>
                <a:latin typeface="Microsoft Yahei"/>
                <a:ea typeface="Microsoft Yahei"/>
                <a:cs typeface="Microsoft Yahei"/>
                <a:sym typeface="Microsoft Yahei"/>
              </a:endParaRPr>
            </a:p>
          </p:txBody>
        </p:sp>
        <p:sp>
          <p:nvSpPr>
            <p:cNvPr id="534" name="Google Shape;534;p17"/>
            <p:cNvSpPr/>
            <p:nvPr/>
          </p:nvSpPr>
          <p:spPr>
            <a:xfrm>
              <a:off x="1398563" y="2571750"/>
              <a:ext cx="365125" cy="419100"/>
            </a:xfrm>
            <a:custGeom>
              <a:rect b="b" l="l" r="r" t="t"/>
              <a:pathLst>
                <a:path extrusionOk="0" h="530061" w="345584">
                  <a:moveTo>
                    <a:pt x="0" y="530061"/>
                  </a:moveTo>
                  <a:lnTo>
                    <a:pt x="190500" y="0"/>
                  </a:lnTo>
                  <a:lnTo>
                    <a:pt x="345584" y="441161"/>
                  </a:lnTo>
                  <a:lnTo>
                    <a:pt x="0" y="530061"/>
                  </a:lnTo>
                  <a:close/>
                </a:path>
              </a:pathLst>
            </a:custGeom>
            <a:solidFill>
              <a:srgbClr val="A9B3C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800"/>
                <a:buFont typeface="Calibri"/>
                <a:buNone/>
              </a:pPr>
              <a:r>
                <a:t/>
              </a:r>
              <a:endParaRPr b="0" i="0" sz="2800" u="none" cap="none" strike="noStrike">
                <a:solidFill>
                  <a:srgbClr val="FFFFFF"/>
                </a:solidFill>
                <a:latin typeface="Microsoft Yahei"/>
                <a:ea typeface="Microsoft Yahei"/>
                <a:cs typeface="Microsoft Yahei"/>
                <a:sym typeface="Microsoft Yahei"/>
              </a:endParaRPr>
            </a:p>
          </p:txBody>
        </p:sp>
        <p:sp>
          <p:nvSpPr>
            <p:cNvPr id="535" name="Google Shape;535;p17"/>
            <p:cNvSpPr/>
            <p:nvPr/>
          </p:nvSpPr>
          <p:spPr>
            <a:xfrm>
              <a:off x="1907704" y="3219822"/>
              <a:ext cx="341312" cy="436960"/>
            </a:xfrm>
            <a:custGeom>
              <a:rect b="b" l="l" r="r" t="t"/>
              <a:pathLst>
                <a:path extrusionOk="0" h="552450" w="323850">
                  <a:moveTo>
                    <a:pt x="63500" y="0"/>
                  </a:moveTo>
                  <a:lnTo>
                    <a:pt x="0" y="552450"/>
                  </a:lnTo>
                  <a:lnTo>
                    <a:pt x="323850" y="374650"/>
                  </a:lnTo>
                  <a:lnTo>
                    <a:pt x="63500" y="0"/>
                  </a:lnTo>
                  <a:close/>
                </a:path>
              </a:pathLst>
            </a:custGeom>
            <a:solidFill>
              <a:srgbClr val="A9B3C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800"/>
                <a:buFont typeface="Calibri"/>
                <a:buNone/>
              </a:pPr>
              <a:r>
                <a:t/>
              </a:r>
              <a:endParaRPr b="0" i="0" sz="2800" u="none" cap="none" strike="noStrike">
                <a:solidFill>
                  <a:srgbClr val="FFFFFF"/>
                </a:solidFill>
                <a:latin typeface="Microsoft Yahei"/>
                <a:ea typeface="Microsoft Yahei"/>
                <a:cs typeface="Microsoft Yahei"/>
                <a:sym typeface="Microsoft Yahei"/>
              </a:endParaRPr>
            </a:p>
          </p:txBody>
        </p:sp>
        <p:sp>
          <p:nvSpPr>
            <p:cNvPr id="536" name="Google Shape;536;p17"/>
            <p:cNvSpPr/>
            <p:nvPr/>
          </p:nvSpPr>
          <p:spPr>
            <a:xfrm rot="-193932">
              <a:off x="2495917" y="3847785"/>
              <a:ext cx="382587" cy="441722"/>
            </a:xfrm>
            <a:custGeom>
              <a:rect b="b" l="l" r="r" t="t"/>
              <a:pathLst>
                <a:path extrusionOk="0" h="558800" w="361950">
                  <a:moveTo>
                    <a:pt x="0" y="0"/>
                  </a:moveTo>
                  <a:lnTo>
                    <a:pt x="114300" y="558800"/>
                  </a:lnTo>
                  <a:lnTo>
                    <a:pt x="361950" y="349250"/>
                  </a:lnTo>
                  <a:lnTo>
                    <a:pt x="0" y="0"/>
                  </a:lnTo>
                  <a:close/>
                </a:path>
              </a:pathLst>
            </a:custGeom>
            <a:solidFill>
              <a:srgbClr val="A9B3C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800"/>
                <a:buFont typeface="Calibri"/>
                <a:buNone/>
              </a:pPr>
              <a:r>
                <a:t/>
              </a:r>
              <a:endParaRPr b="0" i="0" sz="2800" u="none" cap="none" strike="noStrike">
                <a:solidFill>
                  <a:srgbClr val="FFFFFF"/>
                </a:solidFill>
                <a:latin typeface="Microsoft Yahei"/>
                <a:ea typeface="Microsoft Yahei"/>
                <a:cs typeface="Microsoft Yahei"/>
                <a:sym typeface="Microsoft Yahei"/>
              </a:endParaRPr>
            </a:p>
          </p:txBody>
        </p:sp>
        <p:sp>
          <p:nvSpPr>
            <p:cNvPr id="537" name="Google Shape;537;p17"/>
            <p:cNvSpPr/>
            <p:nvPr/>
          </p:nvSpPr>
          <p:spPr>
            <a:xfrm rot="-285210">
              <a:off x="1509714" y="1771700"/>
              <a:ext cx="1971675" cy="579834"/>
            </a:xfrm>
            <a:custGeom>
              <a:rect b="b" l="l" r="r" t="t"/>
              <a:pathLst>
                <a:path extrusionOk="0" h="772298" w="1970466">
                  <a:moveTo>
                    <a:pt x="1941472" y="127539"/>
                  </a:moveTo>
                  <a:lnTo>
                    <a:pt x="1970466" y="586798"/>
                  </a:lnTo>
                  <a:lnTo>
                    <a:pt x="0" y="772298"/>
                  </a:lnTo>
                  <a:lnTo>
                    <a:pt x="3756"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Microsoft Yahei"/>
                <a:buNone/>
              </a:pPr>
              <a:r>
                <a:rPr b="0" i="0" lang="en-US" sz="2000" u="none" cap="none" strike="noStrike">
                  <a:solidFill>
                    <a:srgbClr val="FFFFFF"/>
                  </a:solidFill>
                  <a:latin typeface="Microsoft Yahei"/>
                  <a:ea typeface="Microsoft Yahei"/>
                  <a:cs typeface="Microsoft Yahei"/>
                  <a:sym typeface="Microsoft Yahei"/>
                </a:rPr>
                <a:t>Text content</a:t>
              </a:r>
              <a:endParaRPr b="0" i="0" sz="2000" u="none" cap="none" strike="noStrike">
                <a:solidFill>
                  <a:srgbClr val="FFFFFF"/>
                </a:solidFill>
                <a:latin typeface="Microsoft Yahei"/>
                <a:ea typeface="Microsoft Yahei"/>
                <a:cs typeface="Microsoft Yahei"/>
                <a:sym typeface="Microsoft Yahei"/>
              </a:endParaRPr>
            </a:p>
          </p:txBody>
        </p:sp>
        <p:sp>
          <p:nvSpPr>
            <p:cNvPr id="538" name="Google Shape;538;p17"/>
            <p:cNvSpPr/>
            <p:nvPr/>
          </p:nvSpPr>
          <p:spPr>
            <a:xfrm rot="-967362">
              <a:off x="1636713" y="2251522"/>
              <a:ext cx="2051050" cy="598885"/>
            </a:xfrm>
            <a:custGeom>
              <a:rect b="b" l="l" r="r" t="t"/>
              <a:pathLst>
                <a:path extrusionOk="0" h="799317" w="2050625">
                  <a:moveTo>
                    <a:pt x="1961936" y="204720"/>
                  </a:moveTo>
                  <a:lnTo>
                    <a:pt x="2050625" y="669426"/>
                  </a:lnTo>
                  <a:lnTo>
                    <a:pt x="40750" y="799317"/>
                  </a:lnTo>
                  <a:lnTo>
                    <a:pt x="0"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400"/>
                <a:buFont typeface="Microsoft Yahei"/>
                <a:buNone/>
              </a:pPr>
              <a:r>
                <a:rPr b="0" i="0" lang="en-US" sz="2400" u="none" cap="none" strike="noStrike">
                  <a:solidFill>
                    <a:srgbClr val="FFFFFF"/>
                  </a:solidFill>
                  <a:latin typeface="Microsoft Yahei"/>
                  <a:ea typeface="Microsoft Yahei"/>
                  <a:cs typeface="Microsoft Yahei"/>
                  <a:sym typeface="Microsoft Yahei"/>
                </a:rPr>
                <a:t>Text content</a:t>
              </a:r>
              <a:endParaRPr b="0" i="0" sz="2400" u="none" cap="none" strike="noStrike">
                <a:solidFill>
                  <a:srgbClr val="FFFFFF"/>
                </a:solidFill>
                <a:latin typeface="Microsoft Yahei"/>
                <a:ea typeface="Microsoft Yahei"/>
                <a:cs typeface="Microsoft Yahei"/>
                <a:sym typeface="Microsoft Yahei"/>
              </a:endParaRPr>
            </a:p>
          </p:txBody>
        </p:sp>
        <p:sp>
          <p:nvSpPr>
            <p:cNvPr id="539" name="Google Shape;539;p17"/>
            <p:cNvSpPr/>
            <p:nvPr/>
          </p:nvSpPr>
          <p:spPr>
            <a:xfrm rot="-1557300">
              <a:off x="1979614" y="2746822"/>
              <a:ext cx="2079625" cy="610791"/>
            </a:xfrm>
            <a:custGeom>
              <a:rect b="b" l="l" r="r" t="t"/>
              <a:pathLst>
                <a:path extrusionOk="0" h="813134" w="2079077">
                  <a:moveTo>
                    <a:pt x="1972274" y="185612"/>
                  </a:moveTo>
                  <a:lnTo>
                    <a:pt x="2079077" y="654591"/>
                  </a:lnTo>
                  <a:lnTo>
                    <a:pt x="125438" y="813134"/>
                  </a:lnTo>
                  <a:lnTo>
                    <a:pt x="0"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400"/>
                <a:buFont typeface="Microsoft Yahei"/>
                <a:buNone/>
              </a:pPr>
              <a:r>
                <a:rPr b="0" i="0" lang="en-US" sz="2400" u="none" cap="none" strike="noStrike">
                  <a:solidFill>
                    <a:srgbClr val="FFFFFF"/>
                  </a:solidFill>
                  <a:latin typeface="Microsoft Yahei"/>
                  <a:ea typeface="Microsoft Yahei"/>
                  <a:cs typeface="Microsoft Yahei"/>
                  <a:sym typeface="Microsoft Yahei"/>
                </a:rPr>
                <a:t>Text content</a:t>
              </a:r>
              <a:endParaRPr b="0" i="0" sz="2400" u="none" cap="none" strike="noStrike">
                <a:solidFill>
                  <a:srgbClr val="FFFFFF"/>
                </a:solidFill>
                <a:latin typeface="Microsoft Yahei"/>
                <a:ea typeface="Microsoft Yahei"/>
                <a:cs typeface="Microsoft Yahei"/>
                <a:sym typeface="Microsoft Yahei"/>
              </a:endParaRPr>
            </a:p>
          </p:txBody>
        </p:sp>
        <p:sp>
          <p:nvSpPr>
            <p:cNvPr id="540" name="Google Shape;540;p17"/>
            <p:cNvSpPr/>
            <p:nvPr/>
          </p:nvSpPr>
          <p:spPr>
            <a:xfrm rot="-2382714">
              <a:off x="2444751" y="3109963"/>
              <a:ext cx="2151063" cy="663178"/>
            </a:xfrm>
            <a:custGeom>
              <a:rect b="b" l="l" r="r" t="t"/>
              <a:pathLst>
                <a:path extrusionOk="0" h="885294" w="2151256">
                  <a:moveTo>
                    <a:pt x="1990122" y="286494"/>
                  </a:moveTo>
                  <a:lnTo>
                    <a:pt x="2151256" y="794573"/>
                  </a:lnTo>
                  <a:lnTo>
                    <a:pt x="143750" y="885294"/>
                  </a:lnTo>
                  <a:lnTo>
                    <a:pt x="0"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400"/>
                <a:buFont typeface="Microsoft Yahei"/>
                <a:buNone/>
              </a:pPr>
              <a:r>
                <a:rPr b="0" i="0" lang="en-US" sz="2400" u="none" cap="none" strike="noStrike">
                  <a:solidFill>
                    <a:srgbClr val="FFFFFF"/>
                  </a:solidFill>
                  <a:latin typeface="Microsoft Yahei"/>
                  <a:ea typeface="Microsoft Yahei"/>
                  <a:cs typeface="Microsoft Yahei"/>
                  <a:sym typeface="Microsoft Yahei"/>
                </a:rPr>
                <a:t>Text content</a:t>
              </a:r>
              <a:endParaRPr b="0" i="0" sz="2400" u="none" cap="none" strike="noStrike">
                <a:solidFill>
                  <a:srgbClr val="FFFFFF"/>
                </a:solidFill>
                <a:latin typeface="Microsoft Yahei"/>
                <a:ea typeface="Microsoft Yahei"/>
                <a:cs typeface="Microsoft Yahei"/>
                <a:sym typeface="Microsoft Yahei"/>
              </a:endParaRPr>
            </a:p>
          </p:txBody>
        </p:sp>
      </p:grpSp>
      <p:sp>
        <p:nvSpPr>
          <p:cNvPr id="541" name="Google Shape;541;p17"/>
          <p:cNvSpPr txBox="1"/>
          <p:nvPr/>
        </p:nvSpPr>
        <p:spPr>
          <a:xfrm>
            <a:off x="5272088" y="1563638"/>
            <a:ext cx="2800350" cy="2376263"/>
          </a:xfrm>
          <a:prstGeom prst="rect">
            <a:avLst/>
          </a:prstGeom>
          <a:noFill/>
          <a:ln>
            <a:noFill/>
          </a:ln>
        </p:spPr>
        <p:txBody>
          <a:bodyPr anchorCtr="0" anchor="ctr" bIns="90000" lIns="90000" spcFirstLastPara="1" rIns="90000" wrap="square" tIns="90000">
            <a:noAutofit/>
          </a:bodyPr>
          <a:lstStyle/>
          <a:p>
            <a:pPr indent="0" lvl="0" marL="0" marR="0" rtl="0" algn="just">
              <a:lnSpc>
                <a:spcPct val="130000"/>
              </a:lnSpc>
              <a:spcBef>
                <a:spcPts val="0"/>
              </a:spcBef>
              <a:spcAft>
                <a:spcPts val="0"/>
              </a:spcAft>
              <a:buClr>
                <a:srgbClr val="A5A5A5"/>
              </a:buClr>
              <a:buSzPts val="1000"/>
              <a:buFont typeface="Microsoft Yahei"/>
              <a:buNone/>
            </a:pPr>
            <a:r>
              <a:rPr b="0" i="0" lang="en-US" sz="1000" u="none" cap="none" strike="noStrike">
                <a:solidFill>
                  <a:srgbClr val="A5A5A5"/>
                </a:solidFill>
                <a:latin typeface="Microsoft Yahei"/>
                <a:ea typeface="Microsoft Yahei"/>
                <a:cs typeface="Microsoft Yahei"/>
                <a:sym typeface="Microsoft Yahei"/>
              </a:rPr>
              <a:t>Please enter your text here, or copy your text and paste it here, and select "Text Only" after pasting.。Please enter your text here, or copy your text and paste it here, and select "Text Only" after pasting.。</a:t>
            </a:r>
            <a:endParaRPr b="0" i="0" sz="1000" u="none" cap="none" strike="noStrike">
              <a:solidFill>
                <a:srgbClr val="A5A5A5"/>
              </a:solidFill>
              <a:latin typeface="Microsoft Yahei"/>
              <a:ea typeface="Microsoft Yahei"/>
              <a:cs typeface="Microsoft Yahei"/>
              <a:sym typeface="Microsoft Yahei"/>
            </a:endParaRPr>
          </a:p>
          <a:p>
            <a:pPr indent="0" lvl="0" marL="0" marR="0" rtl="0" algn="just">
              <a:lnSpc>
                <a:spcPct val="130000"/>
              </a:lnSpc>
              <a:spcBef>
                <a:spcPts val="1200"/>
              </a:spcBef>
              <a:spcAft>
                <a:spcPts val="0"/>
              </a:spcAft>
              <a:buClr>
                <a:srgbClr val="A5A5A5"/>
              </a:buClr>
              <a:buSzPts val="1000"/>
              <a:buFont typeface="Microsoft Yahei"/>
              <a:buNone/>
            </a:pPr>
            <a:r>
              <a:rPr b="0" i="0" lang="en-US" sz="1000" u="none" cap="none" strike="noStrike">
                <a:solidFill>
                  <a:srgbClr val="A5A5A5"/>
                </a:solidFill>
                <a:latin typeface="Microsoft Yahei"/>
                <a:ea typeface="Microsoft Yahei"/>
                <a:cs typeface="Microsoft Yahei"/>
                <a:sym typeface="Microsoft Yahei"/>
              </a:rPr>
              <a:t>Please enter your text here, or copy your text and paste it here, and select "Text Only" after pasting.。Please enter your text here, or copy your text and paste it here, and select "Text Only" after pasting.。</a:t>
            </a:r>
            <a:endParaRPr/>
          </a:p>
        </p:txBody>
      </p:sp>
      <p:cxnSp>
        <p:nvCxnSpPr>
          <p:cNvPr id="542" name="Google Shape;542;p17"/>
          <p:cNvCxnSpPr/>
          <p:nvPr/>
        </p:nvCxnSpPr>
        <p:spPr>
          <a:xfrm>
            <a:off x="5208588" y="1491630"/>
            <a:ext cx="2373312" cy="0"/>
          </a:xfrm>
          <a:prstGeom prst="straightConnector1">
            <a:avLst/>
          </a:prstGeom>
          <a:noFill/>
          <a:ln cap="flat" cmpd="sng" w="9525">
            <a:solidFill>
              <a:schemeClr val="accent1"/>
            </a:solidFill>
            <a:prstDash val="dash"/>
            <a:miter lim="800000"/>
            <a:headEnd len="sm" w="sm" type="diamond"/>
            <a:tailEnd len="sm" w="sm" type="diamond"/>
          </a:ln>
        </p:spPr>
      </p:cxnSp>
      <p:cxnSp>
        <p:nvCxnSpPr>
          <p:cNvPr id="543" name="Google Shape;543;p17"/>
          <p:cNvCxnSpPr/>
          <p:nvPr/>
        </p:nvCxnSpPr>
        <p:spPr>
          <a:xfrm>
            <a:off x="5208588" y="1638077"/>
            <a:ext cx="0" cy="556022"/>
          </a:xfrm>
          <a:prstGeom prst="straightConnector1">
            <a:avLst/>
          </a:prstGeom>
          <a:noFill/>
          <a:ln cap="flat" cmpd="sng" w="9525">
            <a:solidFill>
              <a:schemeClr val="accent1"/>
            </a:solidFill>
            <a:prstDash val="dash"/>
            <a:miter lim="800000"/>
            <a:headEnd len="sm" w="sm" type="diamond"/>
            <a:tailEnd len="sm" w="sm" type="diamond"/>
          </a:ln>
        </p:spPr>
      </p:cxnSp>
      <p:cxnSp>
        <p:nvCxnSpPr>
          <p:cNvPr id="544" name="Google Shape;544;p17"/>
          <p:cNvCxnSpPr/>
          <p:nvPr/>
        </p:nvCxnSpPr>
        <p:spPr>
          <a:xfrm rot="10800000">
            <a:off x="5759451" y="4011910"/>
            <a:ext cx="2371725" cy="0"/>
          </a:xfrm>
          <a:prstGeom prst="straightConnector1">
            <a:avLst/>
          </a:prstGeom>
          <a:noFill/>
          <a:ln cap="flat" cmpd="sng" w="9525">
            <a:solidFill>
              <a:schemeClr val="accent1"/>
            </a:solidFill>
            <a:prstDash val="dash"/>
            <a:miter lim="800000"/>
            <a:headEnd len="sm" w="sm" type="diamond"/>
            <a:tailEnd len="sm" w="sm" type="diamond"/>
          </a:ln>
        </p:spPr>
      </p:cxnSp>
      <p:cxnSp>
        <p:nvCxnSpPr>
          <p:cNvPr id="545" name="Google Shape;545;p17"/>
          <p:cNvCxnSpPr/>
          <p:nvPr/>
        </p:nvCxnSpPr>
        <p:spPr>
          <a:xfrm rot="10800000">
            <a:off x="8129588" y="3308251"/>
            <a:ext cx="0" cy="556022"/>
          </a:xfrm>
          <a:prstGeom prst="straightConnector1">
            <a:avLst/>
          </a:prstGeom>
          <a:noFill/>
          <a:ln cap="flat" cmpd="sng" w="9525">
            <a:solidFill>
              <a:schemeClr val="accent1"/>
            </a:solidFill>
            <a:prstDash val="dash"/>
            <a:miter lim="800000"/>
            <a:headEnd len="sm" w="sm" type="diamond"/>
            <a:tailEnd len="sm" w="sm" type="diamond"/>
          </a:ln>
        </p:spPr>
      </p:cxnSp>
      <p:sp>
        <p:nvSpPr>
          <p:cNvPr id="546" name="Google Shape;546;p17"/>
          <p:cNvSpPr txBox="1"/>
          <p:nvPr>
            <p:ph idx="4294967295" type="title"/>
          </p:nvPr>
        </p:nvSpPr>
        <p:spPr>
          <a:xfrm>
            <a:off x="0" y="141288"/>
            <a:ext cx="8229600" cy="519112"/>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 </a:t>
            </a:r>
            <a:endParaRPr/>
          </a:p>
        </p:txBody>
      </p:sp>
    </p:spTree>
  </p:cSld>
  <p:clrMapOvr>
    <a:masterClrMapping/>
  </p:clrMapOvr>
  <p:transition spd="med">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46"/>
                                        </p:tgtEl>
                                        <p:attrNameLst>
                                          <p:attrName>style.visibility</p:attrName>
                                        </p:attrNameLst>
                                      </p:cBhvr>
                                      <p:to>
                                        <p:strVal val="visible"/>
                                      </p:to>
                                    </p:set>
                                    <p:animEffect filter="fade" transition="in">
                                      <p:cBhvr>
                                        <p:cTn dur="500"/>
                                        <p:tgtEl>
                                          <p:spTgt spid="546"/>
                                        </p:tgtEl>
                                      </p:cBhvr>
                                    </p:animEffect>
                                  </p:childTnLst>
                                </p:cTn>
                              </p:par>
                            </p:childTnLst>
                          </p:cTn>
                        </p:par>
                        <p:par>
                          <p:cTn fill="hold">
                            <p:stCondLst>
                              <p:cond delay="500"/>
                            </p:stCondLst>
                            <p:childTnLst>
                              <p:par>
                                <p:cTn fill="hold" nodeType="afterEffect" presetClass="entr" presetID="23" presetSubtype="16">
                                  <p:stCondLst>
                                    <p:cond delay="0"/>
                                  </p:stCondLst>
                                  <p:childTnLst>
                                    <p:set>
                                      <p:cBhvr>
                                        <p:cTn dur="1" fill="hold">
                                          <p:stCondLst>
                                            <p:cond delay="0"/>
                                          </p:stCondLst>
                                        </p:cTn>
                                        <p:tgtEl>
                                          <p:spTgt spid="532"/>
                                        </p:tgtEl>
                                        <p:attrNameLst>
                                          <p:attrName>style.visibility</p:attrName>
                                        </p:attrNameLst>
                                      </p:cBhvr>
                                      <p:to>
                                        <p:strVal val="visible"/>
                                      </p:to>
                                    </p:set>
                                    <p:anim calcmode="lin" valueType="num">
                                      <p:cBhvr additive="base">
                                        <p:cTn dur="500"/>
                                        <p:tgtEl>
                                          <p:spTgt spid="532"/>
                                        </p:tgtEl>
                                        <p:attrNameLst>
                                          <p:attrName>ppt_w</p:attrName>
                                        </p:attrNameLst>
                                      </p:cBhvr>
                                      <p:tavLst>
                                        <p:tav fmla="" tm="0">
                                          <p:val>
                                            <p:strVal val="0"/>
                                          </p:val>
                                        </p:tav>
                                        <p:tav fmla="" tm="100000">
                                          <p:val>
                                            <p:strVal val="#ppt_w"/>
                                          </p:val>
                                        </p:tav>
                                      </p:tavLst>
                                    </p:anim>
                                    <p:anim calcmode="lin" valueType="num">
                                      <p:cBhvr additive="base">
                                        <p:cTn dur="500"/>
                                        <p:tgtEl>
                                          <p:spTgt spid="532"/>
                                        </p:tgtEl>
                                        <p:attrNameLst>
                                          <p:attrName>ppt_h</p:attrName>
                                        </p:attrNameLst>
                                      </p:cBhvr>
                                      <p:tavLst>
                                        <p:tav fmla="" tm="0">
                                          <p:val>
                                            <p:strVal val="0"/>
                                          </p:val>
                                        </p:tav>
                                        <p:tav fmla="" tm="100000">
                                          <p:val>
                                            <p:strVal val="#ppt_h"/>
                                          </p:val>
                                        </p:tav>
                                      </p:tavLst>
                                    </p:anim>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542"/>
                                        </p:tgtEl>
                                        <p:attrNameLst>
                                          <p:attrName>style.visibility</p:attrName>
                                        </p:attrNameLst>
                                      </p:cBhvr>
                                      <p:to>
                                        <p:strVal val="visible"/>
                                      </p:to>
                                    </p:set>
                                    <p:animEffect filter="fade" transition="in">
                                      <p:cBhvr>
                                        <p:cTn dur="750"/>
                                        <p:tgtEl>
                                          <p:spTgt spid="542"/>
                                        </p:tgtEl>
                                      </p:cBhvr>
                                    </p:animEffect>
                                  </p:childTnLst>
                                </p:cTn>
                              </p:par>
                              <p:par>
                                <p:cTn fill="hold" nodeType="withEffect" presetClass="entr" presetID="10" presetSubtype="0">
                                  <p:stCondLst>
                                    <p:cond delay="0"/>
                                  </p:stCondLst>
                                  <p:childTnLst>
                                    <p:set>
                                      <p:cBhvr>
                                        <p:cTn dur="1" fill="hold">
                                          <p:stCondLst>
                                            <p:cond delay="0"/>
                                          </p:stCondLst>
                                        </p:cTn>
                                        <p:tgtEl>
                                          <p:spTgt spid="543"/>
                                        </p:tgtEl>
                                        <p:attrNameLst>
                                          <p:attrName>style.visibility</p:attrName>
                                        </p:attrNameLst>
                                      </p:cBhvr>
                                      <p:to>
                                        <p:strVal val="visible"/>
                                      </p:to>
                                    </p:set>
                                    <p:animEffect filter="fade" transition="in">
                                      <p:cBhvr>
                                        <p:cTn dur="1000"/>
                                        <p:tgtEl>
                                          <p:spTgt spid="543"/>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544"/>
                                        </p:tgtEl>
                                        <p:attrNameLst>
                                          <p:attrName>style.visibility</p:attrName>
                                        </p:attrNameLst>
                                      </p:cBhvr>
                                      <p:to>
                                        <p:strVal val="visible"/>
                                      </p:to>
                                    </p:set>
                                    <p:animEffect filter="fade" transition="in">
                                      <p:cBhvr>
                                        <p:cTn dur="750"/>
                                        <p:tgtEl>
                                          <p:spTgt spid="544"/>
                                        </p:tgtEl>
                                      </p:cBhvr>
                                    </p:animEffect>
                                  </p:childTnLst>
                                </p:cTn>
                              </p:par>
                              <p:par>
                                <p:cTn fill="hold" nodeType="withEffect" presetClass="entr" presetID="10" presetSubtype="0">
                                  <p:stCondLst>
                                    <p:cond delay="0"/>
                                  </p:stCondLst>
                                  <p:childTnLst>
                                    <p:set>
                                      <p:cBhvr>
                                        <p:cTn dur="1" fill="hold">
                                          <p:stCondLst>
                                            <p:cond delay="0"/>
                                          </p:stCondLst>
                                        </p:cTn>
                                        <p:tgtEl>
                                          <p:spTgt spid="545"/>
                                        </p:tgtEl>
                                        <p:attrNameLst>
                                          <p:attrName>style.visibility</p:attrName>
                                        </p:attrNameLst>
                                      </p:cBhvr>
                                      <p:to>
                                        <p:strVal val="visible"/>
                                      </p:to>
                                    </p:set>
                                    <p:animEffect filter="fade" transition="in">
                                      <p:cBhvr>
                                        <p:cTn dur="1000"/>
                                        <p:tgtEl>
                                          <p:spTgt spid="545"/>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541"/>
                                        </p:tgtEl>
                                        <p:attrNameLst>
                                          <p:attrName>style.visibility</p:attrName>
                                        </p:attrNameLst>
                                      </p:cBhvr>
                                      <p:to>
                                        <p:strVal val="visible"/>
                                      </p:to>
                                    </p:set>
                                    <p:animEffect filter="fade" transition="in">
                                      <p:cBhvr>
                                        <p:cTn dur="500"/>
                                        <p:tgtEl>
                                          <p:spTgt spid="5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1" name="Shape 551"/>
        <p:cNvGrpSpPr/>
        <p:nvPr/>
      </p:nvGrpSpPr>
      <p:grpSpPr>
        <a:xfrm>
          <a:off x="0" y="0"/>
          <a:ext cx="0" cy="0"/>
          <a:chOff x="0" y="0"/>
          <a:chExt cx="0" cy="0"/>
        </a:xfrm>
      </p:grpSpPr>
      <p:grpSp>
        <p:nvGrpSpPr>
          <p:cNvPr id="552" name="Google Shape;552;p18"/>
          <p:cNvGrpSpPr/>
          <p:nvPr/>
        </p:nvGrpSpPr>
        <p:grpSpPr>
          <a:xfrm>
            <a:off x="3092338" y="1203576"/>
            <a:ext cx="2907524" cy="2880342"/>
            <a:chOff x="3092338" y="1203576"/>
            <a:chExt cx="2907524" cy="2880342"/>
          </a:xfrm>
        </p:grpSpPr>
        <p:sp>
          <p:nvSpPr>
            <p:cNvPr id="553" name="Google Shape;553;p18"/>
            <p:cNvSpPr/>
            <p:nvPr/>
          </p:nvSpPr>
          <p:spPr>
            <a:xfrm rot="-2662384">
              <a:off x="4872230" y="2573060"/>
              <a:ext cx="673100" cy="1403649"/>
            </a:xfrm>
            <a:custGeom>
              <a:rect b="b" l="l" r="r" t="t"/>
              <a:pathLst>
                <a:path extrusionOk="0" h="1796353" w="673339">
                  <a:moveTo>
                    <a:pt x="657299" y="0"/>
                  </a:moveTo>
                  <a:lnTo>
                    <a:pt x="659221" y="175718"/>
                  </a:lnTo>
                  <a:lnTo>
                    <a:pt x="673319" y="1464088"/>
                  </a:lnTo>
                  <a:cubicBezTo>
                    <a:pt x="674312" y="1554842"/>
                    <a:pt x="638426" y="1637407"/>
                    <a:pt x="579603" y="1697531"/>
                  </a:cubicBezTo>
                  <a:cubicBezTo>
                    <a:pt x="520780" y="1757657"/>
                    <a:pt x="439020" y="1795341"/>
                    <a:pt x="348266" y="1796333"/>
                  </a:cubicBezTo>
                  <a:cubicBezTo>
                    <a:pt x="257513" y="1797327"/>
                    <a:pt x="174947" y="1761440"/>
                    <a:pt x="114823" y="1702617"/>
                  </a:cubicBezTo>
                  <a:cubicBezTo>
                    <a:pt x="54699" y="1643795"/>
                    <a:pt x="17013" y="1562034"/>
                    <a:pt x="16021" y="1471280"/>
                  </a:cubicBezTo>
                  <a:lnTo>
                    <a:pt x="1954" y="185707"/>
                  </a:lnTo>
                  <a:lnTo>
                    <a:pt x="1953" y="185699"/>
                  </a:lnTo>
                  <a:lnTo>
                    <a:pt x="0" y="7194"/>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18"/>
            <p:cNvSpPr txBox="1"/>
            <p:nvPr/>
          </p:nvSpPr>
          <p:spPr>
            <a:xfrm rot="2737616">
              <a:off x="4506951" y="2938325"/>
              <a:ext cx="1403649" cy="673100"/>
            </a:xfrm>
            <a:prstGeom prst="rect">
              <a:avLst/>
            </a:prstGeom>
            <a:noFill/>
            <a:ln>
              <a:noFill/>
            </a:ln>
          </p:spPr>
          <p:txBody>
            <a:bodyPr anchorCtr="0" anchor="ctr" bIns="0" lIns="0" spcFirstLastPara="1" rIns="0" wrap="square" tIns="288000">
              <a:noAutofit/>
            </a:bodyPr>
            <a:lstStyle/>
            <a:p>
              <a:pPr indent="0" lvl="0" marL="0" marR="0" rtl="0" algn="l">
                <a:lnSpc>
                  <a:spcPct val="100000"/>
                </a:lnSpc>
                <a:spcBef>
                  <a:spcPts val="0"/>
                </a:spcBef>
                <a:spcAft>
                  <a:spcPts val="0"/>
                </a:spcAft>
                <a:buClr>
                  <a:srgbClr val="FFFFFF"/>
                </a:buClr>
                <a:buSzPts val="1600"/>
                <a:buFont typeface="Microsoft Yahei"/>
                <a:buNone/>
              </a:pPr>
              <a:r>
                <a:rPr b="0" i="0" lang="en-US" sz="1600" u="none" cap="none" strike="noStrike">
                  <a:solidFill>
                    <a:srgbClr val="FFFFFF"/>
                  </a:solidFill>
                  <a:latin typeface="Microsoft Yahei"/>
                  <a:ea typeface="Microsoft Yahei"/>
                  <a:cs typeface="Microsoft Yahei"/>
                  <a:sym typeface="Microsoft Yahei"/>
                </a:rPr>
                <a:t>Add content</a:t>
              </a:r>
              <a:endParaRPr b="0" i="0" sz="1600" u="none" cap="none" strike="noStrike">
                <a:solidFill>
                  <a:srgbClr val="FFFFFF"/>
                </a:solidFill>
                <a:latin typeface="Microsoft Yahei"/>
                <a:ea typeface="Microsoft Yahei"/>
                <a:cs typeface="Microsoft Yahei"/>
                <a:sym typeface="Microsoft Yahei"/>
              </a:endParaRPr>
            </a:p>
          </p:txBody>
        </p:sp>
        <p:sp>
          <p:nvSpPr>
            <p:cNvPr id="555" name="Google Shape;555;p18"/>
            <p:cNvSpPr/>
            <p:nvPr/>
          </p:nvSpPr>
          <p:spPr>
            <a:xfrm rot="8100000">
              <a:off x="4961612" y="2655485"/>
              <a:ext cx="539750" cy="1278731"/>
            </a:xfrm>
            <a:custGeom>
              <a:rect b="b" l="l" r="r" t="t"/>
              <a:pathLst>
                <a:path extrusionOk="0" h="1703835" w="538208">
                  <a:moveTo>
                    <a:pt x="459389" y="90966"/>
                  </a:moveTo>
                  <a:cubicBezTo>
                    <a:pt x="508088" y="147170"/>
                    <a:pt x="538208" y="224815"/>
                    <a:pt x="538208" y="310579"/>
                  </a:cubicBezTo>
                  <a:lnTo>
                    <a:pt x="538207" y="1525464"/>
                  </a:lnTo>
                  <a:lnTo>
                    <a:pt x="538208" y="1525472"/>
                  </a:lnTo>
                  <a:lnTo>
                    <a:pt x="538208" y="1703835"/>
                  </a:lnTo>
                  <a:lnTo>
                    <a:pt x="0" y="1703835"/>
                  </a:lnTo>
                  <a:lnTo>
                    <a:pt x="0" y="1528107"/>
                  </a:lnTo>
                  <a:lnTo>
                    <a:pt x="0" y="310579"/>
                  </a:lnTo>
                  <a:cubicBezTo>
                    <a:pt x="0" y="224814"/>
                    <a:pt x="30121" y="147170"/>
                    <a:pt x="78819" y="90966"/>
                  </a:cubicBezTo>
                  <a:cubicBezTo>
                    <a:pt x="127517" y="34762"/>
                    <a:pt x="194793" y="0"/>
                    <a:pt x="269104" y="0"/>
                  </a:cubicBezTo>
                  <a:cubicBezTo>
                    <a:pt x="343415" y="0"/>
                    <a:pt x="410691" y="34763"/>
                    <a:pt x="459389" y="90966"/>
                  </a:cubicBezTo>
                  <a:close/>
                </a:path>
              </a:pathLst>
            </a:custGeom>
            <a:noFill/>
            <a:ln cap="flat" cmpd="sng" w="9525">
              <a:solidFill>
                <a:schemeClr val="lt1"/>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18"/>
            <p:cNvSpPr txBox="1"/>
            <p:nvPr/>
          </p:nvSpPr>
          <p:spPr>
            <a:xfrm rot="-8100000">
              <a:off x="4592110" y="3024966"/>
              <a:ext cx="1278731" cy="5397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000"/>
                <a:buFont typeface="Calibri"/>
                <a:buNone/>
              </a:pPr>
              <a:r>
                <a:t/>
              </a:r>
              <a:endParaRPr b="0" i="0" sz="2000" u="none" cap="none" strike="noStrike">
                <a:solidFill>
                  <a:srgbClr val="FFFFFF"/>
                </a:solidFill>
                <a:latin typeface="Microsoft Yahei"/>
                <a:ea typeface="Microsoft Yahei"/>
                <a:cs typeface="Microsoft Yahei"/>
                <a:sym typeface="Microsoft Yahei"/>
              </a:endParaRPr>
            </a:p>
          </p:txBody>
        </p:sp>
        <p:sp>
          <p:nvSpPr>
            <p:cNvPr id="557" name="Google Shape;557;p18"/>
            <p:cNvSpPr/>
            <p:nvPr/>
          </p:nvSpPr>
          <p:spPr>
            <a:xfrm rot="-2700000">
              <a:off x="3582852" y="1336041"/>
              <a:ext cx="657225" cy="1344216"/>
            </a:xfrm>
            <a:custGeom>
              <a:rect b="b" l="l" r="r" t="t"/>
              <a:pathLst>
                <a:path extrusionOk="0" h="1792844" w="657338">
                  <a:moveTo>
                    <a:pt x="561073" y="96265"/>
                  </a:moveTo>
                  <a:cubicBezTo>
                    <a:pt x="620550" y="155742"/>
                    <a:pt x="657338" y="237910"/>
                    <a:pt x="657338" y="328669"/>
                  </a:cubicBezTo>
                  <a:lnTo>
                    <a:pt x="657337" y="1614319"/>
                  </a:lnTo>
                  <a:lnTo>
                    <a:pt x="657338" y="1614327"/>
                  </a:lnTo>
                  <a:lnTo>
                    <a:pt x="657338" y="1792843"/>
                  </a:lnTo>
                  <a:lnTo>
                    <a:pt x="0" y="1792844"/>
                  </a:lnTo>
                  <a:lnTo>
                    <a:pt x="0" y="1617116"/>
                  </a:lnTo>
                  <a:lnTo>
                    <a:pt x="0" y="328669"/>
                  </a:lnTo>
                  <a:cubicBezTo>
                    <a:pt x="0" y="237909"/>
                    <a:pt x="36788" y="155742"/>
                    <a:pt x="96265" y="96265"/>
                  </a:cubicBezTo>
                  <a:cubicBezTo>
                    <a:pt x="155742" y="36787"/>
                    <a:pt x="237910" y="0"/>
                    <a:pt x="328669" y="0"/>
                  </a:cubicBezTo>
                  <a:cubicBezTo>
                    <a:pt x="419428" y="0"/>
                    <a:pt x="501596" y="36788"/>
                    <a:pt x="561073" y="96265"/>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18"/>
            <p:cNvSpPr txBox="1"/>
            <p:nvPr/>
          </p:nvSpPr>
          <p:spPr>
            <a:xfrm rot="2700000">
              <a:off x="3239355" y="1679521"/>
              <a:ext cx="1344216" cy="657225"/>
            </a:xfrm>
            <a:prstGeom prst="rect">
              <a:avLst/>
            </a:prstGeom>
            <a:noFill/>
            <a:ln>
              <a:noFill/>
            </a:ln>
          </p:spPr>
          <p:txBody>
            <a:bodyPr anchorCtr="0" anchor="ctr" bIns="0" lIns="0" spcFirstLastPara="1" rIns="0" wrap="square" tIns="288000">
              <a:noAutofit/>
            </a:bodyPr>
            <a:lstStyle/>
            <a:p>
              <a:pPr indent="0" lvl="0" marL="0" marR="0" rtl="0" algn="l">
                <a:lnSpc>
                  <a:spcPct val="100000"/>
                </a:lnSpc>
                <a:spcBef>
                  <a:spcPts val="0"/>
                </a:spcBef>
                <a:spcAft>
                  <a:spcPts val="0"/>
                </a:spcAft>
                <a:buClr>
                  <a:srgbClr val="FFFFFF"/>
                </a:buClr>
                <a:buSzPts val="1600"/>
                <a:buFont typeface="Microsoft Yahei"/>
                <a:buNone/>
              </a:pPr>
              <a:r>
                <a:rPr b="0" i="0" lang="en-US" sz="1600" u="none" cap="none" strike="noStrike">
                  <a:solidFill>
                    <a:srgbClr val="FFFFFF"/>
                  </a:solidFill>
                  <a:latin typeface="Microsoft Yahei"/>
                  <a:ea typeface="Microsoft Yahei"/>
                  <a:cs typeface="Microsoft Yahei"/>
                  <a:sym typeface="Microsoft Yahei"/>
                </a:rPr>
                <a:t>Add content</a:t>
              </a:r>
              <a:endParaRPr b="0" i="0" sz="1600" u="none" cap="none" strike="noStrike">
                <a:solidFill>
                  <a:srgbClr val="FFFFFF"/>
                </a:solidFill>
                <a:latin typeface="Microsoft Yahei"/>
                <a:ea typeface="Microsoft Yahei"/>
                <a:cs typeface="Microsoft Yahei"/>
                <a:sym typeface="Microsoft Yahei"/>
              </a:endParaRPr>
            </a:p>
          </p:txBody>
        </p:sp>
        <p:sp>
          <p:nvSpPr>
            <p:cNvPr id="559" name="Google Shape;559;p18"/>
            <p:cNvSpPr/>
            <p:nvPr/>
          </p:nvSpPr>
          <p:spPr>
            <a:xfrm rot="-2700000">
              <a:off x="3641589" y="1369378"/>
              <a:ext cx="538163" cy="1277541"/>
            </a:xfrm>
            <a:custGeom>
              <a:rect b="b" l="l" r="r" t="t"/>
              <a:pathLst>
                <a:path extrusionOk="0" h="1703835" w="538208">
                  <a:moveTo>
                    <a:pt x="459389" y="90966"/>
                  </a:moveTo>
                  <a:cubicBezTo>
                    <a:pt x="508088" y="147170"/>
                    <a:pt x="538208" y="224815"/>
                    <a:pt x="538208" y="310579"/>
                  </a:cubicBezTo>
                  <a:lnTo>
                    <a:pt x="538207" y="1525464"/>
                  </a:lnTo>
                  <a:lnTo>
                    <a:pt x="538208" y="1525472"/>
                  </a:lnTo>
                  <a:lnTo>
                    <a:pt x="538208" y="1703835"/>
                  </a:lnTo>
                  <a:lnTo>
                    <a:pt x="0" y="1703835"/>
                  </a:lnTo>
                  <a:lnTo>
                    <a:pt x="0" y="1528107"/>
                  </a:lnTo>
                  <a:lnTo>
                    <a:pt x="0" y="310579"/>
                  </a:lnTo>
                  <a:cubicBezTo>
                    <a:pt x="0" y="224814"/>
                    <a:pt x="30121" y="147170"/>
                    <a:pt x="78819" y="90966"/>
                  </a:cubicBezTo>
                  <a:cubicBezTo>
                    <a:pt x="127517" y="34762"/>
                    <a:pt x="194793" y="0"/>
                    <a:pt x="269104" y="0"/>
                  </a:cubicBezTo>
                  <a:cubicBezTo>
                    <a:pt x="343415" y="0"/>
                    <a:pt x="410691" y="34763"/>
                    <a:pt x="459389" y="90966"/>
                  </a:cubicBezTo>
                  <a:close/>
                </a:path>
              </a:pathLst>
            </a:custGeom>
            <a:noFill/>
            <a:ln cap="flat" cmpd="sng" w="9525">
              <a:solidFill>
                <a:schemeClr val="lt1"/>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18"/>
            <p:cNvSpPr txBox="1"/>
            <p:nvPr/>
          </p:nvSpPr>
          <p:spPr>
            <a:xfrm rot="2700000">
              <a:off x="3271886" y="1739064"/>
              <a:ext cx="1277541" cy="53816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000"/>
                <a:buFont typeface="Calibri"/>
                <a:buNone/>
              </a:pPr>
              <a:r>
                <a:t/>
              </a:r>
              <a:endParaRPr b="0" i="0" sz="2000" u="none" cap="none" strike="noStrike">
                <a:solidFill>
                  <a:srgbClr val="FFFFFF"/>
                </a:solidFill>
                <a:latin typeface="Microsoft Yahei"/>
                <a:ea typeface="Microsoft Yahei"/>
                <a:cs typeface="Microsoft Yahei"/>
                <a:sym typeface="Microsoft Yahei"/>
              </a:endParaRPr>
            </a:p>
          </p:txBody>
        </p:sp>
        <p:sp>
          <p:nvSpPr>
            <p:cNvPr id="561" name="Google Shape;561;p18"/>
            <p:cNvSpPr/>
            <p:nvPr/>
          </p:nvSpPr>
          <p:spPr>
            <a:xfrm rot="2768180">
              <a:off x="3588044" y="2549163"/>
              <a:ext cx="514350" cy="1594068"/>
            </a:xfrm>
            <a:custGeom>
              <a:rect b="b" l="l" r="r" t="t"/>
              <a:pathLst>
                <a:path extrusionOk="0" h="1799075" w="686310">
                  <a:moveTo>
                    <a:pt x="0" y="13037"/>
                  </a:moveTo>
                  <a:lnTo>
                    <a:pt x="657209" y="0"/>
                  </a:lnTo>
                  <a:lnTo>
                    <a:pt x="660693" y="175694"/>
                  </a:lnTo>
                  <a:lnTo>
                    <a:pt x="686245" y="1463887"/>
                  </a:lnTo>
                  <a:cubicBezTo>
                    <a:pt x="688045" y="1554629"/>
                    <a:pt x="652894" y="1637510"/>
                    <a:pt x="594608" y="1698155"/>
                  </a:cubicBezTo>
                  <a:cubicBezTo>
                    <a:pt x="536322" y="1758800"/>
                    <a:pt x="454900" y="1797210"/>
                    <a:pt x="364159" y="1799009"/>
                  </a:cubicBezTo>
                  <a:cubicBezTo>
                    <a:pt x="273418" y="1800810"/>
                    <a:pt x="190536" y="1765658"/>
                    <a:pt x="129892" y="1707372"/>
                  </a:cubicBezTo>
                  <a:cubicBezTo>
                    <a:pt x="69247" y="1649087"/>
                    <a:pt x="30836" y="1567664"/>
                    <a:pt x="29037" y="1476923"/>
                  </a:cubicBezTo>
                  <a:lnTo>
                    <a:pt x="3541" y="191526"/>
                  </a:lnTo>
                  <a:lnTo>
                    <a:pt x="3540" y="191518"/>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18"/>
            <p:cNvSpPr txBox="1"/>
            <p:nvPr/>
          </p:nvSpPr>
          <p:spPr>
            <a:xfrm rot="8168180">
              <a:off x="3048166" y="3089009"/>
              <a:ext cx="1594068" cy="514350"/>
            </a:xfrm>
            <a:prstGeom prst="rect">
              <a:avLst/>
            </a:prstGeom>
            <a:noFill/>
            <a:ln>
              <a:noFill/>
            </a:ln>
          </p:spPr>
          <p:txBody>
            <a:bodyPr anchorCtr="0" anchor="ctr" bIns="0" lIns="0" spcFirstLastPara="1" rIns="0" wrap="square" tIns="288000">
              <a:noAutofit/>
            </a:bodyPr>
            <a:lstStyle/>
            <a:p>
              <a:pPr indent="0" lvl="0" marL="0" marR="0" rtl="0" algn="l">
                <a:lnSpc>
                  <a:spcPct val="100000"/>
                </a:lnSpc>
                <a:spcBef>
                  <a:spcPts val="0"/>
                </a:spcBef>
                <a:spcAft>
                  <a:spcPts val="0"/>
                </a:spcAft>
                <a:buClr>
                  <a:srgbClr val="FFFFFF"/>
                </a:buClr>
                <a:buSzPts val="1600"/>
                <a:buFont typeface="Microsoft Yahei"/>
                <a:buNone/>
              </a:pPr>
              <a:r>
                <a:rPr b="0" i="0" lang="en-US" sz="1600" u="none" cap="none" strike="noStrike">
                  <a:solidFill>
                    <a:srgbClr val="FFFFFF"/>
                  </a:solidFill>
                  <a:latin typeface="Microsoft Yahei"/>
                  <a:ea typeface="Microsoft Yahei"/>
                  <a:cs typeface="Microsoft Yahei"/>
                  <a:sym typeface="Microsoft Yahei"/>
                </a:rPr>
                <a:t>Add content</a:t>
              </a:r>
              <a:endParaRPr b="0" i="0" sz="1600" u="none" cap="none" strike="noStrike">
                <a:solidFill>
                  <a:srgbClr val="FFFFFF"/>
                </a:solidFill>
                <a:latin typeface="Microsoft Yahei"/>
                <a:ea typeface="Microsoft Yahei"/>
                <a:cs typeface="Microsoft Yahei"/>
                <a:sym typeface="Microsoft Yahei"/>
              </a:endParaRPr>
            </a:p>
          </p:txBody>
        </p:sp>
        <p:sp>
          <p:nvSpPr>
            <p:cNvPr id="563" name="Google Shape;563;p18"/>
            <p:cNvSpPr/>
            <p:nvPr/>
          </p:nvSpPr>
          <p:spPr>
            <a:xfrm rot="2700000">
              <a:off x="4945460" y="1115397"/>
              <a:ext cx="492919" cy="1792288"/>
            </a:xfrm>
            <a:custGeom>
              <a:rect b="b" l="l" r="r" t="t"/>
              <a:pathLst>
                <a:path extrusionOk="0" h="1792844" w="657338">
                  <a:moveTo>
                    <a:pt x="561073" y="96265"/>
                  </a:moveTo>
                  <a:cubicBezTo>
                    <a:pt x="620550" y="155742"/>
                    <a:pt x="657338" y="237910"/>
                    <a:pt x="657338" y="328669"/>
                  </a:cubicBezTo>
                  <a:lnTo>
                    <a:pt x="657337" y="1614319"/>
                  </a:lnTo>
                  <a:lnTo>
                    <a:pt x="657338" y="1614327"/>
                  </a:lnTo>
                  <a:lnTo>
                    <a:pt x="657338" y="1792843"/>
                  </a:lnTo>
                  <a:lnTo>
                    <a:pt x="0" y="1792844"/>
                  </a:lnTo>
                  <a:lnTo>
                    <a:pt x="0" y="1617116"/>
                  </a:lnTo>
                  <a:lnTo>
                    <a:pt x="0" y="328669"/>
                  </a:lnTo>
                  <a:cubicBezTo>
                    <a:pt x="0" y="237909"/>
                    <a:pt x="36788" y="155742"/>
                    <a:pt x="96265" y="96265"/>
                  </a:cubicBezTo>
                  <a:cubicBezTo>
                    <a:pt x="155742" y="36787"/>
                    <a:pt x="237910" y="0"/>
                    <a:pt x="328669" y="0"/>
                  </a:cubicBezTo>
                  <a:cubicBezTo>
                    <a:pt x="419428" y="0"/>
                    <a:pt x="501596" y="36788"/>
                    <a:pt x="561073" y="96265"/>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18"/>
            <p:cNvSpPr txBox="1"/>
            <p:nvPr/>
          </p:nvSpPr>
          <p:spPr>
            <a:xfrm rot="8100000">
              <a:off x="4295766" y="1765060"/>
              <a:ext cx="1792288" cy="492919"/>
            </a:xfrm>
            <a:prstGeom prst="rect">
              <a:avLst/>
            </a:prstGeom>
            <a:noFill/>
            <a:ln>
              <a:noFill/>
            </a:ln>
          </p:spPr>
          <p:txBody>
            <a:bodyPr anchorCtr="0" anchor="ctr" bIns="0" lIns="0" spcFirstLastPara="1" rIns="0" wrap="square" tIns="288000">
              <a:noAutofit/>
            </a:bodyPr>
            <a:lstStyle/>
            <a:p>
              <a:pPr indent="0" lvl="0" marL="0" marR="0" rtl="0" algn="l">
                <a:lnSpc>
                  <a:spcPct val="100000"/>
                </a:lnSpc>
                <a:spcBef>
                  <a:spcPts val="0"/>
                </a:spcBef>
                <a:spcAft>
                  <a:spcPts val="0"/>
                </a:spcAft>
                <a:buClr>
                  <a:srgbClr val="FFFFFF"/>
                </a:buClr>
                <a:buSzPts val="1600"/>
                <a:buFont typeface="Microsoft Yahei"/>
                <a:buNone/>
              </a:pPr>
              <a:r>
                <a:rPr b="0" i="0" lang="en-US" sz="1600" u="none" cap="none" strike="noStrike">
                  <a:solidFill>
                    <a:srgbClr val="FFFFFF"/>
                  </a:solidFill>
                  <a:latin typeface="Microsoft Yahei"/>
                  <a:ea typeface="Microsoft Yahei"/>
                  <a:cs typeface="Microsoft Yahei"/>
                  <a:sym typeface="Microsoft Yahei"/>
                </a:rPr>
                <a:t>Add content</a:t>
              </a:r>
              <a:endParaRPr b="0" i="0" sz="1600" u="none" cap="none" strike="noStrike">
                <a:solidFill>
                  <a:srgbClr val="FFFFFF"/>
                </a:solidFill>
                <a:latin typeface="Microsoft Yahei"/>
                <a:ea typeface="Microsoft Yahei"/>
                <a:cs typeface="Microsoft Yahei"/>
                <a:sym typeface="Microsoft Yahei"/>
              </a:endParaRPr>
            </a:p>
          </p:txBody>
        </p:sp>
        <p:sp>
          <p:nvSpPr>
            <p:cNvPr id="565" name="Google Shape;565;p18"/>
            <p:cNvSpPr/>
            <p:nvPr/>
          </p:nvSpPr>
          <p:spPr>
            <a:xfrm rot="2700000">
              <a:off x="4990108" y="1159251"/>
              <a:ext cx="403622" cy="1703388"/>
            </a:xfrm>
            <a:custGeom>
              <a:rect b="b" l="l" r="r" t="t"/>
              <a:pathLst>
                <a:path extrusionOk="0" h="1703835" w="538208">
                  <a:moveTo>
                    <a:pt x="459389" y="90966"/>
                  </a:moveTo>
                  <a:cubicBezTo>
                    <a:pt x="508088" y="147170"/>
                    <a:pt x="538208" y="224815"/>
                    <a:pt x="538208" y="310579"/>
                  </a:cubicBezTo>
                  <a:lnTo>
                    <a:pt x="538207" y="1525464"/>
                  </a:lnTo>
                  <a:lnTo>
                    <a:pt x="538208" y="1525472"/>
                  </a:lnTo>
                  <a:lnTo>
                    <a:pt x="538208" y="1703835"/>
                  </a:lnTo>
                  <a:lnTo>
                    <a:pt x="0" y="1703835"/>
                  </a:lnTo>
                  <a:lnTo>
                    <a:pt x="0" y="1528107"/>
                  </a:lnTo>
                  <a:lnTo>
                    <a:pt x="0" y="310579"/>
                  </a:lnTo>
                  <a:cubicBezTo>
                    <a:pt x="0" y="224814"/>
                    <a:pt x="30121" y="147170"/>
                    <a:pt x="78819" y="90966"/>
                  </a:cubicBezTo>
                  <a:cubicBezTo>
                    <a:pt x="127517" y="34762"/>
                    <a:pt x="194793" y="0"/>
                    <a:pt x="269104" y="0"/>
                  </a:cubicBezTo>
                  <a:cubicBezTo>
                    <a:pt x="343415" y="0"/>
                    <a:pt x="410691" y="34763"/>
                    <a:pt x="459389" y="90966"/>
                  </a:cubicBezTo>
                  <a:close/>
                </a:path>
              </a:pathLst>
            </a:custGeom>
            <a:noFill/>
            <a:ln cap="flat" cmpd="sng" w="9525">
              <a:solidFill>
                <a:schemeClr val="lt1"/>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p18"/>
            <p:cNvSpPr txBox="1"/>
            <p:nvPr/>
          </p:nvSpPr>
          <p:spPr>
            <a:xfrm rot="8100000">
              <a:off x="4340217" y="1809133"/>
              <a:ext cx="1703388" cy="40362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000"/>
                <a:buFont typeface="Calibri"/>
                <a:buNone/>
              </a:pPr>
              <a:r>
                <a:t/>
              </a:r>
              <a:endParaRPr b="0" i="0" sz="2000" u="none" cap="none" strike="noStrike">
                <a:solidFill>
                  <a:srgbClr val="FFFFFF"/>
                </a:solidFill>
                <a:latin typeface="Microsoft Yahei"/>
                <a:ea typeface="Microsoft Yahei"/>
                <a:cs typeface="Microsoft Yahei"/>
                <a:sym typeface="Microsoft Yahei"/>
              </a:endParaRPr>
            </a:p>
          </p:txBody>
        </p:sp>
        <p:sp>
          <p:nvSpPr>
            <p:cNvPr id="567" name="Google Shape;567;p18"/>
            <p:cNvSpPr/>
            <p:nvPr/>
          </p:nvSpPr>
          <p:spPr>
            <a:xfrm rot="-8100000">
              <a:off x="3716933" y="2426051"/>
              <a:ext cx="403622" cy="1703388"/>
            </a:xfrm>
            <a:custGeom>
              <a:rect b="b" l="l" r="r" t="t"/>
              <a:pathLst>
                <a:path extrusionOk="0" h="1703835" w="538208">
                  <a:moveTo>
                    <a:pt x="459389" y="90966"/>
                  </a:moveTo>
                  <a:cubicBezTo>
                    <a:pt x="508088" y="147170"/>
                    <a:pt x="538208" y="224815"/>
                    <a:pt x="538208" y="310579"/>
                  </a:cubicBezTo>
                  <a:lnTo>
                    <a:pt x="538207" y="1525464"/>
                  </a:lnTo>
                  <a:lnTo>
                    <a:pt x="538208" y="1525472"/>
                  </a:lnTo>
                  <a:lnTo>
                    <a:pt x="538208" y="1703835"/>
                  </a:lnTo>
                  <a:lnTo>
                    <a:pt x="0" y="1703835"/>
                  </a:lnTo>
                  <a:lnTo>
                    <a:pt x="0" y="1528107"/>
                  </a:lnTo>
                  <a:lnTo>
                    <a:pt x="0" y="310579"/>
                  </a:lnTo>
                  <a:cubicBezTo>
                    <a:pt x="0" y="224814"/>
                    <a:pt x="30121" y="147170"/>
                    <a:pt x="78819" y="90966"/>
                  </a:cubicBezTo>
                  <a:cubicBezTo>
                    <a:pt x="127517" y="34762"/>
                    <a:pt x="194793" y="0"/>
                    <a:pt x="269104" y="0"/>
                  </a:cubicBezTo>
                  <a:cubicBezTo>
                    <a:pt x="343415" y="0"/>
                    <a:pt x="410691" y="34763"/>
                    <a:pt x="459389" y="90966"/>
                  </a:cubicBezTo>
                  <a:close/>
                </a:path>
              </a:pathLst>
            </a:custGeom>
            <a:noFill/>
            <a:ln cap="flat" cmpd="sng" w="9525">
              <a:solidFill>
                <a:schemeClr val="lt1"/>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p18"/>
            <p:cNvSpPr txBox="1"/>
            <p:nvPr/>
          </p:nvSpPr>
          <p:spPr>
            <a:xfrm rot="-2700000">
              <a:off x="3067042" y="3075933"/>
              <a:ext cx="1703388" cy="40362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000"/>
                <a:buFont typeface="Calibri"/>
                <a:buNone/>
              </a:pPr>
              <a:r>
                <a:t/>
              </a:r>
              <a:endParaRPr b="0" i="0" sz="2000" u="none" cap="none" strike="noStrike">
                <a:solidFill>
                  <a:srgbClr val="FFFFFF"/>
                </a:solidFill>
                <a:latin typeface="Microsoft Yahei"/>
                <a:ea typeface="Microsoft Yahei"/>
                <a:cs typeface="Microsoft Yahei"/>
                <a:sym typeface="Microsoft Yahei"/>
              </a:endParaRPr>
            </a:p>
          </p:txBody>
        </p:sp>
        <p:sp>
          <p:nvSpPr>
            <p:cNvPr id="569" name="Google Shape;569;p18"/>
            <p:cNvSpPr/>
            <p:nvPr/>
          </p:nvSpPr>
          <p:spPr>
            <a:xfrm>
              <a:off x="4208463" y="2312598"/>
              <a:ext cx="690562" cy="6912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25388"/>
                </a:buClr>
                <a:buSzPts val="1200"/>
                <a:buFont typeface="Microsoft Yahei"/>
                <a:buNone/>
              </a:pPr>
              <a:r>
                <a:rPr b="0" i="0" lang="en-US" sz="1200" u="none" cap="none" strike="noStrike">
                  <a:solidFill>
                    <a:srgbClr val="025388"/>
                  </a:solidFill>
                  <a:latin typeface="Microsoft Yahei"/>
                  <a:ea typeface="Microsoft Yahei"/>
                  <a:cs typeface="Microsoft Yahei"/>
                  <a:sym typeface="Microsoft Yahei"/>
                </a:rPr>
                <a:t>text</a:t>
              </a:r>
              <a:endParaRPr b="0" i="0" sz="4400" u="none" cap="none" strike="noStrike">
                <a:solidFill>
                  <a:srgbClr val="FFFFFF"/>
                </a:solidFill>
                <a:latin typeface="Microsoft Yahei"/>
                <a:ea typeface="Microsoft Yahei"/>
                <a:cs typeface="Microsoft Yahei"/>
                <a:sym typeface="Microsoft Yahei"/>
              </a:endParaRPr>
            </a:p>
          </p:txBody>
        </p:sp>
      </p:grpSp>
      <p:sp>
        <p:nvSpPr>
          <p:cNvPr id="570" name="Google Shape;570;p18"/>
          <p:cNvSpPr/>
          <p:nvPr/>
        </p:nvSpPr>
        <p:spPr>
          <a:xfrm>
            <a:off x="703263" y="1626993"/>
            <a:ext cx="2476500" cy="1172950"/>
          </a:xfrm>
          <a:prstGeom prst="rect">
            <a:avLst/>
          </a:prstGeom>
          <a:noFill/>
          <a:ln>
            <a:noFill/>
          </a:ln>
        </p:spPr>
        <p:txBody>
          <a:bodyPr anchorCtr="0" anchor="t" bIns="45700" lIns="91425" spcFirstLastPara="1" rIns="91425" wrap="square" tIns="45700">
            <a:spAutoFit/>
          </a:bodyPr>
          <a:lstStyle/>
          <a:p>
            <a:pPr indent="0" lvl="0" marL="0" marR="0" rtl="0" algn="just">
              <a:lnSpc>
                <a:spcPct val="130000"/>
              </a:lnSpc>
              <a:spcBef>
                <a:spcPts val="0"/>
              </a:spcBef>
              <a:spcAft>
                <a:spcPts val="0"/>
              </a:spcAft>
              <a:buClr>
                <a:srgbClr val="A5A5A5"/>
              </a:buClr>
              <a:buSzPts val="1400"/>
              <a:buFont typeface="Arial"/>
              <a:buNone/>
            </a:pPr>
            <a:r>
              <a:rPr b="1" i="0" lang="en-US" sz="1400" u="none" cap="none" strike="noStrike">
                <a:solidFill>
                  <a:srgbClr val="A5A5A5"/>
                </a:solidFill>
                <a:latin typeface="Arial"/>
                <a:ea typeface="Arial"/>
                <a:cs typeface="Arial"/>
                <a:sym typeface="Arial"/>
              </a:rPr>
              <a:t>Enter text here</a:t>
            </a:r>
            <a:endParaRPr/>
          </a:p>
          <a:p>
            <a:pPr indent="0" lvl="0" marL="0" marR="0" rtl="0" algn="just">
              <a:lnSpc>
                <a:spcPct val="130000"/>
              </a:lnSpc>
              <a:spcBef>
                <a:spcPts val="0"/>
              </a:spcBef>
              <a:spcAft>
                <a:spcPts val="0"/>
              </a:spcAft>
              <a:buClr>
                <a:srgbClr val="A5A5A5"/>
              </a:buClr>
              <a:buSzPts val="1400"/>
              <a:buFont typeface="Arial"/>
              <a:buNone/>
            </a:pPr>
            <a:r>
              <a:rPr b="1" i="0" lang="en-US" sz="1400" u="none" cap="none" strike="noStrike">
                <a:solidFill>
                  <a:srgbClr val="A5A5A5"/>
                </a:solidFill>
                <a:latin typeface="Arial"/>
                <a:ea typeface="Arial"/>
                <a:cs typeface="Arial"/>
                <a:sym typeface="Arial"/>
              </a:rPr>
              <a:t>Enter text here</a:t>
            </a:r>
            <a:endParaRPr/>
          </a:p>
          <a:p>
            <a:pPr indent="0" lvl="0" marL="0" marR="0" rtl="0" algn="just">
              <a:lnSpc>
                <a:spcPct val="130000"/>
              </a:lnSpc>
              <a:spcBef>
                <a:spcPts val="0"/>
              </a:spcBef>
              <a:spcAft>
                <a:spcPts val="0"/>
              </a:spcAft>
              <a:buClr>
                <a:srgbClr val="A5A5A5"/>
              </a:buClr>
              <a:buSzPts val="1400"/>
              <a:buFont typeface="Arial"/>
              <a:buNone/>
            </a:pPr>
            <a:r>
              <a:rPr b="1" i="0" lang="en-US" sz="1400" u="none" cap="none" strike="noStrike">
                <a:solidFill>
                  <a:srgbClr val="A5A5A5"/>
                </a:solidFill>
                <a:latin typeface="Arial"/>
                <a:ea typeface="Arial"/>
                <a:cs typeface="Arial"/>
                <a:sym typeface="Arial"/>
              </a:rPr>
              <a:t>Enter text here</a:t>
            </a:r>
            <a:endParaRPr/>
          </a:p>
          <a:p>
            <a:pPr indent="0" lvl="0" marL="0" marR="0" rtl="0" algn="just">
              <a:lnSpc>
                <a:spcPct val="130000"/>
              </a:lnSpc>
              <a:spcBef>
                <a:spcPts val="0"/>
              </a:spcBef>
              <a:spcAft>
                <a:spcPts val="0"/>
              </a:spcAft>
              <a:buClr>
                <a:srgbClr val="A5A5A5"/>
              </a:buClr>
              <a:buSzPts val="1400"/>
              <a:buFont typeface="Arial"/>
              <a:buNone/>
            </a:pPr>
            <a:r>
              <a:rPr b="1" i="0" lang="en-US" sz="1400" u="none" cap="none" strike="noStrike">
                <a:solidFill>
                  <a:srgbClr val="A5A5A5"/>
                </a:solidFill>
                <a:latin typeface="Arial"/>
                <a:ea typeface="Arial"/>
                <a:cs typeface="Arial"/>
                <a:sym typeface="Arial"/>
              </a:rPr>
              <a:t>Enter text here</a:t>
            </a:r>
            <a:endParaRPr b="1" i="0" sz="1400" u="none" cap="none" strike="noStrike">
              <a:solidFill>
                <a:srgbClr val="A5A5A5"/>
              </a:solidFill>
              <a:latin typeface="Arial"/>
              <a:ea typeface="Arial"/>
              <a:cs typeface="Arial"/>
              <a:sym typeface="Arial"/>
            </a:endParaRPr>
          </a:p>
        </p:txBody>
      </p:sp>
      <p:sp>
        <p:nvSpPr>
          <p:cNvPr id="571" name="Google Shape;571;p18"/>
          <p:cNvSpPr/>
          <p:nvPr/>
        </p:nvSpPr>
        <p:spPr>
          <a:xfrm>
            <a:off x="5973763" y="1626993"/>
            <a:ext cx="2476500" cy="1183016"/>
          </a:xfrm>
          <a:prstGeom prst="rect">
            <a:avLst/>
          </a:prstGeom>
          <a:noFill/>
          <a:ln>
            <a:noFill/>
          </a:ln>
        </p:spPr>
        <p:txBody>
          <a:bodyPr anchorCtr="0" anchor="t" bIns="45700" lIns="91425" spcFirstLastPara="1" rIns="91425" wrap="square" tIns="45700">
            <a:spAutoFit/>
          </a:bodyPr>
          <a:lstStyle/>
          <a:p>
            <a:pPr indent="0" lvl="0" marL="0" marR="0" rtl="0" algn="just">
              <a:lnSpc>
                <a:spcPct val="130000"/>
              </a:lnSpc>
              <a:spcBef>
                <a:spcPts val="0"/>
              </a:spcBef>
              <a:spcAft>
                <a:spcPts val="0"/>
              </a:spcAft>
              <a:buNone/>
            </a:pPr>
            <a:r>
              <a:rPr b="1" lang="en-US" sz="1400">
                <a:solidFill>
                  <a:srgbClr val="A5A5A5"/>
                </a:solidFill>
                <a:latin typeface="Arial"/>
                <a:ea typeface="Arial"/>
                <a:cs typeface="Arial"/>
                <a:sym typeface="Arial"/>
              </a:rPr>
              <a:t>Enter text here</a:t>
            </a:r>
            <a:endParaRPr/>
          </a:p>
          <a:p>
            <a:pPr indent="0" lvl="0" marL="0" marR="0" rtl="0" algn="just">
              <a:lnSpc>
                <a:spcPct val="130000"/>
              </a:lnSpc>
              <a:spcBef>
                <a:spcPts val="0"/>
              </a:spcBef>
              <a:spcAft>
                <a:spcPts val="0"/>
              </a:spcAft>
              <a:buNone/>
            </a:pPr>
            <a:r>
              <a:rPr b="1" lang="en-US" sz="1400">
                <a:solidFill>
                  <a:srgbClr val="A5A5A5"/>
                </a:solidFill>
                <a:latin typeface="Arial"/>
                <a:ea typeface="Arial"/>
                <a:cs typeface="Arial"/>
                <a:sym typeface="Arial"/>
              </a:rPr>
              <a:t>Enter text here</a:t>
            </a:r>
            <a:endParaRPr/>
          </a:p>
          <a:p>
            <a:pPr indent="0" lvl="0" marL="0" marR="0" rtl="0" algn="just">
              <a:lnSpc>
                <a:spcPct val="130000"/>
              </a:lnSpc>
              <a:spcBef>
                <a:spcPts val="0"/>
              </a:spcBef>
              <a:spcAft>
                <a:spcPts val="0"/>
              </a:spcAft>
              <a:buNone/>
            </a:pPr>
            <a:r>
              <a:rPr b="1" lang="en-US" sz="1400">
                <a:solidFill>
                  <a:srgbClr val="A5A5A5"/>
                </a:solidFill>
                <a:latin typeface="Arial"/>
                <a:ea typeface="Arial"/>
                <a:cs typeface="Arial"/>
                <a:sym typeface="Arial"/>
              </a:rPr>
              <a:t>Enter text here</a:t>
            </a:r>
            <a:endParaRPr/>
          </a:p>
          <a:p>
            <a:pPr indent="0" lvl="0" marL="0" marR="0" rtl="0" algn="just">
              <a:lnSpc>
                <a:spcPct val="130000"/>
              </a:lnSpc>
              <a:spcBef>
                <a:spcPts val="0"/>
              </a:spcBef>
              <a:spcAft>
                <a:spcPts val="0"/>
              </a:spcAft>
              <a:buNone/>
            </a:pPr>
            <a:r>
              <a:rPr b="1" lang="en-US" sz="1400">
                <a:solidFill>
                  <a:srgbClr val="A5A5A5"/>
                </a:solidFill>
                <a:latin typeface="Arial"/>
                <a:ea typeface="Arial"/>
                <a:cs typeface="Arial"/>
                <a:sym typeface="Arial"/>
              </a:rPr>
              <a:t>Enter text here</a:t>
            </a:r>
            <a:endParaRPr b="1" sz="1400">
              <a:solidFill>
                <a:srgbClr val="A5A5A5"/>
              </a:solidFill>
              <a:latin typeface="Arial"/>
              <a:ea typeface="Arial"/>
              <a:cs typeface="Arial"/>
              <a:sym typeface="Arial"/>
            </a:endParaRPr>
          </a:p>
        </p:txBody>
      </p:sp>
      <p:sp>
        <p:nvSpPr>
          <p:cNvPr id="572" name="Google Shape;572;p18"/>
          <p:cNvSpPr/>
          <p:nvPr/>
        </p:nvSpPr>
        <p:spPr>
          <a:xfrm>
            <a:off x="703263" y="2942634"/>
            <a:ext cx="2476500" cy="1183016"/>
          </a:xfrm>
          <a:prstGeom prst="rect">
            <a:avLst/>
          </a:prstGeom>
          <a:noFill/>
          <a:ln>
            <a:noFill/>
          </a:ln>
        </p:spPr>
        <p:txBody>
          <a:bodyPr anchorCtr="0" anchor="t" bIns="45700" lIns="91425" spcFirstLastPara="1" rIns="91425" wrap="square" tIns="45700">
            <a:spAutoFit/>
          </a:bodyPr>
          <a:lstStyle/>
          <a:p>
            <a:pPr indent="0" lvl="0" marL="0" marR="0" rtl="0" algn="just">
              <a:lnSpc>
                <a:spcPct val="130000"/>
              </a:lnSpc>
              <a:spcBef>
                <a:spcPts val="0"/>
              </a:spcBef>
              <a:spcAft>
                <a:spcPts val="0"/>
              </a:spcAft>
              <a:buNone/>
            </a:pPr>
            <a:r>
              <a:rPr b="1" lang="en-US" sz="1400">
                <a:solidFill>
                  <a:srgbClr val="A5A5A5"/>
                </a:solidFill>
                <a:latin typeface="Arial"/>
                <a:ea typeface="Arial"/>
                <a:cs typeface="Arial"/>
                <a:sym typeface="Arial"/>
              </a:rPr>
              <a:t>Enter text here</a:t>
            </a:r>
            <a:endParaRPr/>
          </a:p>
          <a:p>
            <a:pPr indent="0" lvl="0" marL="0" marR="0" rtl="0" algn="just">
              <a:lnSpc>
                <a:spcPct val="130000"/>
              </a:lnSpc>
              <a:spcBef>
                <a:spcPts val="0"/>
              </a:spcBef>
              <a:spcAft>
                <a:spcPts val="0"/>
              </a:spcAft>
              <a:buNone/>
            </a:pPr>
            <a:r>
              <a:rPr b="1" lang="en-US" sz="1400">
                <a:solidFill>
                  <a:srgbClr val="A5A5A5"/>
                </a:solidFill>
                <a:latin typeface="Arial"/>
                <a:ea typeface="Arial"/>
                <a:cs typeface="Arial"/>
                <a:sym typeface="Arial"/>
              </a:rPr>
              <a:t>Enter text here</a:t>
            </a:r>
            <a:endParaRPr/>
          </a:p>
          <a:p>
            <a:pPr indent="0" lvl="0" marL="0" marR="0" rtl="0" algn="just">
              <a:lnSpc>
                <a:spcPct val="130000"/>
              </a:lnSpc>
              <a:spcBef>
                <a:spcPts val="0"/>
              </a:spcBef>
              <a:spcAft>
                <a:spcPts val="0"/>
              </a:spcAft>
              <a:buNone/>
            </a:pPr>
            <a:r>
              <a:rPr b="1" lang="en-US" sz="1400">
                <a:solidFill>
                  <a:srgbClr val="A5A5A5"/>
                </a:solidFill>
                <a:latin typeface="Arial"/>
                <a:ea typeface="Arial"/>
                <a:cs typeface="Arial"/>
                <a:sym typeface="Arial"/>
              </a:rPr>
              <a:t>Enter text here</a:t>
            </a:r>
            <a:endParaRPr/>
          </a:p>
          <a:p>
            <a:pPr indent="0" lvl="0" marL="0" marR="0" rtl="0" algn="just">
              <a:lnSpc>
                <a:spcPct val="130000"/>
              </a:lnSpc>
              <a:spcBef>
                <a:spcPts val="0"/>
              </a:spcBef>
              <a:spcAft>
                <a:spcPts val="0"/>
              </a:spcAft>
              <a:buNone/>
            </a:pPr>
            <a:r>
              <a:rPr b="1" lang="en-US" sz="1400">
                <a:solidFill>
                  <a:srgbClr val="A5A5A5"/>
                </a:solidFill>
                <a:latin typeface="Arial"/>
                <a:ea typeface="Arial"/>
                <a:cs typeface="Arial"/>
                <a:sym typeface="Arial"/>
              </a:rPr>
              <a:t>Enter text here</a:t>
            </a:r>
            <a:endParaRPr b="1" sz="1400">
              <a:solidFill>
                <a:srgbClr val="A5A5A5"/>
              </a:solidFill>
              <a:latin typeface="Arial"/>
              <a:ea typeface="Arial"/>
              <a:cs typeface="Arial"/>
              <a:sym typeface="Arial"/>
            </a:endParaRPr>
          </a:p>
        </p:txBody>
      </p:sp>
      <p:sp>
        <p:nvSpPr>
          <p:cNvPr id="573" name="Google Shape;573;p18"/>
          <p:cNvSpPr/>
          <p:nvPr/>
        </p:nvSpPr>
        <p:spPr>
          <a:xfrm>
            <a:off x="5973763" y="2942634"/>
            <a:ext cx="2476500" cy="1183016"/>
          </a:xfrm>
          <a:prstGeom prst="rect">
            <a:avLst/>
          </a:prstGeom>
          <a:noFill/>
          <a:ln>
            <a:noFill/>
          </a:ln>
        </p:spPr>
        <p:txBody>
          <a:bodyPr anchorCtr="0" anchor="t" bIns="45700" lIns="91425" spcFirstLastPara="1" rIns="91425" wrap="square" tIns="45700">
            <a:spAutoFit/>
          </a:bodyPr>
          <a:lstStyle/>
          <a:p>
            <a:pPr indent="0" lvl="0" marL="0" marR="0" rtl="0" algn="just">
              <a:lnSpc>
                <a:spcPct val="130000"/>
              </a:lnSpc>
              <a:spcBef>
                <a:spcPts val="0"/>
              </a:spcBef>
              <a:spcAft>
                <a:spcPts val="0"/>
              </a:spcAft>
              <a:buNone/>
            </a:pPr>
            <a:r>
              <a:rPr b="1" lang="en-US" sz="1400">
                <a:solidFill>
                  <a:srgbClr val="A5A5A5"/>
                </a:solidFill>
                <a:latin typeface="Arial"/>
                <a:ea typeface="Arial"/>
                <a:cs typeface="Arial"/>
                <a:sym typeface="Arial"/>
              </a:rPr>
              <a:t>Enter text here</a:t>
            </a:r>
            <a:endParaRPr/>
          </a:p>
          <a:p>
            <a:pPr indent="0" lvl="0" marL="0" marR="0" rtl="0" algn="just">
              <a:lnSpc>
                <a:spcPct val="130000"/>
              </a:lnSpc>
              <a:spcBef>
                <a:spcPts val="0"/>
              </a:spcBef>
              <a:spcAft>
                <a:spcPts val="0"/>
              </a:spcAft>
              <a:buNone/>
            </a:pPr>
            <a:r>
              <a:rPr b="1" lang="en-US" sz="1400">
                <a:solidFill>
                  <a:srgbClr val="A5A5A5"/>
                </a:solidFill>
                <a:latin typeface="Arial"/>
                <a:ea typeface="Arial"/>
                <a:cs typeface="Arial"/>
                <a:sym typeface="Arial"/>
              </a:rPr>
              <a:t>Enter text here</a:t>
            </a:r>
            <a:endParaRPr/>
          </a:p>
          <a:p>
            <a:pPr indent="0" lvl="0" marL="0" marR="0" rtl="0" algn="just">
              <a:lnSpc>
                <a:spcPct val="130000"/>
              </a:lnSpc>
              <a:spcBef>
                <a:spcPts val="0"/>
              </a:spcBef>
              <a:spcAft>
                <a:spcPts val="0"/>
              </a:spcAft>
              <a:buNone/>
            </a:pPr>
            <a:r>
              <a:rPr b="1" lang="en-US" sz="1400">
                <a:solidFill>
                  <a:srgbClr val="A5A5A5"/>
                </a:solidFill>
                <a:latin typeface="Arial"/>
                <a:ea typeface="Arial"/>
                <a:cs typeface="Arial"/>
                <a:sym typeface="Arial"/>
              </a:rPr>
              <a:t>Enter text here</a:t>
            </a:r>
            <a:endParaRPr/>
          </a:p>
          <a:p>
            <a:pPr indent="0" lvl="0" marL="0" marR="0" rtl="0" algn="just">
              <a:lnSpc>
                <a:spcPct val="130000"/>
              </a:lnSpc>
              <a:spcBef>
                <a:spcPts val="0"/>
              </a:spcBef>
              <a:spcAft>
                <a:spcPts val="0"/>
              </a:spcAft>
              <a:buNone/>
            </a:pPr>
            <a:r>
              <a:rPr b="1" lang="en-US" sz="1400">
                <a:solidFill>
                  <a:srgbClr val="A5A5A5"/>
                </a:solidFill>
                <a:latin typeface="Arial"/>
                <a:ea typeface="Arial"/>
                <a:cs typeface="Arial"/>
                <a:sym typeface="Arial"/>
              </a:rPr>
              <a:t>Enter text here</a:t>
            </a:r>
            <a:endParaRPr b="1" sz="1400">
              <a:solidFill>
                <a:srgbClr val="A5A5A5"/>
              </a:solidFill>
              <a:latin typeface="Arial"/>
              <a:ea typeface="Arial"/>
              <a:cs typeface="Arial"/>
              <a:sym typeface="Arial"/>
            </a:endParaRPr>
          </a:p>
        </p:txBody>
      </p:sp>
      <p:sp>
        <p:nvSpPr>
          <p:cNvPr id="574" name="Google Shape;574;p18"/>
          <p:cNvSpPr txBox="1"/>
          <p:nvPr>
            <p:ph idx="4294967295" type="title"/>
          </p:nvPr>
        </p:nvSpPr>
        <p:spPr>
          <a:xfrm>
            <a:off x="0" y="141288"/>
            <a:ext cx="8229600" cy="519112"/>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 </a:t>
            </a:r>
            <a:endParaRPr/>
          </a:p>
        </p:txBody>
      </p:sp>
    </p:spTree>
  </p:cSld>
  <p:clrMapOvr>
    <a:masterClrMapping/>
  </p:clrMapOvr>
  <p:transition spd="med">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74"/>
                                        </p:tgtEl>
                                        <p:attrNameLst>
                                          <p:attrName>style.visibility</p:attrName>
                                        </p:attrNameLst>
                                      </p:cBhvr>
                                      <p:to>
                                        <p:strVal val="visible"/>
                                      </p:to>
                                    </p:set>
                                    <p:animEffect filter="fade" transition="in">
                                      <p:cBhvr>
                                        <p:cTn dur="500"/>
                                        <p:tgtEl>
                                          <p:spTgt spid="574"/>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552"/>
                                        </p:tgtEl>
                                        <p:attrNameLst>
                                          <p:attrName>style.visibility</p:attrName>
                                        </p:attrNameLst>
                                      </p:cBhvr>
                                      <p:to>
                                        <p:strVal val="visible"/>
                                      </p:to>
                                    </p:set>
                                    <p:animEffect filter="fade" transition="in">
                                      <p:cBhvr>
                                        <p:cTn dur="2000"/>
                                        <p:tgtEl>
                                          <p:spTgt spid="552"/>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570"/>
                                        </p:tgtEl>
                                        <p:attrNameLst>
                                          <p:attrName>style.visibility</p:attrName>
                                        </p:attrNameLst>
                                      </p:cBhvr>
                                      <p:to>
                                        <p:strVal val="visible"/>
                                      </p:to>
                                    </p:set>
                                    <p:animEffect filter="fade" transition="in">
                                      <p:cBhvr>
                                        <p:cTn dur="500"/>
                                        <p:tgtEl>
                                          <p:spTgt spid="570"/>
                                        </p:tgtEl>
                                      </p:cBhvr>
                                    </p:animEffect>
                                  </p:childTnLst>
                                </p:cTn>
                              </p:par>
                              <p:par>
                                <p:cTn fill="hold" nodeType="withEffect" presetClass="entr" presetID="10" presetSubtype="0">
                                  <p:stCondLst>
                                    <p:cond delay="0"/>
                                  </p:stCondLst>
                                  <p:childTnLst>
                                    <p:set>
                                      <p:cBhvr>
                                        <p:cTn dur="1" fill="hold">
                                          <p:stCondLst>
                                            <p:cond delay="0"/>
                                          </p:stCondLst>
                                        </p:cTn>
                                        <p:tgtEl>
                                          <p:spTgt spid="571"/>
                                        </p:tgtEl>
                                        <p:attrNameLst>
                                          <p:attrName>style.visibility</p:attrName>
                                        </p:attrNameLst>
                                      </p:cBhvr>
                                      <p:to>
                                        <p:strVal val="visible"/>
                                      </p:to>
                                    </p:set>
                                    <p:animEffect filter="fade" transition="in">
                                      <p:cBhvr>
                                        <p:cTn dur="500"/>
                                        <p:tgtEl>
                                          <p:spTgt spid="571"/>
                                        </p:tgtEl>
                                      </p:cBhvr>
                                    </p:animEffect>
                                  </p:childTnLst>
                                </p:cTn>
                              </p:par>
                              <p:par>
                                <p:cTn fill="hold" nodeType="withEffect" presetClass="entr" presetID="10" presetSubtype="0">
                                  <p:stCondLst>
                                    <p:cond delay="0"/>
                                  </p:stCondLst>
                                  <p:childTnLst>
                                    <p:set>
                                      <p:cBhvr>
                                        <p:cTn dur="1" fill="hold">
                                          <p:stCondLst>
                                            <p:cond delay="0"/>
                                          </p:stCondLst>
                                        </p:cTn>
                                        <p:tgtEl>
                                          <p:spTgt spid="573"/>
                                        </p:tgtEl>
                                        <p:attrNameLst>
                                          <p:attrName>style.visibility</p:attrName>
                                        </p:attrNameLst>
                                      </p:cBhvr>
                                      <p:to>
                                        <p:strVal val="visible"/>
                                      </p:to>
                                    </p:set>
                                    <p:animEffect filter="fade" transition="in">
                                      <p:cBhvr>
                                        <p:cTn dur="500"/>
                                        <p:tgtEl>
                                          <p:spTgt spid="573"/>
                                        </p:tgtEl>
                                      </p:cBhvr>
                                    </p:animEffect>
                                  </p:childTnLst>
                                </p:cTn>
                              </p:par>
                              <p:par>
                                <p:cTn fill="hold" nodeType="withEffect" presetClass="entr" presetID="10" presetSubtype="0">
                                  <p:stCondLst>
                                    <p:cond delay="0"/>
                                  </p:stCondLst>
                                  <p:childTnLst>
                                    <p:set>
                                      <p:cBhvr>
                                        <p:cTn dur="1" fill="hold">
                                          <p:stCondLst>
                                            <p:cond delay="0"/>
                                          </p:stCondLst>
                                        </p:cTn>
                                        <p:tgtEl>
                                          <p:spTgt spid="572"/>
                                        </p:tgtEl>
                                        <p:attrNameLst>
                                          <p:attrName>style.visibility</p:attrName>
                                        </p:attrNameLst>
                                      </p:cBhvr>
                                      <p:to>
                                        <p:strVal val="visible"/>
                                      </p:to>
                                    </p:set>
                                    <p:animEffect filter="fade" transition="in">
                                      <p:cBhvr>
                                        <p:cTn dur="500"/>
                                        <p:tgtEl>
                                          <p:spTgt spid="5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9" name="Shape 579"/>
        <p:cNvGrpSpPr/>
        <p:nvPr/>
      </p:nvGrpSpPr>
      <p:grpSpPr>
        <a:xfrm>
          <a:off x="0" y="0"/>
          <a:ext cx="0" cy="0"/>
          <a:chOff x="0" y="0"/>
          <a:chExt cx="0" cy="0"/>
        </a:xfrm>
      </p:grpSpPr>
      <p:sp>
        <p:nvSpPr>
          <p:cNvPr id="580" name="Google Shape;580;p19"/>
          <p:cNvSpPr/>
          <p:nvPr/>
        </p:nvSpPr>
        <p:spPr>
          <a:xfrm>
            <a:off x="2295525" y="1584672"/>
            <a:ext cx="5327650" cy="1131094"/>
          </a:xfrm>
          <a:custGeom>
            <a:rect b="b" l="l" r="r" t="t"/>
            <a:pathLst>
              <a:path extrusionOk="0" h="2053062" w="5688632">
                <a:moveTo>
                  <a:pt x="433137" y="12032"/>
                </a:moveTo>
                <a:lnTo>
                  <a:pt x="5688632" y="0"/>
                </a:lnTo>
                <a:lnTo>
                  <a:pt x="5688632" y="2053062"/>
                </a:lnTo>
                <a:lnTo>
                  <a:pt x="0" y="2053062"/>
                </a:lnTo>
                <a:lnTo>
                  <a:pt x="433137" y="12032"/>
                </a:lnTo>
                <a:close/>
              </a:path>
            </a:pathLst>
          </a:custGeom>
          <a:solidFill>
            <a:srgbClr val="D4D9E0"/>
          </a:solidFill>
          <a:ln>
            <a:noFill/>
          </a:ln>
        </p:spPr>
        <p:txBody>
          <a:bodyPr anchorCtr="0" anchor="ctr" bIns="46800" lIns="1620000" spcFirstLastPara="1" rIns="72000" wrap="square" tIns="46800">
            <a:noAutofit/>
          </a:bodyPr>
          <a:lstStyle/>
          <a:p>
            <a:pPr indent="0" lvl="1" marL="0" marR="0" rtl="0" algn="ctr">
              <a:lnSpc>
                <a:spcPct val="130000"/>
              </a:lnSpc>
              <a:spcBef>
                <a:spcPts val="0"/>
              </a:spcBef>
              <a:spcAft>
                <a:spcPts val="0"/>
              </a:spcAft>
              <a:buClr>
                <a:srgbClr val="A0A3A6"/>
              </a:buClr>
              <a:buSzPts val="1400"/>
              <a:buFont typeface="Arial"/>
              <a:buNone/>
            </a:pPr>
            <a:r>
              <a:rPr b="0" i="0" lang="en-US" sz="1400" u="none" cap="none" strike="noStrike">
                <a:solidFill>
                  <a:srgbClr val="A0A3A6"/>
                </a:solidFill>
                <a:latin typeface="Arial"/>
                <a:ea typeface="Arial"/>
                <a:cs typeface="Arial"/>
                <a:sym typeface="Arial"/>
              </a:rPr>
              <a:t>Please enter your text here，Or paste your text here. Please enter your name here Please enter your text here or paste your text here.</a:t>
            </a:r>
            <a:endParaRPr b="0" i="0" sz="1400" u="none" cap="none" strike="noStrike">
              <a:solidFill>
                <a:srgbClr val="A0A3A6"/>
              </a:solidFill>
              <a:latin typeface="Arial"/>
              <a:ea typeface="Arial"/>
              <a:cs typeface="Arial"/>
              <a:sym typeface="Arial"/>
            </a:endParaRPr>
          </a:p>
        </p:txBody>
      </p:sp>
      <p:sp>
        <p:nvSpPr>
          <p:cNvPr id="581" name="Google Shape;581;p19"/>
          <p:cNvSpPr/>
          <p:nvPr/>
        </p:nvSpPr>
        <p:spPr>
          <a:xfrm flipH="1" rot="-4482950">
            <a:off x="2566731" y="1814580"/>
            <a:ext cx="803672" cy="1382713"/>
          </a:xfrm>
          <a:custGeom>
            <a:rect b="b" l="l" r="r" t="t"/>
            <a:pathLst>
              <a:path extrusionOk="0" h="1842558" w="1690209">
                <a:moveTo>
                  <a:pt x="0" y="1842558"/>
                </a:moveTo>
                <a:lnTo>
                  <a:pt x="0" y="0"/>
                </a:lnTo>
                <a:lnTo>
                  <a:pt x="1690209" y="149753"/>
                </a:lnTo>
                <a:lnTo>
                  <a:pt x="0" y="1842558"/>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Calibri"/>
              <a:buNone/>
            </a:pPr>
            <a:r>
              <a:t/>
            </a:r>
            <a:endParaRPr b="0" i="0" sz="1350" u="none" cap="none" strike="noStrike">
              <a:solidFill>
                <a:srgbClr val="FFFFFF"/>
              </a:solidFill>
              <a:latin typeface="Calibri"/>
              <a:ea typeface="Calibri"/>
              <a:cs typeface="Calibri"/>
              <a:sym typeface="Calibri"/>
            </a:endParaRPr>
          </a:p>
        </p:txBody>
      </p:sp>
      <p:sp>
        <p:nvSpPr>
          <p:cNvPr id="582" name="Google Shape;582;p19"/>
          <p:cNvSpPr/>
          <p:nvPr/>
        </p:nvSpPr>
        <p:spPr>
          <a:xfrm>
            <a:off x="1520826" y="1275606"/>
            <a:ext cx="2314575" cy="1027510"/>
          </a:xfrm>
          <a:custGeom>
            <a:rect b="b" l="l" r="r" t="t"/>
            <a:pathLst>
              <a:path extrusionOk="0" h="1620180" w="2315387">
                <a:moveTo>
                  <a:pt x="271763" y="0"/>
                </a:moveTo>
                <a:lnTo>
                  <a:pt x="1824103" y="232317"/>
                </a:lnTo>
                <a:lnTo>
                  <a:pt x="2315387" y="1620180"/>
                </a:lnTo>
                <a:lnTo>
                  <a:pt x="0" y="1528412"/>
                </a:lnTo>
                <a:close/>
              </a:path>
            </a:pathLst>
          </a:custGeom>
          <a:solidFill>
            <a:srgbClr val="2C3640"/>
          </a:solidFill>
          <a:ln>
            <a:noFill/>
          </a:ln>
        </p:spPr>
        <p:txBody>
          <a:bodyPr anchorCtr="0" anchor="ctr" bIns="0" lIns="0" spcFirstLastPara="1" rIns="0" wrap="square" tIns="0">
            <a:noAutofit/>
          </a:bodyPr>
          <a:lstStyle/>
          <a:p>
            <a:pPr indent="0" lvl="0" marL="0" marR="0" rtl="0" algn="ctr">
              <a:spcBef>
                <a:spcPts val="0"/>
              </a:spcBef>
              <a:spcAft>
                <a:spcPts val="0"/>
              </a:spcAft>
              <a:buNone/>
            </a:pPr>
            <a:r>
              <a:rPr lang="en-US" sz="2000">
                <a:solidFill>
                  <a:srgbClr val="FFFFFF"/>
                </a:solidFill>
                <a:latin typeface="Arial Black"/>
                <a:ea typeface="Arial Black"/>
                <a:cs typeface="Arial Black"/>
                <a:sym typeface="Arial Black"/>
              </a:rPr>
              <a:t>Click to add</a:t>
            </a:r>
            <a:endParaRPr b="0" i="0" sz="2000" u="none" cap="none" strike="noStrike">
              <a:solidFill>
                <a:srgbClr val="FFFFFF"/>
              </a:solidFill>
              <a:latin typeface="Arial Black"/>
              <a:ea typeface="Arial Black"/>
              <a:cs typeface="Arial Black"/>
              <a:sym typeface="Arial Black"/>
            </a:endParaRPr>
          </a:p>
        </p:txBody>
      </p:sp>
      <p:sp>
        <p:nvSpPr>
          <p:cNvPr id="583" name="Google Shape;583;p19"/>
          <p:cNvSpPr/>
          <p:nvPr/>
        </p:nvSpPr>
        <p:spPr>
          <a:xfrm>
            <a:off x="2295525" y="3228852"/>
            <a:ext cx="5327650" cy="1129903"/>
          </a:xfrm>
          <a:custGeom>
            <a:rect b="b" l="l" r="r" t="t"/>
            <a:pathLst>
              <a:path extrusionOk="0" h="2053062" w="5688632">
                <a:moveTo>
                  <a:pt x="433137" y="12032"/>
                </a:moveTo>
                <a:lnTo>
                  <a:pt x="5688632" y="0"/>
                </a:lnTo>
                <a:lnTo>
                  <a:pt x="5688632" y="2053062"/>
                </a:lnTo>
                <a:lnTo>
                  <a:pt x="0" y="2053062"/>
                </a:lnTo>
                <a:lnTo>
                  <a:pt x="433137" y="12032"/>
                </a:lnTo>
                <a:close/>
              </a:path>
            </a:pathLst>
          </a:custGeom>
          <a:solidFill>
            <a:srgbClr val="D4D9E0"/>
          </a:solidFill>
          <a:ln>
            <a:noFill/>
          </a:ln>
        </p:spPr>
        <p:txBody>
          <a:bodyPr anchorCtr="0" anchor="ctr" bIns="46800" lIns="1620000" spcFirstLastPara="1" rIns="72000" wrap="square" tIns="46800">
            <a:noAutofit/>
          </a:bodyPr>
          <a:lstStyle/>
          <a:p>
            <a:pPr indent="0" lvl="1" marL="0" marR="0" rtl="0" algn="ctr">
              <a:lnSpc>
                <a:spcPct val="130000"/>
              </a:lnSpc>
              <a:spcBef>
                <a:spcPts val="0"/>
              </a:spcBef>
              <a:spcAft>
                <a:spcPts val="0"/>
              </a:spcAft>
              <a:buClr>
                <a:srgbClr val="A0A3A6"/>
              </a:buClr>
              <a:buSzPts val="1400"/>
              <a:buFont typeface="Arial"/>
              <a:buNone/>
            </a:pPr>
            <a:r>
              <a:rPr b="0" i="0" lang="en-US" sz="1400" u="none" cap="none" strike="noStrike">
                <a:solidFill>
                  <a:srgbClr val="A0A3A6"/>
                </a:solidFill>
                <a:latin typeface="Arial"/>
                <a:ea typeface="Arial"/>
                <a:cs typeface="Arial"/>
                <a:sym typeface="Arial"/>
              </a:rPr>
              <a:t>Please enter your text here，Or paste your text here. Please enter your name here Please enter your text here or paste your text here.</a:t>
            </a:r>
            <a:endParaRPr b="0" i="0" sz="1400" u="none" cap="none" strike="noStrike">
              <a:solidFill>
                <a:srgbClr val="A0A3A6"/>
              </a:solidFill>
              <a:latin typeface="Arial"/>
              <a:ea typeface="Arial"/>
              <a:cs typeface="Arial"/>
              <a:sym typeface="Arial"/>
            </a:endParaRPr>
          </a:p>
        </p:txBody>
      </p:sp>
      <p:sp>
        <p:nvSpPr>
          <p:cNvPr id="584" name="Google Shape;584;p19"/>
          <p:cNvSpPr/>
          <p:nvPr/>
        </p:nvSpPr>
        <p:spPr>
          <a:xfrm flipH="1" rot="-4482950">
            <a:off x="2566731" y="3398756"/>
            <a:ext cx="803672" cy="1382713"/>
          </a:xfrm>
          <a:custGeom>
            <a:rect b="b" l="l" r="r" t="t"/>
            <a:pathLst>
              <a:path extrusionOk="0" h="1842558" w="1690209">
                <a:moveTo>
                  <a:pt x="0" y="1842558"/>
                </a:moveTo>
                <a:lnTo>
                  <a:pt x="0" y="0"/>
                </a:lnTo>
                <a:lnTo>
                  <a:pt x="1690209" y="149753"/>
                </a:lnTo>
                <a:lnTo>
                  <a:pt x="0" y="1842558"/>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Calibri"/>
              <a:buNone/>
            </a:pPr>
            <a:r>
              <a:t/>
            </a:r>
            <a:endParaRPr b="0" i="0" sz="1350" u="none" cap="none" strike="noStrike">
              <a:solidFill>
                <a:srgbClr val="FFFFFF"/>
              </a:solidFill>
              <a:latin typeface="Calibri"/>
              <a:ea typeface="Calibri"/>
              <a:cs typeface="Calibri"/>
              <a:sym typeface="Calibri"/>
            </a:endParaRPr>
          </a:p>
        </p:txBody>
      </p:sp>
      <p:sp>
        <p:nvSpPr>
          <p:cNvPr id="585" name="Google Shape;585;p19"/>
          <p:cNvSpPr/>
          <p:nvPr/>
        </p:nvSpPr>
        <p:spPr>
          <a:xfrm>
            <a:off x="1520826" y="2859782"/>
            <a:ext cx="2314575" cy="1027509"/>
          </a:xfrm>
          <a:custGeom>
            <a:rect b="b" l="l" r="r" t="t"/>
            <a:pathLst>
              <a:path extrusionOk="0" h="1620180" w="2315387">
                <a:moveTo>
                  <a:pt x="271763" y="0"/>
                </a:moveTo>
                <a:lnTo>
                  <a:pt x="1824103" y="232317"/>
                </a:lnTo>
                <a:lnTo>
                  <a:pt x="2315387" y="1620180"/>
                </a:lnTo>
                <a:lnTo>
                  <a:pt x="0" y="1528412"/>
                </a:lnTo>
                <a:close/>
              </a:path>
            </a:pathLst>
          </a:custGeom>
          <a:solidFill>
            <a:srgbClr val="2C3640"/>
          </a:solidFill>
          <a:ln>
            <a:noFill/>
          </a:ln>
        </p:spPr>
        <p:txBody>
          <a:bodyPr anchorCtr="0" anchor="ctr" bIns="0" lIns="0" spcFirstLastPara="1" rIns="0" wrap="square" tIns="0">
            <a:noAutofit/>
          </a:bodyPr>
          <a:lstStyle/>
          <a:p>
            <a:pPr indent="0" lvl="0" marL="0" marR="0" rtl="0" algn="ctr">
              <a:spcBef>
                <a:spcPts val="0"/>
              </a:spcBef>
              <a:spcAft>
                <a:spcPts val="0"/>
              </a:spcAft>
              <a:buNone/>
            </a:pPr>
            <a:r>
              <a:rPr lang="en-US" sz="2000">
                <a:solidFill>
                  <a:srgbClr val="FFFFFF"/>
                </a:solidFill>
                <a:latin typeface="Arial Black"/>
                <a:ea typeface="Arial Black"/>
                <a:cs typeface="Arial Black"/>
                <a:sym typeface="Arial Black"/>
              </a:rPr>
              <a:t>Click to add</a:t>
            </a:r>
            <a:endParaRPr b="0" i="0" sz="2000" u="none" cap="none" strike="noStrike">
              <a:solidFill>
                <a:srgbClr val="FFFFFF"/>
              </a:solidFill>
              <a:latin typeface="Arial Black"/>
              <a:ea typeface="Arial Black"/>
              <a:cs typeface="Arial Black"/>
              <a:sym typeface="Arial Black"/>
            </a:endParaRPr>
          </a:p>
        </p:txBody>
      </p:sp>
      <p:sp>
        <p:nvSpPr>
          <p:cNvPr id="586" name="Google Shape;586;p19"/>
          <p:cNvSpPr txBox="1"/>
          <p:nvPr>
            <p:ph idx="4294967295" type="title"/>
          </p:nvPr>
        </p:nvSpPr>
        <p:spPr>
          <a:xfrm>
            <a:off x="0" y="274638"/>
            <a:ext cx="7886700" cy="99377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300"/>
              <a:buFont typeface="Calibri"/>
              <a:buNone/>
            </a:pPr>
            <a:r>
              <a:rPr lang="en-US"/>
              <a:t> </a:t>
            </a:r>
            <a:endParaRPr/>
          </a:p>
        </p:txBody>
      </p:sp>
    </p:spTree>
  </p:cSld>
  <p:clrMapOvr>
    <a:masterClrMapping/>
  </p:clrMapOvr>
  <p:transition spd="med">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86"/>
                                        </p:tgtEl>
                                        <p:attrNameLst>
                                          <p:attrName>style.visibility</p:attrName>
                                        </p:attrNameLst>
                                      </p:cBhvr>
                                      <p:to>
                                        <p:strVal val="visible"/>
                                      </p:to>
                                    </p:set>
                                    <p:animEffect filter="fade" transition="in">
                                      <p:cBhvr>
                                        <p:cTn dur="500"/>
                                        <p:tgtEl>
                                          <p:spTgt spid="586"/>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582"/>
                                        </p:tgtEl>
                                        <p:attrNameLst>
                                          <p:attrName>style.visibility</p:attrName>
                                        </p:attrNameLst>
                                      </p:cBhvr>
                                      <p:to>
                                        <p:strVal val="visible"/>
                                      </p:to>
                                    </p:set>
                                    <p:animEffect filter="fade" transition="in">
                                      <p:cBhvr>
                                        <p:cTn dur="500"/>
                                        <p:tgtEl>
                                          <p:spTgt spid="582"/>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581"/>
                                        </p:tgtEl>
                                        <p:attrNameLst>
                                          <p:attrName>style.visibility</p:attrName>
                                        </p:attrNameLst>
                                      </p:cBhvr>
                                      <p:to>
                                        <p:strVal val="visible"/>
                                      </p:to>
                                    </p:set>
                                    <p:animEffect filter="fade" transition="in">
                                      <p:cBhvr>
                                        <p:cTn dur="500"/>
                                        <p:tgtEl>
                                          <p:spTgt spid="581"/>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580"/>
                                        </p:tgtEl>
                                        <p:attrNameLst>
                                          <p:attrName>style.visibility</p:attrName>
                                        </p:attrNameLst>
                                      </p:cBhvr>
                                      <p:to>
                                        <p:strVal val="visible"/>
                                      </p:to>
                                    </p:set>
                                    <p:animEffect filter="fade" transition="in">
                                      <p:cBhvr>
                                        <p:cTn dur="500"/>
                                        <p:tgtEl>
                                          <p:spTgt spid="580"/>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585"/>
                                        </p:tgtEl>
                                        <p:attrNameLst>
                                          <p:attrName>style.visibility</p:attrName>
                                        </p:attrNameLst>
                                      </p:cBhvr>
                                      <p:to>
                                        <p:strVal val="visible"/>
                                      </p:to>
                                    </p:set>
                                    <p:animEffect filter="fade" transition="in">
                                      <p:cBhvr>
                                        <p:cTn dur="500"/>
                                        <p:tgtEl>
                                          <p:spTgt spid="585"/>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584"/>
                                        </p:tgtEl>
                                        <p:attrNameLst>
                                          <p:attrName>style.visibility</p:attrName>
                                        </p:attrNameLst>
                                      </p:cBhvr>
                                      <p:to>
                                        <p:strVal val="visible"/>
                                      </p:to>
                                    </p:set>
                                    <p:animEffect filter="fade" transition="in">
                                      <p:cBhvr>
                                        <p:cTn dur="500"/>
                                        <p:tgtEl>
                                          <p:spTgt spid="584"/>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583"/>
                                        </p:tgtEl>
                                        <p:attrNameLst>
                                          <p:attrName>style.visibility</p:attrName>
                                        </p:attrNameLst>
                                      </p:cBhvr>
                                      <p:to>
                                        <p:strVal val="visible"/>
                                      </p:to>
                                    </p:set>
                                    <p:animEffect filter="fade" transition="in">
                                      <p:cBhvr>
                                        <p:cTn dur="500"/>
                                        <p:tgtEl>
                                          <p:spTgt spid="5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2"/>
          <p:cNvSpPr txBox="1"/>
          <p:nvPr/>
        </p:nvSpPr>
        <p:spPr>
          <a:xfrm>
            <a:off x="2324100" y="1168629"/>
            <a:ext cx="527709" cy="830997"/>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3C4856"/>
              </a:buClr>
              <a:buSzPts val="4800"/>
              <a:buFont typeface="Arial"/>
              <a:buNone/>
            </a:pPr>
            <a:r>
              <a:rPr b="1" i="0" lang="en-US" sz="4800" u="none" cap="none" strike="noStrike">
                <a:solidFill>
                  <a:srgbClr val="3C4856"/>
                </a:solidFill>
                <a:latin typeface="Arial"/>
                <a:ea typeface="Arial"/>
                <a:cs typeface="Arial"/>
                <a:sym typeface="Arial"/>
              </a:rPr>
              <a:t>1</a:t>
            </a:r>
            <a:endParaRPr b="1" i="0" sz="4800" u="none" cap="none" strike="noStrike">
              <a:solidFill>
                <a:srgbClr val="3C4856"/>
              </a:solidFill>
              <a:latin typeface="Arial"/>
              <a:ea typeface="Arial"/>
              <a:cs typeface="Arial"/>
              <a:sym typeface="Arial"/>
            </a:endParaRPr>
          </a:p>
        </p:txBody>
      </p:sp>
      <p:sp>
        <p:nvSpPr>
          <p:cNvPr id="179" name="Google Shape;179;p2"/>
          <p:cNvSpPr/>
          <p:nvPr/>
        </p:nvSpPr>
        <p:spPr>
          <a:xfrm>
            <a:off x="2886077" y="1371600"/>
            <a:ext cx="3811903" cy="426244"/>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Microsoft Yahei"/>
              <a:buNone/>
            </a:pPr>
            <a:r>
              <a:rPr b="1" i="0" lang="en-US" sz="2000" u="none" cap="none" strike="noStrike">
                <a:solidFill>
                  <a:srgbClr val="FFFFFF"/>
                </a:solidFill>
                <a:latin typeface="Microsoft Yahei"/>
                <a:ea typeface="Microsoft Yahei"/>
                <a:cs typeface="Microsoft Yahei"/>
                <a:sym typeface="Microsoft Yahei"/>
              </a:rPr>
              <a:t>Please enter your text here</a:t>
            </a:r>
            <a:endParaRPr b="1" i="0" sz="2000" u="none" cap="none" strike="noStrike">
              <a:solidFill>
                <a:srgbClr val="FFFFFF"/>
              </a:solidFill>
              <a:latin typeface="Microsoft Yahei"/>
              <a:ea typeface="Microsoft Yahei"/>
              <a:cs typeface="Microsoft Yahei"/>
              <a:sym typeface="Microsoft Yahei"/>
            </a:endParaRPr>
          </a:p>
        </p:txBody>
      </p:sp>
      <p:cxnSp>
        <p:nvCxnSpPr>
          <p:cNvPr id="180" name="Google Shape;180;p2"/>
          <p:cNvCxnSpPr/>
          <p:nvPr/>
        </p:nvCxnSpPr>
        <p:spPr>
          <a:xfrm>
            <a:off x="2487612" y="1877615"/>
            <a:ext cx="4314825" cy="0"/>
          </a:xfrm>
          <a:prstGeom prst="straightConnector1">
            <a:avLst/>
          </a:prstGeom>
          <a:noFill/>
          <a:ln cap="flat" cmpd="sng" w="19050">
            <a:solidFill>
              <a:srgbClr val="BFBFBF"/>
            </a:solidFill>
            <a:prstDash val="solid"/>
            <a:miter lim="800000"/>
            <a:headEnd len="sm" w="sm" type="none"/>
            <a:tailEnd len="sm" w="sm" type="none"/>
          </a:ln>
        </p:spPr>
      </p:cxnSp>
      <p:sp>
        <p:nvSpPr>
          <p:cNvPr id="181" name="Google Shape;181;p2"/>
          <p:cNvSpPr txBox="1"/>
          <p:nvPr/>
        </p:nvSpPr>
        <p:spPr>
          <a:xfrm>
            <a:off x="2324100" y="1988970"/>
            <a:ext cx="527709" cy="830997"/>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3C4856"/>
              </a:buClr>
              <a:buSzPts val="4800"/>
              <a:buFont typeface="Arial"/>
              <a:buNone/>
            </a:pPr>
            <a:r>
              <a:rPr b="1" i="0" lang="en-US" sz="4800" u="none" cap="none" strike="noStrike">
                <a:solidFill>
                  <a:srgbClr val="3C4856"/>
                </a:solidFill>
                <a:latin typeface="Arial"/>
                <a:ea typeface="Arial"/>
                <a:cs typeface="Arial"/>
                <a:sym typeface="Arial"/>
              </a:rPr>
              <a:t>2</a:t>
            </a:r>
            <a:endParaRPr b="1" i="0" sz="4800" u="none" cap="none" strike="noStrike">
              <a:solidFill>
                <a:srgbClr val="3C4856"/>
              </a:solidFill>
              <a:latin typeface="Arial"/>
              <a:ea typeface="Arial"/>
              <a:cs typeface="Arial"/>
              <a:sym typeface="Arial"/>
            </a:endParaRPr>
          </a:p>
        </p:txBody>
      </p:sp>
      <p:sp>
        <p:nvSpPr>
          <p:cNvPr id="182" name="Google Shape;182;p2"/>
          <p:cNvSpPr/>
          <p:nvPr/>
        </p:nvSpPr>
        <p:spPr>
          <a:xfrm>
            <a:off x="2886077" y="2190750"/>
            <a:ext cx="3811903" cy="426244"/>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Microsoft Yahei"/>
              <a:buNone/>
            </a:pPr>
            <a:r>
              <a:rPr b="1" i="0" lang="en-US" sz="2000" u="none" cap="none" strike="noStrike">
                <a:solidFill>
                  <a:srgbClr val="FFFFFF"/>
                </a:solidFill>
                <a:latin typeface="Microsoft Yahei"/>
                <a:ea typeface="Microsoft Yahei"/>
                <a:cs typeface="Microsoft Yahei"/>
                <a:sym typeface="Microsoft Yahei"/>
              </a:rPr>
              <a:t>Please enter your text here</a:t>
            </a:r>
            <a:endParaRPr b="1" i="0" sz="2000" u="none" cap="none" strike="noStrike">
              <a:solidFill>
                <a:srgbClr val="FFFFFF"/>
              </a:solidFill>
              <a:latin typeface="Microsoft Yahei"/>
              <a:ea typeface="Microsoft Yahei"/>
              <a:cs typeface="Microsoft Yahei"/>
              <a:sym typeface="Microsoft Yahei"/>
            </a:endParaRPr>
          </a:p>
        </p:txBody>
      </p:sp>
      <p:cxnSp>
        <p:nvCxnSpPr>
          <p:cNvPr id="183" name="Google Shape;183;p2"/>
          <p:cNvCxnSpPr/>
          <p:nvPr/>
        </p:nvCxnSpPr>
        <p:spPr>
          <a:xfrm>
            <a:off x="2487612" y="2697956"/>
            <a:ext cx="4314825" cy="0"/>
          </a:xfrm>
          <a:prstGeom prst="straightConnector1">
            <a:avLst/>
          </a:prstGeom>
          <a:noFill/>
          <a:ln cap="flat" cmpd="sng" w="19050">
            <a:solidFill>
              <a:srgbClr val="BFBFBF"/>
            </a:solidFill>
            <a:prstDash val="solid"/>
            <a:miter lim="800000"/>
            <a:headEnd len="sm" w="sm" type="none"/>
            <a:tailEnd len="sm" w="sm" type="none"/>
          </a:ln>
        </p:spPr>
      </p:cxnSp>
      <p:sp>
        <p:nvSpPr>
          <p:cNvPr id="184" name="Google Shape;184;p2"/>
          <p:cNvSpPr txBox="1"/>
          <p:nvPr/>
        </p:nvSpPr>
        <p:spPr>
          <a:xfrm>
            <a:off x="2324100" y="2808715"/>
            <a:ext cx="527709" cy="830997"/>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3C4856"/>
              </a:buClr>
              <a:buSzPts val="4800"/>
              <a:buFont typeface="Arial"/>
              <a:buNone/>
            </a:pPr>
            <a:r>
              <a:rPr b="1" i="0" lang="en-US" sz="4800" u="none" cap="none" strike="noStrike">
                <a:solidFill>
                  <a:srgbClr val="3C4856"/>
                </a:solidFill>
                <a:latin typeface="Arial"/>
                <a:ea typeface="Arial"/>
                <a:cs typeface="Arial"/>
                <a:sym typeface="Arial"/>
              </a:rPr>
              <a:t>3</a:t>
            </a:r>
            <a:endParaRPr b="1" i="0" sz="4800" u="none" cap="none" strike="noStrike">
              <a:solidFill>
                <a:srgbClr val="3C4856"/>
              </a:solidFill>
              <a:latin typeface="Arial"/>
              <a:ea typeface="Arial"/>
              <a:cs typeface="Arial"/>
              <a:sym typeface="Arial"/>
            </a:endParaRPr>
          </a:p>
        </p:txBody>
      </p:sp>
      <p:sp>
        <p:nvSpPr>
          <p:cNvPr id="185" name="Google Shape;185;p2"/>
          <p:cNvSpPr/>
          <p:nvPr/>
        </p:nvSpPr>
        <p:spPr>
          <a:xfrm>
            <a:off x="2886077" y="3011091"/>
            <a:ext cx="3811903" cy="426244"/>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Microsoft Yahei"/>
              <a:buNone/>
            </a:pPr>
            <a:r>
              <a:rPr b="1" i="0" lang="en-US" sz="2000" u="none" cap="none" strike="noStrike">
                <a:solidFill>
                  <a:srgbClr val="FFFFFF"/>
                </a:solidFill>
                <a:latin typeface="Microsoft Yahei"/>
                <a:ea typeface="Microsoft Yahei"/>
                <a:cs typeface="Microsoft Yahei"/>
                <a:sym typeface="Microsoft Yahei"/>
              </a:rPr>
              <a:t>Please enter your text here</a:t>
            </a:r>
            <a:endParaRPr b="1" i="0" sz="2000" u="none" cap="none" strike="noStrike">
              <a:solidFill>
                <a:srgbClr val="FFFFFF"/>
              </a:solidFill>
              <a:latin typeface="Microsoft Yahei"/>
              <a:ea typeface="Microsoft Yahei"/>
              <a:cs typeface="Microsoft Yahei"/>
              <a:sym typeface="Microsoft Yahei"/>
            </a:endParaRPr>
          </a:p>
        </p:txBody>
      </p:sp>
      <p:cxnSp>
        <p:nvCxnSpPr>
          <p:cNvPr id="186" name="Google Shape;186;p2"/>
          <p:cNvCxnSpPr/>
          <p:nvPr/>
        </p:nvCxnSpPr>
        <p:spPr>
          <a:xfrm>
            <a:off x="2487612" y="3517106"/>
            <a:ext cx="4314825" cy="0"/>
          </a:xfrm>
          <a:prstGeom prst="straightConnector1">
            <a:avLst/>
          </a:prstGeom>
          <a:noFill/>
          <a:ln cap="flat" cmpd="sng" w="19050">
            <a:solidFill>
              <a:srgbClr val="BFBFBF"/>
            </a:solidFill>
            <a:prstDash val="solid"/>
            <a:miter lim="800000"/>
            <a:headEnd len="sm" w="sm" type="none"/>
            <a:tailEnd len="sm" w="sm" type="none"/>
          </a:ln>
        </p:spPr>
      </p:cxnSp>
      <p:sp>
        <p:nvSpPr>
          <p:cNvPr id="187" name="Google Shape;187;p2"/>
          <p:cNvSpPr txBox="1"/>
          <p:nvPr/>
        </p:nvSpPr>
        <p:spPr>
          <a:xfrm>
            <a:off x="2324100" y="3628460"/>
            <a:ext cx="527709" cy="830997"/>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3C4856"/>
              </a:buClr>
              <a:buSzPts val="4800"/>
              <a:buFont typeface="Arial"/>
              <a:buNone/>
            </a:pPr>
            <a:r>
              <a:rPr b="1" i="0" lang="en-US" sz="4800" u="none" cap="none" strike="noStrike">
                <a:solidFill>
                  <a:srgbClr val="3C4856"/>
                </a:solidFill>
                <a:latin typeface="Arial"/>
                <a:ea typeface="Arial"/>
                <a:cs typeface="Arial"/>
                <a:sym typeface="Arial"/>
              </a:rPr>
              <a:t>4</a:t>
            </a:r>
            <a:endParaRPr b="1" i="0" sz="4800" u="none" cap="none" strike="noStrike">
              <a:solidFill>
                <a:srgbClr val="3C4856"/>
              </a:solidFill>
              <a:latin typeface="Arial"/>
              <a:ea typeface="Arial"/>
              <a:cs typeface="Arial"/>
              <a:sym typeface="Arial"/>
            </a:endParaRPr>
          </a:p>
        </p:txBody>
      </p:sp>
      <p:sp>
        <p:nvSpPr>
          <p:cNvPr id="188" name="Google Shape;188;p2"/>
          <p:cNvSpPr/>
          <p:nvPr/>
        </p:nvSpPr>
        <p:spPr>
          <a:xfrm>
            <a:off x="2886077" y="3831432"/>
            <a:ext cx="3811903" cy="426244"/>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Microsoft Yahei"/>
              <a:buNone/>
            </a:pPr>
            <a:r>
              <a:rPr b="1" i="0" lang="en-US" sz="2000" u="none" cap="none" strike="noStrike">
                <a:solidFill>
                  <a:srgbClr val="FFFFFF"/>
                </a:solidFill>
                <a:latin typeface="Microsoft Yahei"/>
                <a:ea typeface="Microsoft Yahei"/>
                <a:cs typeface="Microsoft Yahei"/>
                <a:sym typeface="Microsoft Yahei"/>
              </a:rPr>
              <a:t>Please enter your text here</a:t>
            </a:r>
            <a:endParaRPr b="1" i="0" sz="2000" u="none" cap="none" strike="noStrike">
              <a:solidFill>
                <a:srgbClr val="FFFFFF"/>
              </a:solidFill>
              <a:latin typeface="Microsoft Yahei"/>
              <a:ea typeface="Microsoft Yahei"/>
              <a:cs typeface="Microsoft Yahei"/>
              <a:sym typeface="Microsoft Yahei"/>
            </a:endParaRPr>
          </a:p>
        </p:txBody>
      </p:sp>
      <p:cxnSp>
        <p:nvCxnSpPr>
          <p:cNvPr id="189" name="Google Shape;189;p2"/>
          <p:cNvCxnSpPr/>
          <p:nvPr/>
        </p:nvCxnSpPr>
        <p:spPr>
          <a:xfrm>
            <a:off x="2487612" y="4337447"/>
            <a:ext cx="4314825" cy="0"/>
          </a:xfrm>
          <a:prstGeom prst="straightConnector1">
            <a:avLst/>
          </a:prstGeom>
          <a:noFill/>
          <a:ln cap="flat" cmpd="sng" w="19050">
            <a:solidFill>
              <a:srgbClr val="BFBFBF"/>
            </a:solidFill>
            <a:prstDash val="solid"/>
            <a:miter lim="800000"/>
            <a:headEnd len="sm" w="sm" type="none"/>
            <a:tailEnd len="sm" w="sm" type="none"/>
          </a:ln>
        </p:spPr>
      </p:cxnSp>
      <p:sp>
        <p:nvSpPr>
          <p:cNvPr id="190" name="Google Shape;190;p2"/>
          <p:cNvSpPr/>
          <p:nvPr/>
        </p:nvSpPr>
        <p:spPr>
          <a:xfrm flipH="1">
            <a:off x="0" y="521495"/>
            <a:ext cx="2621280" cy="515541"/>
          </a:xfrm>
          <a:custGeom>
            <a:rect b="b" l="l" r="r" t="t"/>
            <a:pathLst>
              <a:path extrusionOk="0" h="688369" w="2323883">
                <a:moveTo>
                  <a:pt x="2323883" y="0"/>
                </a:moveTo>
                <a:lnTo>
                  <a:pt x="2034284" y="0"/>
                </a:lnTo>
                <a:lnTo>
                  <a:pt x="719189" y="0"/>
                </a:lnTo>
                <a:lnTo>
                  <a:pt x="344184" y="0"/>
                </a:lnTo>
                <a:lnTo>
                  <a:pt x="0" y="344185"/>
                </a:lnTo>
                <a:lnTo>
                  <a:pt x="344184" y="688369"/>
                </a:lnTo>
                <a:lnTo>
                  <a:pt x="719189" y="688369"/>
                </a:lnTo>
                <a:lnTo>
                  <a:pt x="2034284" y="688369"/>
                </a:lnTo>
                <a:lnTo>
                  <a:pt x="2323883" y="688369"/>
                </a:lnTo>
                <a:close/>
              </a:path>
            </a:pathLst>
          </a:custGeom>
          <a:gradFill>
            <a:gsLst>
              <a:gs pos="0">
                <a:schemeClr val="accent1"/>
              </a:gs>
              <a:gs pos="49000">
                <a:srgbClr val="7E90A4"/>
              </a:gs>
              <a:gs pos="51000">
                <a:srgbClr val="A9B3C2"/>
              </a:gs>
              <a:gs pos="100000">
                <a:schemeClr val="accent1"/>
              </a:gs>
            </a:gsLst>
            <a:lin ang="16200000" scaled="0"/>
          </a:gradFill>
          <a:ln>
            <a:noFill/>
          </a:ln>
          <a:effectLst>
            <a:outerShdw blurRad="50800" rotWithShape="0" algn="tl" dir="2700000" dist="38100">
              <a:srgbClr val="000000">
                <a:alpha val="20000"/>
              </a:srgbClr>
            </a:outerShdw>
          </a:effectLst>
        </p:spPr>
        <p:txBody>
          <a:bodyPr anchorCtr="0" anchor="ctr" bIns="0" lIns="0" spcFirstLastPara="1" rIns="216000" wrap="square" tIns="45700">
            <a:noAutofit/>
          </a:bodyPr>
          <a:lstStyle/>
          <a:p>
            <a:pPr indent="0" lvl="0" marL="0" marR="0" rtl="0" algn="ctr">
              <a:spcBef>
                <a:spcPts val="0"/>
              </a:spcBef>
              <a:spcAft>
                <a:spcPts val="0"/>
              </a:spcAft>
              <a:buNone/>
            </a:pPr>
            <a:r>
              <a:rPr b="1" lang="en-US" sz="2000">
                <a:solidFill>
                  <a:srgbClr val="FFFFFF"/>
                </a:solidFill>
                <a:latin typeface="Microsoft Yahei"/>
                <a:ea typeface="Microsoft Yahei"/>
                <a:cs typeface="Microsoft Yahei"/>
                <a:sym typeface="Microsoft Yahei"/>
              </a:rPr>
              <a:t>table of Contents</a:t>
            </a:r>
            <a:endParaRPr b="1" i="0" sz="2000" u="none" cap="none" strike="noStrike">
              <a:solidFill>
                <a:srgbClr val="FFFFFF"/>
              </a:solidFill>
              <a:latin typeface="Microsoft Yahei"/>
              <a:ea typeface="Microsoft Yahei"/>
              <a:cs typeface="Microsoft Yahei"/>
              <a:sym typeface="Microsoft Yahei"/>
            </a:endParaRPr>
          </a:p>
        </p:txBody>
      </p:sp>
    </p:spTree>
  </p:cSld>
  <p:clrMapOvr>
    <a:masterClrMapping/>
  </p:clrMapOvr>
  <p:transition spd="med">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90"/>
                                        </p:tgtEl>
                                        <p:attrNameLst>
                                          <p:attrName>style.visibility</p:attrName>
                                        </p:attrNameLst>
                                      </p:cBhvr>
                                      <p:to>
                                        <p:strVal val="visible"/>
                                      </p:to>
                                    </p:set>
                                    <p:animEffect filter="fade" transition="in">
                                      <p:cBhvr>
                                        <p:cTn dur="500"/>
                                        <p:tgtEl>
                                          <p:spTgt spid="190"/>
                                        </p:tgtEl>
                                      </p:cBhvr>
                                    </p:animEffect>
                                  </p:childTnLst>
                                </p:cTn>
                              </p:par>
                            </p:childTnLst>
                          </p:cTn>
                        </p:par>
                        <p:par>
                          <p:cTn fill="hold">
                            <p:stCondLst>
                              <p:cond delay="500"/>
                            </p:stCondLst>
                            <p:childTnLst>
                              <p:par>
                                <p:cTn fill="hold" nodeType="afterEffect" presetClass="entr" presetID="23" presetSubtype="16">
                                  <p:stCondLst>
                                    <p:cond delay="0"/>
                                  </p:stCondLst>
                                  <p:childTnLst>
                                    <p:set>
                                      <p:cBhvr>
                                        <p:cTn dur="1" fill="hold">
                                          <p:stCondLst>
                                            <p:cond delay="0"/>
                                          </p:stCondLst>
                                        </p:cTn>
                                        <p:tgtEl>
                                          <p:spTgt spid="178"/>
                                        </p:tgtEl>
                                        <p:attrNameLst>
                                          <p:attrName>style.visibility</p:attrName>
                                        </p:attrNameLst>
                                      </p:cBhvr>
                                      <p:to>
                                        <p:strVal val="visible"/>
                                      </p:to>
                                    </p:set>
                                    <p:anim calcmode="lin" valueType="num">
                                      <p:cBhvr additive="base">
                                        <p:cTn dur="500"/>
                                        <p:tgtEl>
                                          <p:spTgt spid="178"/>
                                        </p:tgtEl>
                                        <p:attrNameLst>
                                          <p:attrName>ppt_w</p:attrName>
                                        </p:attrNameLst>
                                      </p:cBhvr>
                                      <p:tavLst>
                                        <p:tav fmla="" tm="0">
                                          <p:val>
                                            <p:strVal val="0"/>
                                          </p:val>
                                        </p:tav>
                                        <p:tav fmla="" tm="100000">
                                          <p:val>
                                            <p:strVal val="#ppt_w"/>
                                          </p:val>
                                        </p:tav>
                                      </p:tavLst>
                                    </p:anim>
                                    <p:anim calcmode="lin" valueType="num">
                                      <p:cBhvr additive="base">
                                        <p:cTn dur="500"/>
                                        <p:tgtEl>
                                          <p:spTgt spid="178"/>
                                        </p:tgtEl>
                                        <p:attrNameLst>
                                          <p:attrName>ppt_h</p:attrName>
                                        </p:attrNameLst>
                                      </p:cBhvr>
                                      <p:tavLst>
                                        <p:tav fmla="" tm="0">
                                          <p:val>
                                            <p:strVal val="0"/>
                                          </p:val>
                                        </p:tav>
                                        <p:tav fmla="" tm="100000">
                                          <p:val>
                                            <p:strVal val="#ppt_h"/>
                                          </p:val>
                                        </p:tav>
                                      </p:tavLst>
                                    </p:anim>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80"/>
                                        </p:tgtEl>
                                        <p:attrNameLst>
                                          <p:attrName>style.visibility</p:attrName>
                                        </p:attrNameLst>
                                      </p:cBhvr>
                                      <p:to>
                                        <p:strVal val="visible"/>
                                      </p:to>
                                    </p:set>
                                    <p:animEffect filter="fade" transition="in">
                                      <p:cBhvr>
                                        <p:cTn dur="500"/>
                                        <p:tgtEl>
                                          <p:spTgt spid="180"/>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179"/>
                                        </p:tgtEl>
                                        <p:attrNameLst>
                                          <p:attrName>style.visibility</p:attrName>
                                        </p:attrNameLst>
                                      </p:cBhvr>
                                      <p:to>
                                        <p:strVal val="visible"/>
                                      </p:to>
                                    </p:set>
                                    <p:animEffect filter="fade" transition="in">
                                      <p:cBhvr>
                                        <p:cTn dur="500"/>
                                        <p:tgtEl>
                                          <p:spTgt spid="179"/>
                                        </p:tgtEl>
                                      </p:cBhvr>
                                    </p:animEffect>
                                  </p:childTnLst>
                                </p:cTn>
                              </p:par>
                            </p:childTnLst>
                          </p:cTn>
                        </p:par>
                        <p:par>
                          <p:cTn fill="hold">
                            <p:stCondLst>
                              <p:cond delay="2000"/>
                            </p:stCondLst>
                            <p:childTnLst>
                              <p:par>
                                <p:cTn fill="hold" nodeType="afterEffect" presetClass="entr" presetID="23" presetSubtype="16">
                                  <p:stCondLst>
                                    <p:cond delay="0"/>
                                  </p:stCondLst>
                                  <p:childTnLst>
                                    <p:set>
                                      <p:cBhvr>
                                        <p:cTn dur="1" fill="hold">
                                          <p:stCondLst>
                                            <p:cond delay="0"/>
                                          </p:stCondLst>
                                        </p:cTn>
                                        <p:tgtEl>
                                          <p:spTgt spid="181"/>
                                        </p:tgtEl>
                                        <p:attrNameLst>
                                          <p:attrName>style.visibility</p:attrName>
                                        </p:attrNameLst>
                                      </p:cBhvr>
                                      <p:to>
                                        <p:strVal val="visible"/>
                                      </p:to>
                                    </p:set>
                                    <p:anim calcmode="lin" valueType="num">
                                      <p:cBhvr additive="base">
                                        <p:cTn dur="500"/>
                                        <p:tgtEl>
                                          <p:spTgt spid="181"/>
                                        </p:tgtEl>
                                        <p:attrNameLst>
                                          <p:attrName>ppt_w</p:attrName>
                                        </p:attrNameLst>
                                      </p:cBhvr>
                                      <p:tavLst>
                                        <p:tav fmla="" tm="0">
                                          <p:val>
                                            <p:strVal val="0"/>
                                          </p:val>
                                        </p:tav>
                                        <p:tav fmla="" tm="100000">
                                          <p:val>
                                            <p:strVal val="#ppt_w"/>
                                          </p:val>
                                        </p:tav>
                                      </p:tavLst>
                                    </p:anim>
                                    <p:anim calcmode="lin" valueType="num">
                                      <p:cBhvr additive="base">
                                        <p:cTn dur="500"/>
                                        <p:tgtEl>
                                          <p:spTgt spid="181"/>
                                        </p:tgtEl>
                                        <p:attrNameLst>
                                          <p:attrName>ppt_h</p:attrName>
                                        </p:attrNameLst>
                                      </p:cBhvr>
                                      <p:tavLst>
                                        <p:tav fmla="" tm="0">
                                          <p:val>
                                            <p:strVal val="0"/>
                                          </p:val>
                                        </p:tav>
                                        <p:tav fmla="" tm="100000">
                                          <p:val>
                                            <p:strVal val="#ppt_h"/>
                                          </p:val>
                                        </p:tav>
                                      </p:tavLst>
                                    </p:anim>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183"/>
                                        </p:tgtEl>
                                        <p:attrNameLst>
                                          <p:attrName>style.visibility</p:attrName>
                                        </p:attrNameLst>
                                      </p:cBhvr>
                                      <p:to>
                                        <p:strVal val="visible"/>
                                      </p:to>
                                    </p:set>
                                    <p:animEffect filter="fade" transition="in">
                                      <p:cBhvr>
                                        <p:cTn dur="500"/>
                                        <p:tgtEl>
                                          <p:spTgt spid="183"/>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182"/>
                                        </p:tgtEl>
                                        <p:attrNameLst>
                                          <p:attrName>style.visibility</p:attrName>
                                        </p:attrNameLst>
                                      </p:cBhvr>
                                      <p:to>
                                        <p:strVal val="visible"/>
                                      </p:to>
                                    </p:set>
                                    <p:animEffect filter="fade" transition="in">
                                      <p:cBhvr>
                                        <p:cTn dur="500"/>
                                        <p:tgtEl>
                                          <p:spTgt spid="182"/>
                                        </p:tgtEl>
                                      </p:cBhvr>
                                    </p:animEffect>
                                  </p:childTnLst>
                                </p:cTn>
                              </p:par>
                            </p:childTnLst>
                          </p:cTn>
                        </p:par>
                        <p:par>
                          <p:cTn fill="hold">
                            <p:stCondLst>
                              <p:cond delay="3500"/>
                            </p:stCondLst>
                            <p:childTnLst>
                              <p:par>
                                <p:cTn fill="hold" nodeType="afterEffect" presetClass="entr" presetID="23" presetSubtype="16">
                                  <p:stCondLst>
                                    <p:cond delay="0"/>
                                  </p:stCondLst>
                                  <p:childTnLst>
                                    <p:set>
                                      <p:cBhvr>
                                        <p:cTn dur="1" fill="hold">
                                          <p:stCondLst>
                                            <p:cond delay="0"/>
                                          </p:stCondLst>
                                        </p:cTn>
                                        <p:tgtEl>
                                          <p:spTgt spid="184"/>
                                        </p:tgtEl>
                                        <p:attrNameLst>
                                          <p:attrName>style.visibility</p:attrName>
                                        </p:attrNameLst>
                                      </p:cBhvr>
                                      <p:to>
                                        <p:strVal val="visible"/>
                                      </p:to>
                                    </p:set>
                                    <p:anim calcmode="lin" valueType="num">
                                      <p:cBhvr additive="base">
                                        <p:cTn dur="500"/>
                                        <p:tgtEl>
                                          <p:spTgt spid="184"/>
                                        </p:tgtEl>
                                        <p:attrNameLst>
                                          <p:attrName>ppt_w</p:attrName>
                                        </p:attrNameLst>
                                      </p:cBhvr>
                                      <p:tavLst>
                                        <p:tav fmla="" tm="0">
                                          <p:val>
                                            <p:strVal val="0"/>
                                          </p:val>
                                        </p:tav>
                                        <p:tav fmla="" tm="100000">
                                          <p:val>
                                            <p:strVal val="#ppt_w"/>
                                          </p:val>
                                        </p:tav>
                                      </p:tavLst>
                                    </p:anim>
                                    <p:anim calcmode="lin" valueType="num">
                                      <p:cBhvr additive="base">
                                        <p:cTn dur="500"/>
                                        <p:tgtEl>
                                          <p:spTgt spid="184"/>
                                        </p:tgtEl>
                                        <p:attrNameLst>
                                          <p:attrName>ppt_h</p:attrName>
                                        </p:attrNameLst>
                                      </p:cBhvr>
                                      <p:tavLst>
                                        <p:tav fmla="" tm="0">
                                          <p:val>
                                            <p:strVal val="0"/>
                                          </p:val>
                                        </p:tav>
                                        <p:tav fmla="" tm="100000">
                                          <p:val>
                                            <p:strVal val="#ppt_h"/>
                                          </p:val>
                                        </p:tav>
                                      </p:tavLst>
                                    </p:anim>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186"/>
                                        </p:tgtEl>
                                        <p:attrNameLst>
                                          <p:attrName>style.visibility</p:attrName>
                                        </p:attrNameLst>
                                      </p:cBhvr>
                                      <p:to>
                                        <p:strVal val="visible"/>
                                      </p:to>
                                    </p:set>
                                    <p:animEffect filter="fade" transition="in">
                                      <p:cBhvr>
                                        <p:cTn dur="500"/>
                                        <p:tgtEl>
                                          <p:spTgt spid="186"/>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185"/>
                                        </p:tgtEl>
                                        <p:attrNameLst>
                                          <p:attrName>style.visibility</p:attrName>
                                        </p:attrNameLst>
                                      </p:cBhvr>
                                      <p:to>
                                        <p:strVal val="visible"/>
                                      </p:to>
                                    </p:set>
                                    <p:animEffect filter="fade" transition="in">
                                      <p:cBhvr>
                                        <p:cTn dur="500"/>
                                        <p:tgtEl>
                                          <p:spTgt spid="185"/>
                                        </p:tgtEl>
                                      </p:cBhvr>
                                    </p:animEffect>
                                  </p:childTnLst>
                                </p:cTn>
                              </p:par>
                            </p:childTnLst>
                          </p:cTn>
                        </p:par>
                        <p:par>
                          <p:cTn fill="hold">
                            <p:stCondLst>
                              <p:cond delay="5000"/>
                            </p:stCondLst>
                            <p:childTnLst>
                              <p:par>
                                <p:cTn fill="hold" nodeType="afterEffect" presetClass="entr" presetID="23" presetSubtype="16">
                                  <p:stCondLst>
                                    <p:cond delay="0"/>
                                  </p:stCondLst>
                                  <p:childTnLst>
                                    <p:set>
                                      <p:cBhvr>
                                        <p:cTn dur="1" fill="hold">
                                          <p:stCondLst>
                                            <p:cond delay="0"/>
                                          </p:stCondLst>
                                        </p:cTn>
                                        <p:tgtEl>
                                          <p:spTgt spid="187"/>
                                        </p:tgtEl>
                                        <p:attrNameLst>
                                          <p:attrName>style.visibility</p:attrName>
                                        </p:attrNameLst>
                                      </p:cBhvr>
                                      <p:to>
                                        <p:strVal val="visible"/>
                                      </p:to>
                                    </p:set>
                                    <p:anim calcmode="lin" valueType="num">
                                      <p:cBhvr additive="base">
                                        <p:cTn dur="500"/>
                                        <p:tgtEl>
                                          <p:spTgt spid="187"/>
                                        </p:tgtEl>
                                        <p:attrNameLst>
                                          <p:attrName>ppt_w</p:attrName>
                                        </p:attrNameLst>
                                      </p:cBhvr>
                                      <p:tavLst>
                                        <p:tav fmla="" tm="0">
                                          <p:val>
                                            <p:strVal val="0"/>
                                          </p:val>
                                        </p:tav>
                                        <p:tav fmla="" tm="100000">
                                          <p:val>
                                            <p:strVal val="#ppt_w"/>
                                          </p:val>
                                        </p:tav>
                                      </p:tavLst>
                                    </p:anim>
                                    <p:anim calcmode="lin" valueType="num">
                                      <p:cBhvr additive="base">
                                        <p:cTn dur="500"/>
                                        <p:tgtEl>
                                          <p:spTgt spid="187"/>
                                        </p:tgtEl>
                                        <p:attrNameLst>
                                          <p:attrName>ppt_h</p:attrName>
                                        </p:attrNameLst>
                                      </p:cBhvr>
                                      <p:tavLst>
                                        <p:tav fmla="" tm="0">
                                          <p:val>
                                            <p:strVal val="0"/>
                                          </p:val>
                                        </p:tav>
                                        <p:tav fmla="" tm="100000">
                                          <p:val>
                                            <p:strVal val="#ppt_h"/>
                                          </p:val>
                                        </p:tav>
                                      </p:tavLst>
                                    </p:anim>
                                  </p:childTnLst>
                                </p:cTn>
                              </p:par>
                            </p:childTnLst>
                          </p:cTn>
                        </p:par>
                        <p:par>
                          <p:cTn fill="hold">
                            <p:stCondLst>
                              <p:cond delay="5500"/>
                            </p:stCondLst>
                            <p:childTnLst>
                              <p:par>
                                <p:cTn fill="hold" nodeType="afterEffect" presetClass="entr" presetID="10" presetSubtype="0">
                                  <p:stCondLst>
                                    <p:cond delay="0"/>
                                  </p:stCondLst>
                                  <p:childTnLst>
                                    <p:set>
                                      <p:cBhvr>
                                        <p:cTn dur="1" fill="hold">
                                          <p:stCondLst>
                                            <p:cond delay="0"/>
                                          </p:stCondLst>
                                        </p:cTn>
                                        <p:tgtEl>
                                          <p:spTgt spid="189"/>
                                        </p:tgtEl>
                                        <p:attrNameLst>
                                          <p:attrName>style.visibility</p:attrName>
                                        </p:attrNameLst>
                                      </p:cBhvr>
                                      <p:to>
                                        <p:strVal val="visible"/>
                                      </p:to>
                                    </p:set>
                                    <p:animEffect filter="fade" transition="in">
                                      <p:cBhvr>
                                        <p:cTn dur="500"/>
                                        <p:tgtEl>
                                          <p:spTgt spid="189"/>
                                        </p:tgtEl>
                                      </p:cBhvr>
                                    </p:animEffect>
                                  </p:childTnLst>
                                </p:cTn>
                              </p:par>
                            </p:childTnLst>
                          </p:cTn>
                        </p:par>
                        <p:par>
                          <p:cTn fill="hold">
                            <p:stCondLst>
                              <p:cond delay="6000"/>
                            </p:stCondLst>
                            <p:childTnLst>
                              <p:par>
                                <p:cTn fill="hold" nodeType="afterEffect" presetClass="entr" presetID="10" presetSubtype="0">
                                  <p:stCondLst>
                                    <p:cond delay="0"/>
                                  </p:stCondLst>
                                  <p:childTnLst>
                                    <p:set>
                                      <p:cBhvr>
                                        <p:cTn dur="1" fill="hold">
                                          <p:stCondLst>
                                            <p:cond delay="0"/>
                                          </p:stCondLst>
                                        </p:cTn>
                                        <p:tgtEl>
                                          <p:spTgt spid="188"/>
                                        </p:tgtEl>
                                        <p:attrNameLst>
                                          <p:attrName>style.visibility</p:attrName>
                                        </p:attrNameLst>
                                      </p:cBhvr>
                                      <p:to>
                                        <p:strVal val="visible"/>
                                      </p:to>
                                    </p:set>
                                    <p:animEffect filter="fade" transition="in">
                                      <p:cBhvr>
                                        <p:cTn dur="500"/>
                                        <p:tgtEl>
                                          <p:spTgt spid="1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1" name="Shape 591"/>
        <p:cNvGrpSpPr/>
        <p:nvPr/>
      </p:nvGrpSpPr>
      <p:grpSpPr>
        <a:xfrm>
          <a:off x="0" y="0"/>
          <a:ext cx="0" cy="0"/>
          <a:chOff x="0" y="0"/>
          <a:chExt cx="0" cy="0"/>
        </a:xfrm>
      </p:grpSpPr>
      <p:cxnSp>
        <p:nvCxnSpPr>
          <p:cNvPr id="592" name="Google Shape;592;p20"/>
          <p:cNvCxnSpPr/>
          <p:nvPr/>
        </p:nvCxnSpPr>
        <p:spPr>
          <a:xfrm>
            <a:off x="1774826" y="2379315"/>
            <a:ext cx="3732213" cy="0"/>
          </a:xfrm>
          <a:prstGeom prst="straightConnector1">
            <a:avLst/>
          </a:prstGeom>
          <a:noFill/>
          <a:ln cap="flat" cmpd="sng" w="9525">
            <a:solidFill>
              <a:srgbClr val="A9B3C2"/>
            </a:solidFill>
            <a:prstDash val="solid"/>
            <a:round/>
            <a:headEnd len="med" w="med" type="oval"/>
            <a:tailEnd len="sm" w="sm" type="none"/>
          </a:ln>
        </p:spPr>
      </p:cxnSp>
      <p:cxnSp>
        <p:nvCxnSpPr>
          <p:cNvPr id="593" name="Google Shape;593;p20"/>
          <p:cNvCxnSpPr/>
          <p:nvPr/>
        </p:nvCxnSpPr>
        <p:spPr>
          <a:xfrm>
            <a:off x="1774826" y="2822227"/>
            <a:ext cx="3732213" cy="0"/>
          </a:xfrm>
          <a:prstGeom prst="straightConnector1">
            <a:avLst/>
          </a:prstGeom>
          <a:noFill/>
          <a:ln cap="flat" cmpd="sng" w="9525">
            <a:solidFill>
              <a:srgbClr val="A9B3C2"/>
            </a:solidFill>
            <a:prstDash val="solid"/>
            <a:round/>
            <a:headEnd len="med" w="med" type="oval"/>
            <a:tailEnd len="sm" w="sm" type="none"/>
          </a:ln>
        </p:spPr>
      </p:cxnSp>
      <p:cxnSp>
        <p:nvCxnSpPr>
          <p:cNvPr id="594" name="Google Shape;594;p20"/>
          <p:cNvCxnSpPr/>
          <p:nvPr/>
        </p:nvCxnSpPr>
        <p:spPr>
          <a:xfrm>
            <a:off x="1774826" y="3266331"/>
            <a:ext cx="3732213" cy="0"/>
          </a:xfrm>
          <a:prstGeom prst="straightConnector1">
            <a:avLst/>
          </a:prstGeom>
          <a:noFill/>
          <a:ln cap="flat" cmpd="sng" w="9525">
            <a:solidFill>
              <a:srgbClr val="A9B3C2"/>
            </a:solidFill>
            <a:prstDash val="solid"/>
            <a:round/>
            <a:headEnd len="med" w="med" type="oval"/>
            <a:tailEnd len="sm" w="sm" type="none"/>
          </a:ln>
        </p:spPr>
      </p:cxnSp>
      <p:cxnSp>
        <p:nvCxnSpPr>
          <p:cNvPr id="595" name="Google Shape;595;p20"/>
          <p:cNvCxnSpPr/>
          <p:nvPr/>
        </p:nvCxnSpPr>
        <p:spPr>
          <a:xfrm>
            <a:off x="1774826" y="3709243"/>
            <a:ext cx="3732213" cy="0"/>
          </a:xfrm>
          <a:prstGeom prst="straightConnector1">
            <a:avLst/>
          </a:prstGeom>
          <a:noFill/>
          <a:ln cap="flat" cmpd="sng" w="9525">
            <a:solidFill>
              <a:srgbClr val="A9B3C2"/>
            </a:solidFill>
            <a:prstDash val="solid"/>
            <a:round/>
            <a:headEnd len="med" w="med" type="oval"/>
            <a:tailEnd len="sm" w="sm" type="none"/>
          </a:ln>
        </p:spPr>
      </p:cxnSp>
      <p:sp>
        <p:nvSpPr>
          <p:cNvPr id="596" name="Google Shape;596;p20"/>
          <p:cNvSpPr/>
          <p:nvPr/>
        </p:nvSpPr>
        <p:spPr>
          <a:xfrm>
            <a:off x="4686300" y="1275606"/>
            <a:ext cx="2954338" cy="1103709"/>
          </a:xfrm>
          <a:prstGeom prst="triangle">
            <a:avLst>
              <a:gd fmla="val 50000" name="adj"/>
            </a:avLst>
          </a:prstGeom>
          <a:solidFill>
            <a:schemeClr val="accent1"/>
          </a:solidFill>
          <a:ln cap="flat" cmpd="sng" w="25400">
            <a:solidFill>
              <a:srgbClr val="FFFFFF"/>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350"/>
              <a:buFont typeface="Calibri"/>
              <a:buNone/>
            </a:pPr>
            <a:r>
              <a:t/>
            </a:r>
            <a:endParaRPr b="0" i="0" sz="1350" u="none" cap="none" strike="noStrike">
              <a:solidFill>
                <a:srgbClr val="FFFFFF"/>
              </a:solidFill>
              <a:latin typeface="Calibri"/>
              <a:ea typeface="Calibri"/>
              <a:cs typeface="Calibri"/>
              <a:sym typeface="Calibri"/>
            </a:endParaRPr>
          </a:p>
        </p:txBody>
      </p:sp>
      <p:sp>
        <p:nvSpPr>
          <p:cNvPr id="597" name="Google Shape;597;p20"/>
          <p:cNvSpPr/>
          <p:nvPr/>
        </p:nvSpPr>
        <p:spPr>
          <a:xfrm>
            <a:off x="4951413" y="1914971"/>
            <a:ext cx="2424112" cy="906066"/>
          </a:xfrm>
          <a:prstGeom prst="triangle">
            <a:avLst>
              <a:gd fmla="val 50000" name="adj"/>
            </a:avLst>
          </a:prstGeom>
          <a:solidFill>
            <a:srgbClr val="7E90A4"/>
          </a:solidFill>
          <a:ln cap="flat" cmpd="sng" w="25400">
            <a:solidFill>
              <a:srgbClr val="FFFFFF"/>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350"/>
              <a:buFont typeface="Calibri"/>
              <a:buNone/>
            </a:pPr>
            <a:r>
              <a:t/>
            </a:r>
            <a:endParaRPr b="0" i="0" sz="1350" u="none" cap="none" strike="noStrike">
              <a:solidFill>
                <a:srgbClr val="FFFFFF"/>
              </a:solidFill>
              <a:latin typeface="Calibri"/>
              <a:ea typeface="Calibri"/>
              <a:cs typeface="Calibri"/>
              <a:sym typeface="Calibri"/>
            </a:endParaRPr>
          </a:p>
        </p:txBody>
      </p:sp>
      <p:sp>
        <p:nvSpPr>
          <p:cNvPr id="598" name="Google Shape;598;p20"/>
          <p:cNvSpPr/>
          <p:nvPr/>
        </p:nvSpPr>
        <p:spPr>
          <a:xfrm>
            <a:off x="5160963" y="2524570"/>
            <a:ext cx="2006600" cy="748904"/>
          </a:xfrm>
          <a:prstGeom prst="triangle">
            <a:avLst>
              <a:gd fmla="val 50000" name="adj"/>
            </a:avLst>
          </a:prstGeom>
          <a:solidFill>
            <a:schemeClr val="accent1"/>
          </a:solidFill>
          <a:ln cap="flat" cmpd="sng" w="25400">
            <a:solidFill>
              <a:srgbClr val="FFFFFF"/>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350"/>
              <a:buFont typeface="Calibri"/>
              <a:buNone/>
            </a:pPr>
            <a:r>
              <a:t/>
            </a:r>
            <a:endParaRPr b="0" i="0" sz="1350" u="none" cap="none" strike="noStrike">
              <a:solidFill>
                <a:srgbClr val="FFFFFF"/>
              </a:solidFill>
              <a:latin typeface="Calibri"/>
              <a:ea typeface="Calibri"/>
              <a:cs typeface="Calibri"/>
              <a:sym typeface="Calibri"/>
            </a:endParaRPr>
          </a:p>
        </p:txBody>
      </p:sp>
      <p:sp>
        <p:nvSpPr>
          <p:cNvPr id="599" name="Google Shape;599;p20"/>
          <p:cNvSpPr/>
          <p:nvPr/>
        </p:nvSpPr>
        <p:spPr>
          <a:xfrm>
            <a:off x="5368925" y="3129409"/>
            <a:ext cx="1589088" cy="594122"/>
          </a:xfrm>
          <a:prstGeom prst="triangle">
            <a:avLst>
              <a:gd fmla="val 50000" name="adj"/>
            </a:avLst>
          </a:prstGeom>
          <a:solidFill>
            <a:srgbClr val="7E90A4"/>
          </a:solidFill>
          <a:ln cap="flat" cmpd="sng" w="25400">
            <a:solidFill>
              <a:srgbClr val="FFFFFF"/>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350"/>
              <a:buFont typeface="Calibri"/>
              <a:buNone/>
            </a:pPr>
            <a:r>
              <a:t/>
            </a:r>
            <a:endParaRPr b="0" i="0" sz="1350" u="none" cap="none" strike="noStrike">
              <a:solidFill>
                <a:srgbClr val="FFFFFF"/>
              </a:solidFill>
              <a:latin typeface="Calibri"/>
              <a:ea typeface="Calibri"/>
              <a:cs typeface="Calibri"/>
              <a:sym typeface="Calibri"/>
            </a:endParaRPr>
          </a:p>
        </p:txBody>
      </p:sp>
      <p:sp>
        <p:nvSpPr>
          <p:cNvPr id="600" name="Google Shape;600;p20"/>
          <p:cNvSpPr/>
          <p:nvPr/>
        </p:nvSpPr>
        <p:spPr>
          <a:xfrm>
            <a:off x="6027738" y="3605659"/>
            <a:ext cx="273050" cy="117872"/>
          </a:xfrm>
          <a:prstGeom prst="triangle">
            <a:avLst>
              <a:gd fmla="val 50000" name="adj"/>
            </a:avLst>
          </a:prstGeom>
          <a:solidFill>
            <a:srgbClr val="FFFFFF"/>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350"/>
              <a:buFont typeface="Calibri"/>
              <a:buNone/>
            </a:pPr>
            <a:r>
              <a:t/>
            </a:r>
            <a:endParaRPr b="0" i="0" sz="1350" u="none" cap="none" strike="noStrike">
              <a:solidFill>
                <a:srgbClr val="FFFFFF"/>
              </a:solidFill>
              <a:latin typeface="Calibri"/>
              <a:ea typeface="Calibri"/>
              <a:cs typeface="Calibri"/>
              <a:sym typeface="Calibri"/>
            </a:endParaRPr>
          </a:p>
        </p:txBody>
      </p:sp>
      <p:sp>
        <p:nvSpPr>
          <p:cNvPr id="601" name="Google Shape;601;p20"/>
          <p:cNvSpPr txBox="1"/>
          <p:nvPr/>
        </p:nvSpPr>
        <p:spPr>
          <a:xfrm>
            <a:off x="3941763" y="2123331"/>
            <a:ext cx="315912" cy="387798"/>
          </a:xfrm>
          <a:prstGeom prst="rect">
            <a:avLst/>
          </a:prstGeom>
          <a:noFill/>
          <a:ln>
            <a:noFill/>
          </a:ln>
        </p:spPr>
        <p:txBody>
          <a:bodyPr anchorCtr="0" anchor="t" bIns="45700" lIns="91425" spcFirstLastPara="1" rIns="91425" wrap="square" tIns="45700">
            <a:spAutoFit/>
          </a:bodyPr>
          <a:lstStyle/>
          <a:p>
            <a:pPr indent="0" lvl="0" marL="0" marR="0" rtl="0" algn="ctr">
              <a:lnSpc>
                <a:spcPct val="80000"/>
              </a:lnSpc>
              <a:spcBef>
                <a:spcPts val="0"/>
              </a:spcBef>
              <a:spcAft>
                <a:spcPts val="0"/>
              </a:spcAft>
              <a:buClr>
                <a:srgbClr val="046FB6"/>
              </a:buClr>
              <a:buSzPts val="2400"/>
              <a:buFont typeface="Arial"/>
              <a:buNone/>
            </a:pPr>
            <a:r>
              <a:rPr b="1" i="0" lang="en-US" sz="2400" u="none" cap="none" strike="noStrike">
                <a:solidFill>
                  <a:srgbClr val="046FB6"/>
                </a:solidFill>
                <a:latin typeface="Arial Rounded"/>
                <a:ea typeface="Arial Rounded"/>
                <a:cs typeface="Arial Rounded"/>
                <a:sym typeface="Arial Rounded"/>
              </a:rPr>
              <a:t>A</a:t>
            </a:r>
            <a:endParaRPr b="1" i="0" sz="2400" u="none" cap="none" strike="noStrike">
              <a:solidFill>
                <a:srgbClr val="046FB6"/>
              </a:solidFill>
              <a:latin typeface="Arial Rounded"/>
              <a:ea typeface="Arial Rounded"/>
              <a:cs typeface="Arial Rounded"/>
              <a:sym typeface="Arial Rounded"/>
            </a:endParaRPr>
          </a:p>
        </p:txBody>
      </p:sp>
      <p:sp>
        <p:nvSpPr>
          <p:cNvPr id="602" name="Google Shape;602;p20"/>
          <p:cNvSpPr txBox="1"/>
          <p:nvPr/>
        </p:nvSpPr>
        <p:spPr>
          <a:xfrm>
            <a:off x="3941763" y="2567433"/>
            <a:ext cx="315912" cy="387798"/>
          </a:xfrm>
          <a:prstGeom prst="rect">
            <a:avLst/>
          </a:prstGeom>
          <a:noFill/>
          <a:ln>
            <a:noFill/>
          </a:ln>
        </p:spPr>
        <p:txBody>
          <a:bodyPr anchorCtr="0" anchor="t" bIns="45700" lIns="91425" spcFirstLastPara="1" rIns="91425" wrap="square" tIns="45700">
            <a:spAutoFit/>
          </a:bodyPr>
          <a:lstStyle/>
          <a:p>
            <a:pPr indent="0" lvl="0" marL="0" marR="0" rtl="0" algn="ctr">
              <a:lnSpc>
                <a:spcPct val="80000"/>
              </a:lnSpc>
              <a:spcBef>
                <a:spcPts val="0"/>
              </a:spcBef>
              <a:spcAft>
                <a:spcPts val="0"/>
              </a:spcAft>
              <a:buClr>
                <a:srgbClr val="046FB6"/>
              </a:buClr>
              <a:buSzPts val="2400"/>
              <a:buFont typeface="Arial"/>
              <a:buNone/>
            </a:pPr>
            <a:r>
              <a:rPr b="1" i="0" lang="en-US" sz="2400" u="none" cap="none" strike="noStrike">
                <a:solidFill>
                  <a:srgbClr val="046FB6"/>
                </a:solidFill>
                <a:latin typeface="Arial Rounded"/>
                <a:ea typeface="Arial Rounded"/>
                <a:cs typeface="Arial Rounded"/>
                <a:sym typeface="Arial Rounded"/>
              </a:rPr>
              <a:t>B</a:t>
            </a:r>
            <a:endParaRPr b="1" i="0" sz="2400" u="none" cap="none" strike="noStrike">
              <a:solidFill>
                <a:srgbClr val="046FB6"/>
              </a:solidFill>
              <a:latin typeface="Arial Rounded"/>
              <a:ea typeface="Arial Rounded"/>
              <a:cs typeface="Arial Rounded"/>
              <a:sym typeface="Arial Rounded"/>
            </a:endParaRPr>
          </a:p>
        </p:txBody>
      </p:sp>
      <p:sp>
        <p:nvSpPr>
          <p:cNvPr id="603" name="Google Shape;603;p20"/>
          <p:cNvSpPr txBox="1"/>
          <p:nvPr/>
        </p:nvSpPr>
        <p:spPr>
          <a:xfrm>
            <a:off x="3941763" y="3010346"/>
            <a:ext cx="315912" cy="387798"/>
          </a:xfrm>
          <a:prstGeom prst="rect">
            <a:avLst/>
          </a:prstGeom>
          <a:noFill/>
          <a:ln>
            <a:noFill/>
          </a:ln>
        </p:spPr>
        <p:txBody>
          <a:bodyPr anchorCtr="0" anchor="t" bIns="45700" lIns="91425" spcFirstLastPara="1" rIns="91425" wrap="square" tIns="45700">
            <a:spAutoFit/>
          </a:bodyPr>
          <a:lstStyle/>
          <a:p>
            <a:pPr indent="0" lvl="0" marL="0" marR="0" rtl="0" algn="ctr">
              <a:lnSpc>
                <a:spcPct val="80000"/>
              </a:lnSpc>
              <a:spcBef>
                <a:spcPts val="0"/>
              </a:spcBef>
              <a:spcAft>
                <a:spcPts val="0"/>
              </a:spcAft>
              <a:buClr>
                <a:srgbClr val="046FB6"/>
              </a:buClr>
              <a:buSzPts val="2400"/>
              <a:buFont typeface="Arial"/>
              <a:buNone/>
            </a:pPr>
            <a:r>
              <a:rPr b="1" i="0" lang="en-US" sz="2400" u="none" cap="none" strike="noStrike">
                <a:solidFill>
                  <a:srgbClr val="046FB6"/>
                </a:solidFill>
                <a:latin typeface="Arial Rounded"/>
                <a:ea typeface="Arial Rounded"/>
                <a:cs typeface="Arial Rounded"/>
                <a:sym typeface="Arial Rounded"/>
              </a:rPr>
              <a:t>C</a:t>
            </a:r>
            <a:endParaRPr b="1" i="0" sz="2400" u="none" cap="none" strike="noStrike">
              <a:solidFill>
                <a:srgbClr val="046FB6"/>
              </a:solidFill>
              <a:latin typeface="Arial Rounded"/>
              <a:ea typeface="Arial Rounded"/>
              <a:cs typeface="Arial Rounded"/>
              <a:sym typeface="Arial Rounded"/>
            </a:endParaRPr>
          </a:p>
        </p:txBody>
      </p:sp>
      <p:sp>
        <p:nvSpPr>
          <p:cNvPr id="604" name="Google Shape;604;p20"/>
          <p:cNvSpPr txBox="1"/>
          <p:nvPr/>
        </p:nvSpPr>
        <p:spPr>
          <a:xfrm>
            <a:off x="3941763" y="3453258"/>
            <a:ext cx="315912" cy="387798"/>
          </a:xfrm>
          <a:prstGeom prst="rect">
            <a:avLst/>
          </a:prstGeom>
          <a:noFill/>
          <a:ln>
            <a:noFill/>
          </a:ln>
        </p:spPr>
        <p:txBody>
          <a:bodyPr anchorCtr="0" anchor="t" bIns="45700" lIns="91425" spcFirstLastPara="1" rIns="91425" wrap="square" tIns="45700">
            <a:spAutoFit/>
          </a:bodyPr>
          <a:lstStyle/>
          <a:p>
            <a:pPr indent="0" lvl="0" marL="0" marR="0" rtl="0" algn="ctr">
              <a:lnSpc>
                <a:spcPct val="80000"/>
              </a:lnSpc>
              <a:spcBef>
                <a:spcPts val="0"/>
              </a:spcBef>
              <a:spcAft>
                <a:spcPts val="0"/>
              </a:spcAft>
              <a:buClr>
                <a:srgbClr val="046FB6"/>
              </a:buClr>
              <a:buSzPts val="2400"/>
              <a:buFont typeface="Arial"/>
              <a:buNone/>
            </a:pPr>
            <a:r>
              <a:rPr b="1" i="0" lang="en-US" sz="2400" u="none" cap="none" strike="noStrike">
                <a:solidFill>
                  <a:srgbClr val="046FB6"/>
                </a:solidFill>
                <a:latin typeface="Arial Rounded"/>
                <a:ea typeface="Arial Rounded"/>
                <a:cs typeface="Arial Rounded"/>
                <a:sym typeface="Arial Rounded"/>
              </a:rPr>
              <a:t>D</a:t>
            </a:r>
            <a:endParaRPr b="1" i="0" sz="2400" u="none" cap="none" strike="noStrike">
              <a:solidFill>
                <a:srgbClr val="046FB6"/>
              </a:solidFill>
              <a:latin typeface="Arial Rounded"/>
              <a:ea typeface="Arial Rounded"/>
              <a:cs typeface="Arial Rounded"/>
              <a:sym typeface="Arial Rounded"/>
            </a:endParaRPr>
          </a:p>
        </p:txBody>
      </p:sp>
      <p:sp>
        <p:nvSpPr>
          <p:cNvPr id="605" name="Google Shape;605;p20"/>
          <p:cNvSpPr txBox="1"/>
          <p:nvPr/>
        </p:nvSpPr>
        <p:spPr>
          <a:xfrm>
            <a:off x="1714500" y="2079705"/>
            <a:ext cx="2349183" cy="343235"/>
          </a:xfrm>
          <a:prstGeom prst="rect">
            <a:avLst/>
          </a:prstGeom>
          <a:noFill/>
          <a:ln>
            <a:noFill/>
          </a:ln>
        </p:spPr>
        <p:txBody>
          <a:bodyPr anchorCtr="0" anchor="ctr" bIns="45700" lIns="91425" spcFirstLastPara="1" rIns="91425" wrap="square" tIns="45700">
            <a:spAutoFit/>
          </a:bodyPr>
          <a:lstStyle/>
          <a:p>
            <a:pPr indent="0" lvl="0" marL="0" marR="0" rtl="0" algn="ctr">
              <a:lnSpc>
                <a:spcPct val="130000"/>
              </a:lnSpc>
              <a:spcBef>
                <a:spcPts val="0"/>
              </a:spcBef>
              <a:spcAft>
                <a:spcPts val="0"/>
              </a:spcAft>
              <a:buClr>
                <a:srgbClr val="A0A3A6"/>
              </a:buClr>
              <a:buSzPts val="1400"/>
              <a:buFont typeface="Arial"/>
              <a:buNone/>
            </a:pPr>
            <a:r>
              <a:rPr b="0" i="0" lang="en-US" sz="1400" u="none" cap="none" strike="noStrike">
                <a:solidFill>
                  <a:srgbClr val="A0A3A6"/>
                </a:solidFill>
                <a:latin typeface="Arial"/>
                <a:ea typeface="Arial"/>
                <a:cs typeface="Arial"/>
                <a:sym typeface="Arial"/>
              </a:rPr>
              <a:t>Please enter your text here</a:t>
            </a:r>
            <a:endParaRPr/>
          </a:p>
        </p:txBody>
      </p:sp>
      <p:sp>
        <p:nvSpPr>
          <p:cNvPr id="606" name="Google Shape;606;p20"/>
          <p:cNvSpPr txBox="1"/>
          <p:nvPr/>
        </p:nvSpPr>
        <p:spPr>
          <a:xfrm>
            <a:off x="1714500" y="2523213"/>
            <a:ext cx="2349183" cy="343235"/>
          </a:xfrm>
          <a:prstGeom prst="rect">
            <a:avLst/>
          </a:prstGeom>
          <a:noFill/>
          <a:ln>
            <a:noFill/>
          </a:ln>
        </p:spPr>
        <p:txBody>
          <a:bodyPr anchorCtr="0" anchor="ctr" bIns="45700" lIns="91425" spcFirstLastPara="1" rIns="91425" wrap="square" tIns="45700">
            <a:spAutoFit/>
          </a:bodyPr>
          <a:lstStyle/>
          <a:p>
            <a:pPr indent="0" lvl="0" marL="0" marR="0" rtl="0" algn="ctr">
              <a:lnSpc>
                <a:spcPct val="130000"/>
              </a:lnSpc>
              <a:spcBef>
                <a:spcPts val="0"/>
              </a:spcBef>
              <a:spcAft>
                <a:spcPts val="0"/>
              </a:spcAft>
              <a:buClr>
                <a:srgbClr val="A0A3A6"/>
              </a:buClr>
              <a:buSzPts val="1400"/>
              <a:buFont typeface="Arial"/>
              <a:buNone/>
            </a:pPr>
            <a:r>
              <a:rPr b="0" i="0" lang="en-US" sz="1400" u="none" cap="none" strike="noStrike">
                <a:solidFill>
                  <a:srgbClr val="A0A3A6"/>
                </a:solidFill>
                <a:latin typeface="Arial"/>
                <a:ea typeface="Arial"/>
                <a:cs typeface="Arial"/>
                <a:sym typeface="Arial"/>
              </a:rPr>
              <a:t>Please enter your text here</a:t>
            </a:r>
            <a:endParaRPr/>
          </a:p>
        </p:txBody>
      </p:sp>
      <p:sp>
        <p:nvSpPr>
          <p:cNvPr id="607" name="Google Shape;607;p20"/>
          <p:cNvSpPr txBox="1"/>
          <p:nvPr/>
        </p:nvSpPr>
        <p:spPr>
          <a:xfrm>
            <a:off x="1714500" y="2966721"/>
            <a:ext cx="2349183" cy="343235"/>
          </a:xfrm>
          <a:prstGeom prst="rect">
            <a:avLst/>
          </a:prstGeom>
          <a:noFill/>
          <a:ln>
            <a:noFill/>
          </a:ln>
        </p:spPr>
        <p:txBody>
          <a:bodyPr anchorCtr="0" anchor="ctr" bIns="45700" lIns="91425" spcFirstLastPara="1" rIns="91425" wrap="square" tIns="45700">
            <a:spAutoFit/>
          </a:bodyPr>
          <a:lstStyle/>
          <a:p>
            <a:pPr indent="0" lvl="0" marL="0" marR="0" rtl="0" algn="ctr">
              <a:lnSpc>
                <a:spcPct val="130000"/>
              </a:lnSpc>
              <a:spcBef>
                <a:spcPts val="0"/>
              </a:spcBef>
              <a:spcAft>
                <a:spcPts val="0"/>
              </a:spcAft>
              <a:buClr>
                <a:srgbClr val="A0A3A6"/>
              </a:buClr>
              <a:buSzPts val="1400"/>
              <a:buFont typeface="Arial"/>
              <a:buNone/>
            </a:pPr>
            <a:r>
              <a:rPr b="0" i="0" lang="en-US" sz="1400" u="none" cap="none" strike="noStrike">
                <a:solidFill>
                  <a:srgbClr val="A0A3A6"/>
                </a:solidFill>
                <a:latin typeface="Arial"/>
                <a:ea typeface="Arial"/>
                <a:cs typeface="Arial"/>
                <a:sym typeface="Arial"/>
              </a:rPr>
              <a:t>Please enter your text here</a:t>
            </a:r>
            <a:endParaRPr/>
          </a:p>
        </p:txBody>
      </p:sp>
      <p:sp>
        <p:nvSpPr>
          <p:cNvPr id="608" name="Google Shape;608;p20"/>
          <p:cNvSpPr txBox="1"/>
          <p:nvPr/>
        </p:nvSpPr>
        <p:spPr>
          <a:xfrm>
            <a:off x="1714500" y="3409634"/>
            <a:ext cx="2349183" cy="343235"/>
          </a:xfrm>
          <a:prstGeom prst="rect">
            <a:avLst/>
          </a:prstGeom>
          <a:noFill/>
          <a:ln>
            <a:noFill/>
          </a:ln>
        </p:spPr>
        <p:txBody>
          <a:bodyPr anchorCtr="0" anchor="ctr" bIns="45700" lIns="91425" spcFirstLastPara="1" rIns="91425" wrap="square" tIns="45700">
            <a:spAutoFit/>
          </a:bodyPr>
          <a:lstStyle/>
          <a:p>
            <a:pPr indent="0" lvl="0" marL="0" marR="0" rtl="0" algn="ctr">
              <a:lnSpc>
                <a:spcPct val="130000"/>
              </a:lnSpc>
              <a:spcBef>
                <a:spcPts val="0"/>
              </a:spcBef>
              <a:spcAft>
                <a:spcPts val="0"/>
              </a:spcAft>
              <a:buClr>
                <a:srgbClr val="A0A3A6"/>
              </a:buClr>
              <a:buSzPts val="1400"/>
              <a:buFont typeface="Arial"/>
              <a:buNone/>
            </a:pPr>
            <a:r>
              <a:rPr b="0" i="0" lang="en-US" sz="1400" u="none" cap="none" strike="noStrike">
                <a:solidFill>
                  <a:srgbClr val="A0A3A6"/>
                </a:solidFill>
                <a:latin typeface="Arial"/>
                <a:ea typeface="Arial"/>
                <a:cs typeface="Arial"/>
                <a:sym typeface="Arial"/>
              </a:rPr>
              <a:t>Please enter your text here</a:t>
            </a:r>
            <a:endParaRPr/>
          </a:p>
        </p:txBody>
      </p:sp>
      <p:sp>
        <p:nvSpPr>
          <p:cNvPr id="609" name="Google Shape;609;p20"/>
          <p:cNvSpPr txBox="1"/>
          <p:nvPr>
            <p:ph idx="4294967295" type="title"/>
          </p:nvPr>
        </p:nvSpPr>
        <p:spPr>
          <a:xfrm>
            <a:off x="0" y="274638"/>
            <a:ext cx="7886700" cy="99377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300"/>
              <a:buFont typeface="Calibri"/>
              <a:buNone/>
            </a:pPr>
            <a:r>
              <a:rPr lang="en-US"/>
              <a:t> </a:t>
            </a:r>
            <a:endParaRPr/>
          </a:p>
        </p:txBody>
      </p:sp>
    </p:spTree>
  </p:cSld>
  <p:clrMapOvr>
    <a:masterClrMapping/>
  </p:clrMapOvr>
  <p:transition spd="med">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09"/>
                                        </p:tgtEl>
                                        <p:attrNameLst>
                                          <p:attrName>style.visibility</p:attrName>
                                        </p:attrNameLst>
                                      </p:cBhvr>
                                      <p:to>
                                        <p:strVal val="visible"/>
                                      </p:to>
                                    </p:set>
                                    <p:animEffect filter="fade" transition="in">
                                      <p:cBhvr>
                                        <p:cTn dur="500"/>
                                        <p:tgtEl>
                                          <p:spTgt spid="609"/>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599"/>
                                        </p:tgtEl>
                                        <p:attrNameLst>
                                          <p:attrName>style.visibility</p:attrName>
                                        </p:attrNameLst>
                                      </p:cBhvr>
                                      <p:to>
                                        <p:strVal val="visible"/>
                                      </p:to>
                                    </p:set>
                                    <p:animEffect filter="fade" transition="in">
                                      <p:cBhvr>
                                        <p:cTn dur="500"/>
                                        <p:tgtEl>
                                          <p:spTgt spid="599"/>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595"/>
                                        </p:tgtEl>
                                        <p:attrNameLst>
                                          <p:attrName>style.visibility</p:attrName>
                                        </p:attrNameLst>
                                      </p:cBhvr>
                                      <p:to>
                                        <p:strVal val="visible"/>
                                      </p:to>
                                    </p:set>
                                    <p:animEffect filter="fade" transition="in">
                                      <p:cBhvr>
                                        <p:cTn dur="500"/>
                                        <p:tgtEl>
                                          <p:spTgt spid="595"/>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608"/>
                                        </p:tgtEl>
                                        <p:attrNameLst>
                                          <p:attrName>style.visibility</p:attrName>
                                        </p:attrNameLst>
                                      </p:cBhvr>
                                      <p:to>
                                        <p:strVal val="visible"/>
                                      </p:to>
                                    </p:set>
                                    <p:animEffect filter="fade" transition="in">
                                      <p:cBhvr>
                                        <p:cTn dur="500"/>
                                        <p:tgtEl>
                                          <p:spTgt spid="608"/>
                                        </p:tgtEl>
                                      </p:cBhvr>
                                    </p:animEffect>
                                  </p:childTnLst>
                                </p:cTn>
                              </p:par>
                            </p:childTnLst>
                          </p:cTn>
                        </p:par>
                        <p:par>
                          <p:cTn fill="hold">
                            <p:stCondLst>
                              <p:cond delay="2000"/>
                            </p:stCondLst>
                            <p:childTnLst>
                              <p:par>
                                <p:cTn fill="hold" nodeType="afterEffect" presetClass="entr" presetID="23" presetSubtype="16">
                                  <p:stCondLst>
                                    <p:cond delay="0"/>
                                  </p:stCondLst>
                                  <p:childTnLst>
                                    <p:set>
                                      <p:cBhvr>
                                        <p:cTn dur="1" fill="hold">
                                          <p:stCondLst>
                                            <p:cond delay="0"/>
                                          </p:stCondLst>
                                        </p:cTn>
                                        <p:tgtEl>
                                          <p:spTgt spid="604"/>
                                        </p:tgtEl>
                                        <p:attrNameLst>
                                          <p:attrName>style.visibility</p:attrName>
                                        </p:attrNameLst>
                                      </p:cBhvr>
                                      <p:to>
                                        <p:strVal val="visible"/>
                                      </p:to>
                                    </p:set>
                                    <p:anim calcmode="lin" valueType="num">
                                      <p:cBhvr additive="base">
                                        <p:cTn dur="500"/>
                                        <p:tgtEl>
                                          <p:spTgt spid="604"/>
                                        </p:tgtEl>
                                        <p:attrNameLst>
                                          <p:attrName>ppt_w</p:attrName>
                                        </p:attrNameLst>
                                      </p:cBhvr>
                                      <p:tavLst>
                                        <p:tav fmla="" tm="0">
                                          <p:val>
                                            <p:strVal val="0"/>
                                          </p:val>
                                        </p:tav>
                                        <p:tav fmla="" tm="100000">
                                          <p:val>
                                            <p:strVal val="#ppt_w"/>
                                          </p:val>
                                        </p:tav>
                                      </p:tavLst>
                                    </p:anim>
                                    <p:anim calcmode="lin" valueType="num">
                                      <p:cBhvr additive="base">
                                        <p:cTn dur="500"/>
                                        <p:tgtEl>
                                          <p:spTgt spid="604"/>
                                        </p:tgtEl>
                                        <p:attrNameLst>
                                          <p:attrName>ppt_h</p:attrName>
                                        </p:attrNameLst>
                                      </p:cBhvr>
                                      <p:tavLst>
                                        <p:tav fmla="" tm="0">
                                          <p:val>
                                            <p:strVal val="0"/>
                                          </p:val>
                                        </p:tav>
                                        <p:tav fmla="" tm="100000">
                                          <p:val>
                                            <p:strVal val="#ppt_h"/>
                                          </p:val>
                                        </p:tav>
                                      </p:tavLst>
                                    </p:anim>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598"/>
                                        </p:tgtEl>
                                        <p:attrNameLst>
                                          <p:attrName>style.visibility</p:attrName>
                                        </p:attrNameLst>
                                      </p:cBhvr>
                                      <p:to>
                                        <p:strVal val="visible"/>
                                      </p:to>
                                    </p:set>
                                    <p:animEffect filter="fade" transition="in">
                                      <p:cBhvr>
                                        <p:cTn dur="500"/>
                                        <p:tgtEl>
                                          <p:spTgt spid="598"/>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594"/>
                                        </p:tgtEl>
                                        <p:attrNameLst>
                                          <p:attrName>style.visibility</p:attrName>
                                        </p:attrNameLst>
                                      </p:cBhvr>
                                      <p:to>
                                        <p:strVal val="visible"/>
                                      </p:to>
                                    </p:set>
                                    <p:animEffect filter="fade" transition="in">
                                      <p:cBhvr>
                                        <p:cTn dur="500"/>
                                        <p:tgtEl>
                                          <p:spTgt spid="594"/>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607"/>
                                        </p:tgtEl>
                                        <p:attrNameLst>
                                          <p:attrName>style.visibility</p:attrName>
                                        </p:attrNameLst>
                                      </p:cBhvr>
                                      <p:to>
                                        <p:strVal val="visible"/>
                                      </p:to>
                                    </p:set>
                                    <p:animEffect filter="fade" transition="in">
                                      <p:cBhvr>
                                        <p:cTn dur="500"/>
                                        <p:tgtEl>
                                          <p:spTgt spid="607"/>
                                        </p:tgtEl>
                                      </p:cBhvr>
                                    </p:animEffect>
                                  </p:childTnLst>
                                </p:cTn>
                              </p:par>
                            </p:childTnLst>
                          </p:cTn>
                        </p:par>
                        <p:par>
                          <p:cTn fill="hold">
                            <p:stCondLst>
                              <p:cond delay="4000"/>
                            </p:stCondLst>
                            <p:childTnLst>
                              <p:par>
                                <p:cTn fill="hold" nodeType="afterEffect" presetClass="entr" presetID="23" presetSubtype="16">
                                  <p:stCondLst>
                                    <p:cond delay="0"/>
                                  </p:stCondLst>
                                  <p:childTnLst>
                                    <p:set>
                                      <p:cBhvr>
                                        <p:cTn dur="1" fill="hold">
                                          <p:stCondLst>
                                            <p:cond delay="0"/>
                                          </p:stCondLst>
                                        </p:cTn>
                                        <p:tgtEl>
                                          <p:spTgt spid="603"/>
                                        </p:tgtEl>
                                        <p:attrNameLst>
                                          <p:attrName>style.visibility</p:attrName>
                                        </p:attrNameLst>
                                      </p:cBhvr>
                                      <p:to>
                                        <p:strVal val="visible"/>
                                      </p:to>
                                    </p:set>
                                    <p:anim calcmode="lin" valueType="num">
                                      <p:cBhvr additive="base">
                                        <p:cTn dur="500"/>
                                        <p:tgtEl>
                                          <p:spTgt spid="603"/>
                                        </p:tgtEl>
                                        <p:attrNameLst>
                                          <p:attrName>ppt_w</p:attrName>
                                        </p:attrNameLst>
                                      </p:cBhvr>
                                      <p:tavLst>
                                        <p:tav fmla="" tm="0">
                                          <p:val>
                                            <p:strVal val="0"/>
                                          </p:val>
                                        </p:tav>
                                        <p:tav fmla="" tm="100000">
                                          <p:val>
                                            <p:strVal val="#ppt_w"/>
                                          </p:val>
                                        </p:tav>
                                      </p:tavLst>
                                    </p:anim>
                                    <p:anim calcmode="lin" valueType="num">
                                      <p:cBhvr additive="base">
                                        <p:cTn dur="500"/>
                                        <p:tgtEl>
                                          <p:spTgt spid="603"/>
                                        </p:tgtEl>
                                        <p:attrNameLst>
                                          <p:attrName>ppt_h</p:attrName>
                                        </p:attrNameLst>
                                      </p:cBhvr>
                                      <p:tavLst>
                                        <p:tav fmla="" tm="0">
                                          <p:val>
                                            <p:strVal val="0"/>
                                          </p:val>
                                        </p:tav>
                                        <p:tav fmla="" tm="100000">
                                          <p:val>
                                            <p:strVal val="#ppt_h"/>
                                          </p:val>
                                        </p:tav>
                                      </p:tavLst>
                                    </p:anim>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597"/>
                                        </p:tgtEl>
                                        <p:attrNameLst>
                                          <p:attrName>style.visibility</p:attrName>
                                        </p:attrNameLst>
                                      </p:cBhvr>
                                      <p:to>
                                        <p:strVal val="visible"/>
                                      </p:to>
                                    </p:set>
                                    <p:animEffect filter="fade" transition="in">
                                      <p:cBhvr>
                                        <p:cTn dur="500"/>
                                        <p:tgtEl>
                                          <p:spTgt spid="597"/>
                                        </p:tgtEl>
                                      </p:cBhvr>
                                    </p:animEffect>
                                  </p:childTnLst>
                                </p:cTn>
                              </p:par>
                            </p:childTnLst>
                          </p:cTn>
                        </p:par>
                        <p:par>
                          <p:cTn fill="hold">
                            <p:stCondLst>
                              <p:cond delay="5000"/>
                            </p:stCondLst>
                            <p:childTnLst>
                              <p:par>
                                <p:cTn fill="hold" nodeType="afterEffect" presetClass="entr" presetID="10" presetSubtype="0">
                                  <p:stCondLst>
                                    <p:cond delay="0"/>
                                  </p:stCondLst>
                                  <p:childTnLst>
                                    <p:set>
                                      <p:cBhvr>
                                        <p:cTn dur="1" fill="hold">
                                          <p:stCondLst>
                                            <p:cond delay="0"/>
                                          </p:stCondLst>
                                        </p:cTn>
                                        <p:tgtEl>
                                          <p:spTgt spid="593"/>
                                        </p:tgtEl>
                                        <p:attrNameLst>
                                          <p:attrName>style.visibility</p:attrName>
                                        </p:attrNameLst>
                                      </p:cBhvr>
                                      <p:to>
                                        <p:strVal val="visible"/>
                                      </p:to>
                                    </p:set>
                                    <p:animEffect filter="fade" transition="in">
                                      <p:cBhvr>
                                        <p:cTn dur="500"/>
                                        <p:tgtEl>
                                          <p:spTgt spid="593"/>
                                        </p:tgtEl>
                                      </p:cBhvr>
                                    </p:animEffect>
                                  </p:childTnLst>
                                </p:cTn>
                              </p:par>
                            </p:childTnLst>
                          </p:cTn>
                        </p:par>
                        <p:par>
                          <p:cTn fill="hold">
                            <p:stCondLst>
                              <p:cond delay="5500"/>
                            </p:stCondLst>
                            <p:childTnLst>
                              <p:par>
                                <p:cTn fill="hold" nodeType="afterEffect" presetClass="entr" presetID="10" presetSubtype="0">
                                  <p:stCondLst>
                                    <p:cond delay="0"/>
                                  </p:stCondLst>
                                  <p:childTnLst>
                                    <p:set>
                                      <p:cBhvr>
                                        <p:cTn dur="1" fill="hold">
                                          <p:stCondLst>
                                            <p:cond delay="0"/>
                                          </p:stCondLst>
                                        </p:cTn>
                                        <p:tgtEl>
                                          <p:spTgt spid="606"/>
                                        </p:tgtEl>
                                        <p:attrNameLst>
                                          <p:attrName>style.visibility</p:attrName>
                                        </p:attrNameLst>
                                      </p:cBhvr>
                                      <p:to>
                                        <p:strVal val="visible"/>
                                      </p:to>
                                    </p:set>
                                    <p:animEffect filter="fade" transition="in">
                                      <p:cBhvr>
                                        <p:cTn dur="500"/>
                                        <p:tgtEl>
                                          <p:spTgt spid="606"/>
                                        </p:tgtEl>
                                      </p:cBhvr>
                                    </p:animEffect>
                                  </p:childTnLst>
                                </p:cTn>
                              </p:par>
                            </p:childTnLst>
                          </p:cTn>
                        </p:par>
                        <p:par>
                          <p:cTn fill="hold">
                            <p:stCondLst>
                              <p:cond delay="6000"/>
                            </p:stCondLst>
                            <p:childTnLst>
                              <p:par>
                                <p:cTn fill="hold" nodeType="afterEffect" presetClass="entr" presetID="23" presetSubtype="16">
                                  <p:stCondLst>
                                    <p:cond delay="0"/>
                                  </p:stCondLst>
                                  <p:childTnLst>
                                    <p:set>
                                      <p:cBhvr>
                                        <p:cTn dur="1" fill="hold">
                                          <p:stCondLst>
                                            <p:cond delay="0"/>
                                          </p:stCondLst>
                                        </p:cTn>
                                        <p:tgtEl>
                                          <p:spTgt spid="602"/>
                                        </p:tgtEl>
                                        <p:attrNameLst>
                                          <p:attrName>style.visibility</p:attrName>
                                        </p:attrNameLst>
                                      </p:cBhvr>
                                      <p:to>
                                        <p:strVal val="visible"/>
                                      </p:to>
                                    </p:set>
                                    <p:anim calcmode="lin" valueType="num">
                                      <p:cBhvr additive="base">
                                        <p:cTn dur="500"/>
                                        <p:tgtEl>
                                          <p:spTgt spid="602"/>
                                        </p:tgtEl>
                                        <p:attrNameLst>
                                          <p:attrName>ppt_w</p:attrName>
                                        </p:attrNameLst>
                                      </p:cBhvr>
                                      <p:tavLst>
                                        <p:tav fmla="" tm="0">
                                          <p:val>
                                            <p:strVal val="0"/>
                                          </p:val>
                                        </p:tav>
                                        <p:tav fmla="" tm="100000">
                                          <p:val>
                                            <p:strVal val="#ppt_w"/>
                                          </p:val>
                                        </p:tav>
                                      </p:tavLst>
                                    </p:anim>
                                    <p:anim calcmode="lin" valueType="num">
                                      <p:cBhvr additive="base">
                                        <p:cTn dur="500"/>
                                        <p:tgtEl>
                                          <p:spTgt spid="602"/>
                                        </p:tgtEl>
                                        <p:attrNameLst>
                                          <p:attrName>ppt_h</p:attrName>
                                        </p:attrNameLst>
                                      </p:cBhvr>
                                      <p:tavLst>
                                        <p:tav fmla="" tm="0">
                                          <p:val>
                                            <p:strVal val="0"/>
                                          </p:val>
                                        </p:tav>
                                        <p:tav fmla="" tm="100000">
                                          <p:val>
                                            <p:strVal val="#ppt_h"/>
                                          </p:val>
                                        </p:tav>
                                      </p:tavLst>
                                    </p:anim>
                                  </p:childTnLst>
                                </p:cTn>
                              </p:par>
                            </p:childTnLst>
                          </p:cTn>
                        </p:par>
                        <p:par>
                          <p:cTn fill="hold">
                            <p:stCondLst>
                              <p:cond delay="6500"/>
                            </p:stCondLst>
                            <p:childTnLst>
                              <p:par>
                                <p:cTn fill="hold" nodeType="afterEffect" presetClass="entr" presetID="10" presetSubtype="0">
                                  <p:stCondLst>
                                    <p:cond delay="0"/>
                                  </p:stCondLst>
                                  <p:childTnLst>
                                    <p:set>
                                      <p:cBhvr>
                                        <p:cTn dur="1" fill="hold">
                                          <p:stCondLst>
                                            <p:cond delay="0"/>
                                          </p:stCondLst>
                                        </p:cTn>
                                        <p:tgtEl>
                                          <p:spTgt spid="596"/>
                                        </p:tgtEl>
                                        <p:attrNameLst>
                                          <p:attrName>style.visibility</p:attrName>
                                        </p:attrNameLst>
                                      </p:cBhvr>
                                      <p:to>
                                        <p:strVal val="visible"/>
                                      </p:to>
                                    </p:set>
                                    <p:animEffect filter="fade" transition="in">
                                      <p:cBhvr>
                                        <p:cTn dur="500"/>
                                        <p:tgtEl>
                                          <p:spTgt spid="596"/>
                                        </p:tgtEl>
                                      </p:cBhvr>
                                    </p:animEffect>
                                  </p:childTnLst>
                                </p:cTn>
                              </p:par>
                            </p:childTnLst>
                          </p:cTn>
                        </p:par>
                        <p:par>
                          <p:cTn fill="hold">
                            <p:stCondLst>
                              <p:cond delay="7000"/>
                            </p:stCondLst>
                            <p:childTnLst>
                              <p:par>
                                <p:cTn fill="hold" nodeType="afterEffect" presetClass="entr" presetID="10" presetSubtype="0">
                                  <p:stCondLst>
                                    <p:cond delay="0"/>
                                  </p:stCondLst>
                                  <p:childTnLst>
                                    <p:set>
                                      <p:cBhvr>
                                        <p:cTn dur="1" fill="hold">
                                          <p:stCondLst>
                                            <p:cond delay="0"/>
                                          </p:stCondLst>
                                        </p:cTn>
                                        <p:tgtEl>
                                          <p:spTgt spid="592"/>
                                        </p:tgtEl>
                                        <p:attrNameLst>
                                          <p:attrName>style.visibility</p:attrName>
                                        </p:attrNameLst>
                                      </p:cBhvr>
                                      <p:to>
                                        <p:strVal val="visible"/>
                                      </p:to>
                                    </p:set>
                                    <p:animEffect filter="fade" transition="in">
                                      <p:cBhvr>
                                        <p:cTn dur="500"/>
                                        <p:tgtEl>
                                          <p:spTgt spid="592"/>
                                        </p:tgtEl>
                                      </p:cBhvr>
                                    </p:animEffect>
                                  </p:childTnLst>
                                </p:cTn>
                              </p:par>
                            </p:childTnLst>
                          </p:cTn>
                        </p:par>
                        <p:par>
                          <p:cTn fill="hold">
                            <p:stCondLst>
                              <p:cond delay="7500"/>
                            </p:stCondLst>
                            <p:childTnLst>
                              <p:par>
                                <p:cTn fill="hold" nodeType="afterEffect" presetClass="entr" presetID="10" presetSubtype="0">
                                  <p:stCondLst>
                                    <p:cond delay="0"/>
                                  </p:stCondLst>
                                  <p:childTnLst>
                                    <p:set>
                                      <p:cBhvr>
                                        <p:cTn dur="1" fill="hold">
                                          <p:stCondLst>
                                            <p:cond delay="0"/>
                                          </p:stCondLst>
                                        </p:cTn>
                                        <p:tgtEl>
                                          <p:spTgt spid="605"/>
                                        </p:tgtEl>
                                        <p:attrNameLst>
                                          <p:attrName>style.visibility</p:attrName>
                                        </p:attrNameLst>
                                      </p:cBhvr>
                                      <p:to>
                                        <p:strVal val="visible"/>
                                      </p:to>
                                    </p:set>
                                    <p:animEffect filter="fade" transition="in">
                                      <p:cBhvr>
                                        <p:cTn dur="500"/>
                                        <p:tgtEl>
                                          <p:spTgt spid="605"/>
                                        </p:tgtEl>
                                      </p:cBhvr>
                                    </p:animEffect>
                                  </p:childTnLst>
                                </p:cTn>
                              </p:par>
                            </p:childTnLst>
                          </p:cTn>
                        </p:par>
                        <p:par>
                          <p:cTn fill="hold">
                            <p:stCondLst>
                              <p:cond delay="8000"/>
                            </p:stCondLst>
                            <p:childTnLst>
                              <p:par>
                                <p:cTn fill="hold" nodeType="afterEffect" presetClass="entr" presetID="23" presetSubtype="16">
                                  <p:stCondLst>
                                    <p:cond delay="0"/>
                                  </p:stCondLst>
                                  <p:childTnLst>
                                    <p:set>
                                      <p:cBhvr>
                                        <p:cTn dur="1" fill="hold">
                                          <p:stCondLst>
                                            <p:cond delay="0"/>
                                          </p:stCondLst>
                                        </p:cTn>
                                        <p:tgtEl>
                                          <p:spTgt spid="601"/>
                                        </p:tgtEl>
                                        <p:attrNameLst>
                                          <p:attrName>style.visibility</p:attrName>
                                        </p:attrNameLst>
                                      </p:cBhvr>
                                      <p:to>
                                        <p:strVal val="visible"/>
                                      </p:to>
                                    </p:set>
                                    <p:anim calcmode="lin" valueType="num">
                                      <p:cBhvr additive="base">
                                        <p:cTn dur="500"/>
                                        <p:tgtEl>
                                          <p:spTgt spid="601"/>
                                        </p:tgtEl>
                                        <p:attrNameLst>
                                          <p:attrName>ppt_w</p:attrName>
                                        </p:attrNameLst>
                                      </p:cBhvr>
                                      <p:tavLst>
                                        <p:tav fmla="" tm="0">
                                          <p:val>
                                            <p:strVal val="0"/>
                                          </p:val>
                                        </p:tav>
                                        <p:tav fmla="" tm="100000">
                                          <p:val>
                                            <p:strVal val="#ppt_w"/>
                                          </p:val>
                                        </p:tav>
                                      </p:tavLst>
                                    </p:anim>
                                    <p:anim calcmode="lin" valueType="num">
                                      <p:cBhvr additive="base">
                                        <p:cTn dur="500"/>
                                        <p:tgtEl>
                                          <p:spTgt spid="601"/>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4" name="Shape 614"/>
        <p:cNvGrpSpPr/>
        <p:nvPr/>
      </p:nvGrpSpPr>
      <p:grpSpPr>
        <a:xfrm>
          <a:off x="0" y="0"/>
          <a:ext cx="0" cy="0"/>
          <a:chOff x="0" y="0"/>
          <a:chExt cx="0" cy="0"/>
        </a:xfrm>
      </p:grpSpPr>
      <p:sp>
        <p:nvSpPr>
          <p:cNvPr id="615" name="Google Shape;615;p21"/>
          <p:cNvSpPr/>
          <p:nvPr/>
        </p:nvSpPr>
        <p:spPr>
          <a:xfrm flipH="1">
            <a:off x="0" y="521495"/>
            <a:ext cx="2659380" cy="515541"/>
          </a:xfrm>
          <a:custGeom>
            <a:rect b="b" l="l" r="r" t="t"/>
            <a:pathLst>
              <a:path extrusionOk="0" h="688369" w="2323883">
                <a:moveTo>
                  <a:pt x="2323883" y="0"/>
                </a:moveTo>
                <a:lnTo>
                  <a:pt x="2034284" y="0"/>
                </a:lnTo>
                <a:lnTo>
                  <a:pt x="719189" y="0"/>
                </a:lnTo>
                <a:lnTo>
                  <a:pt x="344184" y="0"/>
                </a:lnTo>
                <a:lnTo>
                  <a:pt x="0" y="344185"/>
                </a:lnTo>
                <a:lnTo>
                  <a:pt x="344184" y="688369"/>
                </a:lnTo>
                <a:lnTo>
                  <a:pt x="719189" y="688369"/>
                </a:lnTo>
                <a:lnTo>
                  <a:pt x="2034284" y="688369"/>
                </a:lnTo>
                <a:lnTo>
                  <a:pt x="2323883" y="688369"/>
                </a:lnTo>
                <a:close/>
              </a:path>
            </a:pathLst>
          </a:custGeom>
          <a:gradFill>
            <a:gsLst>
              <a:gs pos="0">
                <a:schemeClr val="accent1"/>
              </a:gs>
              <a:gs pos="49000">
                <a:srgbClr val="7E90A4"/>
              </a:gs>
              <a:gs pos="51000">
                <a:srgbClr val="A9B3C2"/>
              </a:gs>
              <a:gs pos="100000">
                <a:schemeClr val="accent1"/>
              </a:gs>
            </a:gsLst>
            <a:lin ang="16200000" scaled="0"/>
          </a:gradFill>
          <a:ln>
            <a:noFill/>
          </a:ln>
          <a:effectLst>
            <a:outerShdw blurRad="50800" rotWithShape="0" algn="tl" dir="2700000" dist="38100">
              <a:srgbClr val="000000">
                <a:alpha val="20000"/>
              </a:srgbClr>
            </a:outerShdw>
          </a:effectLst>
        </p:spPr>
        <p:txBody>
          <a:bodyPr anchorCtr="0" anchor="ctr" bIns="0" lIns="0" spcFirstLastPara="1" rIns="216000" wrap="square" tIns="45700">
            <a:noAutofit/>
          </a:bodyPr>
          <a:lstStyle/>
          <a:p>
            <a:pPr indent="0" lvl="0" marL="0" marR="0" rtl="0" algn="ctr">
              <a:lnSpc>
                <a:spcPct val="100000"/>
              </a:lnSpc>
              <a:spcBef>
                <a:spcPts val="0"/>
              </a:spcBef>
              <a:spcAft>
                <a:spcPts val="0"/>
              </a:spcAft>
              <a:buClr>
                <a:srgbClr val="FFFFFF"/>
              </a:buClr>
              <a:buSzPts val="2400"/>
              <a:buFont typeface="Microsoft Yahei"/>
              <a:buNone/>
            </a:pPr>
            <a:r>
              <a:rPr b="1" i="0" lang="en-US" sz="2400" u="none" cap="none" strike="noStrike">
                <a:solidFill>
                  <a:srgbClr val="FFFFFF"/>
                </a:solidFill>
                <a:latin typeface="Microsoft Yahei"/>
                <a:ea typeface="Microsoft Yahei"/>
                <a:cs typeface="Microsoft Yahei"/>
                <a:sym typeface="Microsoft Yahei"/>
              </a:rPr>
              <a:t>Transition page</a:t>
            </a:r>
            <a:endParaRPr b="1" i="0" sz="2400" u="none" cap="none" strike="noStrike">
              <a:solidFill>
                <a:srgbClr val="FFFFFF"/>
              </a:solidFill>
              <a:latin typeface="Microsoft Yahei"/>
              <a:ea typeface="Microsoft Yahei"/>
              <a:cs typeface="Microsoft Yahei"/>
              <a:sym typeface="Microsoft Yahei"/>
            </a:endParaRPr>
          </a:p>
        </p:txBody>
      </p:sp>
      <p:sp>
        <p:nvSpPr>
          <p:cNvPr id="616" name="Google Shape;616;p21"/>
          <p:cNvSpPr/>
          <p:nvPr/>
        </p:nvSpPr>
        <p:spPr>
          <a:xfrm>
            <a:off x="3514794" y="1148230"/>
            <a:ext cx="2292212" cy="2292212"/>
          </a:xfrm>
          <a:prstGeom prst="ellipse">
            <a:avLst/>
          </a:prstGeom>
          <a:solidFill>
            <a:schemeClr val="accent1">
              <a:alpha val="75686"/>
            </a:schemeClr>
          </a:solidFill>
          <a:ln cap="flat" cmpd="sng" w="12700">
            <a:solidFill>
              <a:srgbClr val="2B343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350"/>
              <a:buFont typeface="Calibri"/>
              <a:buNone/>
            </a:pPr>
            <a:r>
              <a:t/>
            </a:r>
            <a:endParaRPr b="0" i="0" sz="1350" u="none" cap="none" strike="noStrike">
              <a:solidFill>
                <a:srgbClr val="FFFFFF"/>
              </a:solidFill>
              <a:latin typeface="Calibri"/>
              <a:ea typeface="Calibri"/>
              <a:cs typeface="Calibri"/>
              <a:sym typeface="Calibri"/>
            </a:endParaRPr>
          </a:p>
        </p:txBody>
      </p:sp>
      <p:sp>
        <p:nvSpPr>
          <p:cNvPr id="617" name="Google Shape;617;p21"/>
          <p:cNvSpPr/>
          <p:nvPr/>
        </p:nvSpPr>
        <p:spPr>
          <a:xfrm>
            <a:off x="3331764" y="965200"/>
            <a:ext cx="2658272" cy="2658272"/>
          </a:xfrm>
          <a:prstGeom prst="ellipse">
            <a:avLst/>
          </a:prstGeom>
          <a:noFill/>
          <a:ln cap="flat" cmpd="sng" w="28575">
            <a:solidFill>
              <a:srgbClr val="2B343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350"/>
              <a:buFont typeface="Calibri"/>
              <a:buNone/>
            </a:pPr>
            <a:r>
              <a:t/>
            </a:r>
            <a:endParaRPr b="0" i="0" sz="1350" u="none" cap="none" strike="noStrike">
              <a:solidFill>
                <a:srgbClr val="FFFFFF"/>
              </a:solidFill>
              <a:latin typeface="Calibri"/>
              <a:ea typeface="Calibri"/>
              <a:cs typeface="Calibri"/>
              <a:sym typeface="Calibri"/>
            </a:endParaRPr>
          </a:p>
        </p:txBody>
      </p:sp>
      <p:sp>
        <p:nvSpPr>
          <p:cNvPr id="618" name="Google Shape;618;p21"/>
          <p:cNvSpPr/>
          <p:nvPr/>
        </p:nvSpPr>
        <p:spPr>
          <a:xfrm>
            <a:off x="3022600" y="656036"/>
            <a:ext cx="3276600" cy="3276600"/>
          </a:xfrm>
          <a:prstGeom prst="ellipse">
            <a:avLst/>
          </a:prstGeom>
          <a:noFill/>
          <a:ln cap="flat" cmpd="sng" w="28575">
            <a:solidFill>
              <a:srgbClr val="2B343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350"/>
              <a:buFont typeface="Calibri"/>
              <a:buNone/>
            </a:pPr>
            <a:r>
              <a:t/>
            </a:r>
            <a:endParaRPr b="0" i="0" sz="1350" u="none" cap="none" strike="noStrike">
              <a:solidFill>
                <a:srgbClr val="FFFFFF"/>
              </a:solidFill>
              <a:latin typeface="Calibri"/>
              <a:ea typeface="Calibri"/>
              <a:cs typeface="Calibri"/>
              <a:sym typeface="Calibri"/>
            </a:endParaRPr>
          </a:p>
        </p:txBody>
      </p:sp>
      <p:sp>
        <p:nvSpPr>
          <p:cNvPr id="619" name="Google Shape;619;p21"/>
          <p:cNvSpPr txBox="1"/>
          <p:nvPr/>
        </p:nvSpPr>
        <p:spPr>
          <a:xfrm>
            <a:off x="4067610" y="1378287"/>
            <a:ext cx="1133644" cy="10156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6000"/>
              <a:buFont typeface="Microsoft Yahei"/>
              <a:buNone/>
            </a:pPr>
            <a:r>
              <a:rPr b="1" lang="en-US" sz="6000">
                <a:solidFill>
                  <a:srgbClr val="FFFFFF"/>
                </a:solidFill>
                <a:latin typeface="Microsoft Yahei"/>
                <a:ea typeface="Microsoft Yahei"/>
                <a:cs typeface="Microsoft Yahei"/>
                <a:sym typeface="Microsoft Yahei"/>
              </a:rPr>
              <a:t>04</a:t>
            </a:r>
            <a:endParaRPr b="1" i="0" sz="6000" u="none" cap="none" strike="noStrike">
              <a:solidFill>
                <a:srgbClr val="FFFFFF"/>
              </a:solidFill>
              <a:latin typeface="Microsoft Yahei"/>
              <a:ea typeface="Microsoft Yahei"/>
              <a:cs typeface="Microsoft Yahei"/>
              <a:sym typeface="Microsoft Yahei"/>
            </a:endParaRPr>
          </a:p>
        </p:txBody>
      </p:sp>
      <p:sp>
        <p:nvSpPr>
          <p:cNvPr id="620" name="Google Shape;620;p21"/>
          <p:cNvSpPr txBox="1"/>
          <p:nvPr/>
        </p:nvSpPr>
        <p:spPr>
          <a:xfrm>
            <a:off x="3645236" y="2267634"/>
            <a:ext cx="2200795"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3600"/>
              <a:buFont typeface="Microsoft Yahei"/>
              <a:buNone/>
            </a:pPr>
            <a:r>
              <a:rPr b="1" i="0" lang="en-US" sz="3600" u="none" cap="none" strike="noStrike">
                <a:solidFill>
                  <a:srgbClr val="FFFFFF"/>
                </a:solidFill>
                <a:latin typeface="Microsoft Yahei"/>
                <a:ea typeface="Microsoft Yahei"/>
                <a:cs typeface="Microsoft Yahei"/>
                <a:sym typeface="Microsoft Yahei"/>
              </a:rPr>
              <a:t>Add text</a:t>
            </a:r>
            <a:endParaRPr b="1" i="0" sz="3600" u="none" cap="none" strike="noStrike">
              <a:solidFill>
                <a:srgbClr val="FFFFFF"/>
              </a:solidFill>
              <a:latin typeface="Microsoft Yahei"/>
              <a:ea typeface="Microsoft Yahei"/>
              <a:cs typeface="Microsoft Yahei"/>
              <a:sym typeface="Microsoft Yahei"/>
            </a:endParaRPr>
          </a:p>
        </p:txBody>
      </p:sp>
      <p:sp>
        <p:nvSpPr>
          <p:cNvPr id="621" name="Google Shape;621;p21"/>
          <p:cNvSpPr txBox="1"/>
          <p:nvPr/>
        </p:nvSpPr>
        <p:spPr>
          <a:xfrm>
            <a:off x="4169149" y="2913965"/>
            <a:ext cx="1130118"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Microsoft Yahei"/>
              <a:buNone/>
            </a:pPr>
            <a:r>
              <a:rPr b="0" i="0" lang="en-US" sz="1800" u="none" cap="none" strike="noStrike">
                <a:solidFill>
                  <a:srgbClr val="FFFFFF"/>
                </a:solidFill>
                <a:latin typeface="Microsoft Yahei"/>
                <a:ea typeface="Microsoft Yahei"/>
                <a:cs typeface="Microsoft Yahei"/>
                <a:sym typeface="Microsoft Yahei"/>
              </a:rPr>
              <a:t>Add text</a:t>
            </a:r>
            <a:endParaRPr b="0" i="0" sz="1800" u="none" cap="none" strike="noStrike">
              <a:solidFill>
                <a:srgbClr val="FFFFFF"/>
              </a:solidFill>
              <a:latin typeface="Microsoft Yahei"/>
              <a:ea typeface="Microsoft Yahei"/>
              <a:cs typeface="Microsoft Yahei"/>
              <a:sym typeface="Microsoft Yahei"/>
            </a:endParaRPr>
          </a:p>
        </p:txBody>
      </p:sp>
      <p:pic>
        <p:nvPicPr>
          <p:cNvPr id="622" name="Google Shape;622;p21"/>
          <p:cNvPicPr preferRelativeResize="0"/>
          <p:nvPr/>
        </p:nvPicPr>
        <p:blipFill rotWithShape="1">
          <a:blip r:embed="rId3">
            <a:alphaModFix/>
          </a:blip>
          <a:srcRect b="0" l="0" r="0" t="0"/>
          <a:stretch/>
        </p:blipFill>
        <p:spPr>
          <a:xfrm>
            <a:off x="538781" y="2857162"/>
            <a:ext cx="2392304" cy="2146300"/>
          </a:xfrm>
          <a:prstGeom prst="rect">
            <a:avLst/>
          </a:prstGeom>
          <a:noFill/>
          <a:ln>
            <a:noFill/>
          </a:ln>
        </p:spPr>
      </p:pic>
      <p:pic>
        <p:nvPicPr>
          <p:cNvPr id="623" name="Google Shape;623;p21"/>
          <p:cNvPicPr preferRelativeResize="0"/>
          <p:nvPr/>
        </p:nvPicPr>
        <p:blipFill rotWithShape="1">
          <a:blip r:embed="rId4">
            <a:alphaModFix/>
          </a:blip>
          <a:srcRect b="0" l="0" r="0" t="0"/>
          <a:stretch/>
        </p:blipFill>
        <p:spPr>
          <a:xfrm>
            <a:off x="6299200" y="3140143"/>
            <a:ext cx="2651224" cy="1580338"/>
          </a:xfrm>
          <a:prstGeom prst="rect">
            <a:avLst/>
          </a:prstGeom>
          <a:noFill/>
          <a:ln>
            <a:noFill/>
          </a:ln>
        </p:spPr>
      </p:pic>
    </p:spTree>
  </p:cSld>
  <p:clrMapOvr>
    <a:masterClrMapping/>
  </p:clrMapOvr>
  <p:transition spd="med">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15"/>
                                        </p:tgtEl>
                                        <p:attrNameLst>
                                          <p:attrName>style.visibility</p:attrName>
                                        </p:attrNameLst>
                                      </p:cBhvr>
                                      <p:to>
                                        <p:strVal val="visible"/>
                                      </p:to>
                                    </p:set>
                                    <p:animEffect filter="fade" transition="in">
                                      <p:cBhvr>
                                        <p:cTn dur="500"/>
                                        <p:tgtEl>
                                          <p:spTgt spid="615"/>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616"/>
                                        </p:tgtEl>
                                        <p:attrNameLst>
                                          <p:attrName>style.visibility</p:attrName>
                                        </p:attrNameLst>
                                      </p:cBhvr>
                                      <p:to>
                                        <p:strVal val="visible"/>
                                      </p:to>
                                    </p:set>
                                    <p:animEffect filter="fade" transition="in">
                                      <p:cBhvr>
                                        <p:cTn dur="1000"/>
                                        <p:tgtEl>
                                          <p:spTgt spid="616"/>
                                        </p:tgtEl>
                                      </p:cBhvr>
                                    </p:animEffect>
                                  </p:childTnLst>
                                </p:cTn>
                              </p:par>
                              <p:par>
                                <p:cTn fill="hold" nodeType="withEffect" presetClass="entr" presetID="10" presetSubtype="0">
                                  <p:stCondLst>
                                    <p:cond delay="400"/>
                                  </p:stCondLst>
                                  <p:childTnLst>
                                    <p:set>
                                      <p:cBhvr>
                                        <p:cTn dur="1" fill="hold">
                                          <p:stCondLst>
                                            <p:cond delay="0"/>
                                          </p:stCondLst>
                                        </p:cTn>
                                        <p:tgtEl>
                                          <p:spTgt spid="617"/>
                                        </p:tgtEl>
                                        <p:attrNameLst>
                                          <p:attrName>style.visibility</p:attrName>
                                        </p:attrNameLst>
                                      </p:cBhvr>
                                      <p:to>
                                        <p:strVal val="visible"/>
                                      </p:to>
                                    </p:set>
                                    <p:animEffect filter="fade" transition="in">
                                      <p:cBhvr>
                                        <p:cTn dur="1000"/>
                                        <p:tgtEl>
                                          <p:spTgt spid="617"/>
                                        </p:tgtEl>
                                      </p:cBhvr>
                                    </p:animEffect>
                                  </p:childTnLst>
                                </p:cTn>
                              </p:par>
                              <p:par>
                                <p:cTn fill="hold" nodeType="withEffect" presetClass="entr" presetID="10" presetSubtype="0">
                                  <p:stCondLst>
                                    <p:cond delay="1000"/>
                                  </p:stCondLst>
                                  <p:childTnLst>
                                    <p:set>
                                      <p:cBhvr>
                                        <p:cTn dur="1" fill="hold">
                                          <p:stCondLst>
                                            <p:cond delay="0"/>
                                          </p:stCondLst>
                                        </p:cTn>
                                        <p:tgtEl>
                                          <p:spTgt spid="618"/>
                                        </p:tgtEl>
                                        <p:attrNameLst>
                                          <p:attrName>style.visibility</p:attrName>
                                        </p:attrNameLst>
                                      </p:cBhvr>
                                      <p:to>
                                        <p:strVal val="visible"/>
                                      </p:to>
                                    </p:set>
                                    <p:animEffect filter="fade" transition="in">
                                      <p:cBhvr>
                                        <p:cTn dur="1000"/>
                                        <p:tgtEl>
                                          <p:spTgt spid="618"/>
                                        </p:tgtEl>
                                      </p:cBhvr>
                                    </p:animEffect>
                                  </p:childTnLst>
                                </p:cTn>
                              </p:par>
                            </p:childTnLst>
                          </p:cTn>
                        </p:par>
                        <p:par>
                          <p:cTn fill="hold">
                            <p:stCondLst>
                              <p:cond delay="1500"/>
                            </p:stCondLst>
                            <p:childTnLst>
                              <p:par>
                                <p:cTn fill="hold" nodeType="afterEffect" presetClass="entr" presetID="23" presetSubtype="16">
                                  <p:stCondLst>
                                    <p:cond delay="0"/>
                                  </p:stCondLst>
                                  <p:childTnLst>
                                    <p:set>
                                      <p:cBhvr>
                                        <p:cTn dur="1" fill="hold">
                                          <p:stCondLst>
                                            <p:cond delay="0"/>
                                          </p:stCondLst>
                                        </p:cTn>
                                        <p:tgtEl>
                                          <p:spTgt spid="619"/>
                                        </p:tgtEl>
                                        <p:attrNameLst>
                                          <p:attrName>style.visibility</p:attrName>
                                        </p:attrNameLst>
                                      </p:cBhvr>
                                      <p:to>
                                        <p:strVal val="visible"/>
                                      </p:to>
                                    </p:set>
                                    <p:anim calcmode="lin" valueType="num">
                                      <p:cBhvr additive="base">
                                        <p:cTn dur="500"/>
                                        <p:tgtEl>
                                          <p:spTgt spid="619"/>
                                        </p:tgtEl>
                                        <p:attrNameLst>
                                          <p:attrName>ppt_w</p:attrName>
                                        </p:attrNameLst>
                                      </p:cBhvr>
                                      <p:tavLst>
                                        <p:tav fmla="" tm="0">
                                          <p:val>
                                            <p:strVal val="0"/>
                                          </p:val>
                                        </p:tav>
                                        <p:tav fmla="" tm="100000">
                                          <p:val>
                                            <p:strVal val="#ppt_w"/>
                                          </p:val>
                                        </p:tav>
                                      </p:tavLst>
                                    </p:anim>
                                    <p:anim calcmode="lin" valueType="num">
                                      <p:cBhvr additive="base">
                                        <p:cTn dur="500"/>
                                        <p:tgtEl>
                                          <p:spTgt spid="619"/>
                                        </p:tgtEl>
                                        <p:attrNameLst>
                                          <p:attrName>ppt_h</p:attrName>
                                        </p:attrNameLst>
                                      </p:cBhvr>
                                      <p:tavLst>
                                        <p:tav fmla="" tm="0">
                                          <p:val>
                                            <p:strVal val="0"/>
                                          </p:val>
                                        </p:tav>
                                        <p:tav fmla="" tm="100000">
                                          <p:val>
                                            <p:strVal val="#ppt_h"/>
                                          </p:val>
                                        </p:tav>
                                      </p:tavLst>
                                    </p:anim>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620"/>
                                        </p:tgtEl>
                                        <p:attrNameLst>
                                          <p:attrName>style.visibility</p:attrName>
                                        </p:attrNameLst>
                                      </p:cBhvr>
                                      <p:to>
                                        <p:strVal val="visible"/>
                                      </p:to>
                                    </p:set>
                                    <p:animEffect filter="fade" transition="in">
                                      <p:cBhvr>
                                        <p:cTn dur="1000"/>
                                        <p:tgtEl>
                                          <p:spTgt spid="620"/>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621"/>
                                        </p:tgtEl>
                                        <p:attrNameLst>
                                          <p:attrName>style.visibility</p:attrName>
                                        </p:attrNameLst>
                                      </p:cBhvr>
                                      <p:to>
                                        <p:strVal val="visible"/>
                                      </p:to>
                                    </p:set>
                                    <p:animEffect filter="fade" transition="in">
                                      <p:cBhvr>
                                        <p:cTn dur="750"/>
                                        <p:tgtEl>
                                          <p:spTgt spid="6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8" name="Shape 628"/>
        <p:cNvGrpSpPr/>
        <p:nvPr/>
      </p:nvGrpSpPr>
      <p:grpSpPr>
        <a:xfrm>
          <a:off x="0" y="0"/>
          <a:ext cx="0" cy="0"/>
          <a:chOff x="0" y="0"/>
          <a:chExt cx="0" cy="0"/>
        </a:xfrm>
      </p:grpSpPr>
      <p:grpSp>
        <p:nvGrpSpPr>
          <p:cNvPr id="629" name="Google Shape;629;p22"/>
          <p:cNvGrpSpPr/>
          <p:nvPr/>
        </p:nvGrpSpPr>
        <p:grpSpPr>
          <a:xfrm>
            <a:off x="1601789" y="1362902"/>
            <a:ext cx="1190625" cy="1156461"/>
            <a:chOff x="1601789" y="1362902"/>
            <a:chExt cx="1190625" cy="1156461"/>
          </a:xfrm>
        </p:grpSpPr>
        <p:sp>
          <p:nvSpPr>
            <p:cNvPr id="630" name="Google Shape;630;p22"/>
            <p:cNvSpPr/>
            <p:nvPr/>
          </p:nvSpPr>
          <p:spPr>
            <a:xfrm>
              <a:off x="1601789" y="1362902"/>
              <a:ext cx="1190625" cy="1156461"/>
            </a:xfrm>
            <a:prstGeom prst="ellipse">
              <a:avLst/>
            </a:prstGeom>
            <a:solidFill>
              <a:schemeClr val="accent1"/>
            </a:solidFill>
            <a:ln>
              <a:noFill/>
            </a:ln>
            <a:effectLst>
              <a:outerShdw blurRad="50800" rotWithShape="0" algn="tl" dir="2700000" dist="12700">
                <a:schemeClr val="dk1">
                  <a:alpha val="40000"/>
                </a:scheme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631" name="Google Shape;631;p22"/>
            <p:cNvSpPr/>
            <p:nvPr/>
          </p:nvSpPr>
          <p:spPr>
            <a:xfrm>
              <a:off x="1649412" y="1419622"/>
              <a:ext cx="1095376" cy="1063945"/>
            </a:xfrm>
            <a:prstGeom prst="star16">
              <a:avLst>
                <a:gd fmla="val 41827" name="adj"/>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A0A3A6"/>
                </a:buClr>
                <a:buSzPts val="2400"/>
                <a:buFont typeface="Microsoft Yahei"/>
                <a:buNone/>
              </a:pPr>
              <a:r>
                <a:rPr b="0" i="0" lang="en-US" sz="2400" u="none" cap="none" strike="noStrike">
                  <a:solidFill>
                    <a:srgbClr val="A0A3A6"/>
                  </a:solidFill>
                  <a:latin typeface="Microsoft Yahei"/>
                  <a:ea typeface="Microsoft Yahei"/>
                  <a:cs typeface="Microsoft Yahei"/>
                  <a:sym typeface="Microsoft Yahei"/>
                </a:rPr>
                <a:t>title</a:t>
              </a:r>
              <a:endParaRPr b="0" i="0" sz="2400" u="none" cap="none" strike="noStrike">
                <a:solidFill>
                  <a:srgbClr val="A0A3A6"/>
                </a:solidFill>
                <a:latin typeface="Microsoft Yahei"/>
                <a:ea typeface="Microsoft Yahei"/>
                <a:cs typeface="Microsoft Yahei"/>
                <a:sym typeface="Microsoft Yahei"/>
              </a:endParaRPr>
            </a:p>
          </p:txBody>
        </p:sp>
      </p:grpSp>
      <p:sp>
        <p:nvSpPr>
          <p:cNvPr id="632" name="Google Shape;632;p22"/>
          <p:cNvSpPr/>
          <p:nvPr/>
        </p:nvSpPr>
        <p:spPr>
          <a:xfrm>
            <a:off x="1371601" y="2611041"/>
            <a:ext cx="1739266" cy="2762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1400" u="none" cap="none" strike="noStrike">
                <a:solidFill>
                  <a:srgbClr val="A0A3A6"/>
                </a:solidFill>
                <a:latin typeface="Microsoft Yahei"/>
                <a:ea typeface="Microsoft Yahei"/>
                <a:cs typeface="Microsoft Yahei"/>
                <a:sym typeface="Microsoft Yahei"/>
              </a:rPr>
              <a:t>Enter </a:t>
            </a:r>
            <a:r>
              <a:rPr lang="en-US" sz="1400">
                <a:solidFill>
                  <a:srgbClr val="A0A3A6"/>
                </a:solidFill>
                <a:latin typeface="Microsoft Yahei"/>
                <a:ea typeface="Microsoft Yahei"/>
                <a:cs typeface="Microsoft Yahei"/>
                <a:sym typeface="Microsoft Yahei"/>
              </a:rPr>
              <a:t>a subtitle</a:t>
            </a:r>
            <a:endParaRPr b="0" i="0" sz="1400" u="none" cap="none" strike="noStrike">
              <a:solidFill>
                <a:srgbClr val="A0A3A6"/>
              </a:solidFill>
              <a:latin typeface="Microsoft Yahei"/>
              <a:ea typeface="Microsoft Yahei"/>
              <a:cs typeface="Microsoft Yahei"/>
              <a:sym typeface="Microsoft Yahei"/>
            </a:endParaRPr>
          </a:p>
        </p:txBody>
      </p:sp>
      <p:sp>
        <p:nvSpPr>
          <p:cNvPr id="633" name="Google Shape;633;p22"/>
          <p:cNvSpPr/>
          <p:nvPr/>
        </p:nvSpPr>
        <p:spPr>
          <a:xfrm>
            <a:off x="1538289" y="2868216"/>
            <a:ext cx="1328737" cy="792956"/>
          </a:xfrm>
          <a:prstGeom prst="rect">
            <a:avLst/>
          </a:prstGeom>
          <a:noFill/>
          <a:ln>
            <a:noFill/>
          </a:ln>
        </p:spPr>
        <p:txBody>
          <a:bodyPr anchorCtr="0" anchor="t" bIns="45700" lIns="91425" spcFirstLastPara="1" rIns="91425" wrap="square" tIns="45700">
            <a:noAutofit/>
          </a:bodyPr>
          <a:lstStyle/>
          <a:p>
            <a:pPr indent="0" lvl="0" marL="0" marR="0" rtl="0" algn="ctr">
              <a:lnSpc>
                <a:spcPct val="120000"/>
              </a:lnSpc>
              <a:spcBef>
                <a:spcPts val="0"/>
              </a:spcBef>
              <a:spcAft>
                <a:spcPts val="0"/>
              </a:spcAft>
              <a:buClr>
                <a:srgbClr val="BFBFBF"/>
              </a:buClr>
              <a:buSzPts val="1200"/>
              <a:buFont typeface="Microsoft Yahei"/>
              <a:buNone/>
            </a:pPr>
            <a:r>
              <a:rPr b="0" i="0" lang="en-US" sz="1200" u="none" cap="none" strike="noStrike">
                <a:solidFill>
                  <a:srgbClr val="BFBFBF"/>
                </a:solidFill>
                <a:latin typeface="Microsoft Yahei"/>
                <a:ea typeface="Microsoft Yahei"/>
                <a:cs typeface="Microsoft Yahei"/>
                <a:sym typeface="Microsoft Yahei"/>
              </a:rPr>
              <a:t>Enter text here</a:t>
            </a:r>
            <a:endParaRPr/>
          </a:p>
          <a:p>
            <a:pPr indent="0" lvl="0" marL="0" marR="0" rtl="0" algn="ctr">
              <a:lnSpc>
                <a:spcPct val="120000"/>
              </a:lnSpc>
              <a:spcBef>
                <a:spcPts val="0"/>
              </a:spcBef>
              <a:spcAft>
                <a:spcPts val="0"/>
              </a:spcAft>
              <a:buClr>
                <a:srgbClr val="BFBFBF"/>
              </a:buClr>
              <a:buSzPts val="1200"/>
              <a:buFont typeface="Microsoft Yahei"/>
              <a:buNone/>
            </a:pPr>
            <a:r>
              <a:rPr b="0" i="0" lang="en-US" sz="1200" u="none" cap="none" strike="noStrike">
                <a:solidFill>
                  <a:srgbClr val="BFBFBF"/>
                </a:solidFill>
                <a:latin typeface="Microsoft Yahei"/>
                <a:ea typeface="Microsoft Yahei"/>
                <a:cs typeface="Microsoft Yahei"/>
                <a:sym typeface="Microsoft Yahei"/>
              </a:rPr>
              <a:t>Enter text here</a:t>
            </a:r>
            <a:endParaRPr/>
          </a:p>
          <a:p>
            <a:pPr indent="0" lvl="0" marL="0" marR="0" rtl="0" algn="ctr">
              <a:lnSpc>
                <a:spcPct val="120000"/>
              </a:lnSpc>
              <a:spcBef>
                <a:spcPts val="0"/>
              </a:spcBef>
              <a:spcAft>
                <a:spcPts val="0"/>
              </a:spcAft>
              <a:buClr>
                <a:srgbClr val="BFBFBF"/>
              </a:buClr>
              <a:buSzPts val="1200"/>
              <a:buFont typeface="Microsoft Yahei"/>
              <a:buNone/>
            </a:pPr>
            <a:r>
              <a:rPr b="0" i="0" lang="en-US" sz="1200" u="none" cap="none" strike="noStrike">
                <a:solidFill>
                  <a:srgbClr val="BFBFBF"/>
                </a:solidFill>
                <a:latin typeface="Microsoft Yahei"/>
                <a:ea typeface="Microsoft Yahei"/>
                <a:cs typeface="Microsoft Yahei"/>
                <a:sym typeface="Microsoft Yahei"/>
              </a:rPr>
              <a:t>Enter text here</a:t>
            </a:r>
            <a:endParaRPr/>
          </a:p>
        </p:txBody>
      </p:sp>
      <p:grpSp>
        <p:nvGrpSpPr>
          <p:cNvPr id="634" name="Google Shape;634;p22"/>
          <p:cNvGrpSpPr/>
          <p:nvPr/>
        </p:nvGrpSpPr>
        <p:grpSpPr>
          <a:xfrm>
            <a:off x="3211514" y="1579673"/>
            <a:ext cx="1190625" cy="1143287"/>
            <a:chOff x="3211514" y="1579673"/>
            <a:chExt cx="1190625" cy="1143287"/>
          </a:xfrm>
        </p:grpSpPr>
        <p:sp>
          <p:nvSpPr>
            <p:cNvPr id="635" name="Google Shape;635;p22"/>
            <p:cNvSpPr/>
            <p:nvPr/>
          </p:nvSpPr>
          <p:spPr>
            <a:xfrm>
              <a:off x="3211514" y="1579673"/>
              <a:ext cx="1190625" cy="1143287"/>
            </a:xfrm>
            <a:prstGeom prst="ellipse">
              <a:avLst/>
            </a:prstGeom>
            <a:solidFill>
              <a:srgbClr val="7E90A4"/>
            </a:solidFill>
            <a:ln>
              <a:noFill/>
            </a:ln>
            <a:effectLst>
              <a:outerShdw blurRad="50800" rotWithShape="0" algn="tl" dir="2700000" dist="12700">
                <a:schemeClr val="dk1">
                  <a:alpha val="40000"/>
                </a:scheme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636" name="Google Shape;636;p22"/>
            <p:cNvSpPr/>
            <p:nvPr/>
          </p:nvSpPr>
          <p:spPr>
            <a:xfrm>
              <a:off x="3259137" y="1635646"/>
              <a:ext cx="1095376" cy="1051825"/>
            </a:xfrm>
            <a:prstGeom prst="star16">
              <a:avLst>
                <a:gd fmla="val 41827" name="adj"/>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A0A3A6"/>
                </a:buClr>
                <a:buSzPts val="2400"/>
                <a:buFont typeface="Microsoft Yahei"/>
                <a:buNone/>
              </a:pPr>
              <a:r>
                <a:rPr b="0" i="0" lang="en-US" sz="2400" u="none" cap="none" strike="noStrike">
                  <a:solidFill>
                    <a:srgbClr val="A0A3A6"/>
                  </a:solidFill>
                  <a:latin typeface="Microsoft Yahei"/>
                  <a:ea typeface="Microsoft Yahei"/>
                  <a:cs typeface="Microsoft Yahei"/>
                  <a:sym typeface="Microsoft Yahei"/>
                </a:rPr>
                <a:t>title</a:t>
              </a:r>
              <a:endParaRPr b="0" i="0" sz="2400" u="none" cap="none" strike="noStrike">
                <a:solidFill>
                  <a:srgbClr val="A0A3A6"/>
                </a:solidFill>
                <a:latin typeface="Microsoft Yahei"/>
                <a:ea typeface="Microsoft Yahei"/>
                <a:cs typeface="Microsoft Yahei"/>
                <a:sym typeface="Microsoft Yahei"/>
              </a:endParaRPr>
            </a:p>
          </p:txBody>
        </p:sp>
      </p:grpSp>
      <p:sp>
        <p:nvSpPr>
          <p:cNvPr id="637" name="Google Shape;637;p22"/>
          <p:cNvSpPr/>
          <p:nvPr/>
        </p:nvSpPr>
        <p:spPr>
          <a:xfrm>
            <a:off x="2972896" y="2825354"/>
            <a:ext cx="1741345" cy="27741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1400" u="none" cap="none" strike="noStrike">
                <a:solidFill>
                  <a:srgbClr val="A0A3A6"/>
                </a:solidFill>
                <a:latin typeface="Microsoft Yahei"/>
                <a:ea typeface="Microsoft Yahei"/>
                <a:cs typeface="Microsoft Yahei"/>
                <a:sym typeface="Microsoft Yahei"/>
              </a:rPr>
              <a:t>Enter </a:t>
            </a:r>
            <a:r>
              <a:rPr lang="en-US" sz="1400">
                <a:solidFill>
                  <a:srgbClr val="A0A3A6"/>
                </a:solidFill>
                <a:latin typeface="Microsoft Yahei"/>
                <a:ea typeface="Microsoft Yahei"/>
                <a:cs typeface="Microsoft Yahei"/>
                <a:sym typeface="Microsoft Yahei"/>
              </a:rPr>
              <a:t>a subtitle</a:t>
            </a:r>
            <a:endParaRPr b="0" i="0" sz="1400" u="none" cap="none" strike="noStrike">
              <a:solidFill>
                <a:srgbClr val="A0A3A6"/>
              </a:solidFill>
              <a:latin typeface="Microsoft Yahei"/>
              <a:ea typeface="Microsoft Yahei"/>
              <a:cs typeface="Microsoft Yahei"/>
              <a:sym typeface="Microsoft Yahei"/>
            </a:endParaRPr>
          </a:p>
        </p:txBody>
      </p:sp>
      <p:sp>
        <p:nvSpPr>
          <p:cNvPr id="638" name="Google Shape;638;p22"/>
          <p:cNvSpPr/>
          <p:nvPr/>
        </p:nvSpPr>
        <p:spPr>
          <a:xfrm>
            <a:off x="3140076" y="3082528"/>
            <a:ext cx="1330325" cy="795933"/>
          </a:xfrm>
          <a:prstGeom prst="rect">
            <a:avLst/>
          </a:prstGeom>
          <a:noFill/>
          <a:ln>
            <a:noFill/>
          </a:ln>
        </p:spPr>
        <p:txBody>
          <a:bodyPr anchorCtr="0" anchor="t" bIns="45700" lIns="91425" spcFirstLastPara="1" rIns="91425" wrap="square" tIns="45700">
            <a:noAutofit/>
          </a:bodyPr>
          <a:lstStyle/>
          <a:p>
            <a:pPr indent="0" lvl="0" marL="0" marR="0" rtl="0" algn="ctr">
              <a:lnSpc>
                <a:spcPct val="120000"/>
              </a:lnSpc>
              <a:spcBef>
                <a:spcPts val="0"/>
              </a:spcBef>
              <a:spcAft>
                <a:spcPts val="0"/>
              </a:spcAft>
              <a:buClr>
                <a:srgbClr val="BFBFBF"/>
              </a:buClr>
              <a:buSzPts val="1200"/>
              <a:buFont typeface="Microsoft Yahei"/>
              <a:buNone/>
            </a:pPr>
            <a:r>
              <a:rPr b="0" i="0" lang="en-US" sz="1200" u="none" cap="none" strike="noStrike">
                <a:solidFill>
                  <a:srgbClr val="BFBFBF"/>
                </a:solidFill>
                <a:latin typeface="Microsoft Yahei"/>
                <a:ea typeface="Microsoft Yahei"/>
                <a:cs typeface="Microsoft Yahei"/>
                <a:sym typeface="Microsoft Yahei"/>
              </a:rPr>
              <a:t>Enter text here</a:t>
            </a:r>
            <a:endParaRPr/>
          </a:p>
          <a:p>
            <a:pPr indent="0" lvl="0" marL="0" marR="0" rtl="0" algn="ctr">
              <a:lnSpc>
                <a:spcPct val="120000"/>
              </a:lnSpc>
              <a:spcBef>
                <a:spcPts val="0"/>
              </a:spcBef>
              <a:spcAft>
                <a:spcPts val="0"/>
              </a:spcAft>
              <a:buClr>
                <a:srgbClr val="BFBFBF"/>
              </a:buClr>
              <a:buSzPts val="1200"/>
              <a:buFont typeface="Microsoft Yahei"/>
              <a:buNone/>
            </a:pPr>
            <a:r>
              <a:rPr b="0" i="0" lang="en-US" sz="1200" u="none" cap="none" strike="noStrike">
                <a:solidFill>
                  <a:srgbClr val="BFBFBF"/>
                </a:solidFill>
                <a:latin typeface="Microsoft Yahei"/>
                <a:ea typeface="Microsoft Yahei"/>
                <a:cs typeface="Microsoft Yahei"/>
                <a:sym typeface="Microsoft Yahei"/>
              </a:rPr>
              <a:t>Enter text here</a:t>
            </a:r>
            <a:endParaRPr/>
          </a:p>
          <a:p>
            <a:pPr indent="0" lvl="0" marL="0" marR="0" rtl="0" algn="ctr">
              <a:lnSpc>
                <a:spcPct val="120000"/>
              </a:lnSpc>
              <a:spcBef>
                <a:spcPts val="0"/>
              </a:spcBef>
              <a:spcAft>
                <a:spcPts val="0"/>
              </a:spcAft>
              <a:buClr>
                <a:srgbClr val="BFBFBF"/>
              </a:buClr>
              <a:buSzPts val="1200"/>
              <a:buFont typeface="Microsoft Yahei"/>
              <a:buNone/>
            </a:pPr>
            <a:r>
              <a:rPr b="0" i="0" lang="en-US" sz="1200" u="none" cap="none" strike="noStrike">
                <a:solidFill>
                  <a:srgbClr val="BFBFBF"/>
                </a:solidFill>
                <a:latin typeface="Microsoft Yahei"/>
                <a:ea typeface="Microsoft Yahei"/>
                <a:cs typeface="Microsoft Yahei"/>
                <a:sym typeface="Microsoft Yahei"/>
              </a:rPr>
              <a:t>Enter text here</a:t>
            </a:r>
            <a:endParaRPr/>
          </a:p>
        </p:txBody>
      </p:sp>
      <p:grpSp>
        <p:nvGrpSpPr>
          <p:cNvPr id="639" name="Google Shape;639;p22"/>
          <p:cNvGrpSpPr/>
          <p:nvPr/>
        </p:nvGrpSpPr>
        <p:grpSpPr>
          <a:xfrm>
            <a:off x="4795839" y="1796584"/>
            <a:ext cx="1190625" cy="1141879"/>
            <a:chOff x="4795839" y="1796584"/>
            <a:chExt cx="1190625" cy="1141879"/>
          </a:xfrm>
        </p:grpSpPr>
        <p:sp>
          <p:nvSpPr>
            <p:cNvPr id="640" name="Google Shape;640;p22"/>
            <p:cNvSpPr/>
            <p:nvPr/>
          </p:nvSpPr>
          <p:spPr>
            <a:xfrm>
              <a:off x="4795839" y="1796584"/>
              <a:ext cx="1190625" cy="1141879"/>
            </a:xfrm>
            <a:prstGeom prst="ellipse">
              <a:avLst/>
            </a:prstGeom>
            <a:solidFill>
              <a:schemeClr val="accent1"/>
            </a:solidFill>
            <a:ln>
              <a:noFill/>
            </a:ln>
            <a:effectLst>
              <a:outerShdw blurRad="50800" rotWithShape="0" algn="tl" dir="2700000" dist="12700">
                <a:schemeClr val="dk1">
                  <a:alpha val="40000"/>
                </a:scheme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641" name="Google Shape;641;p22"/>
            <p:cNvSpPr/>
            <p:nvPr/>
          </p:nvSpPr>
          <p:spPr>
            <a:xfrm>
              <a:off x="4843462" y="1851670"/>
              <a:ext cx="1095376" cy="1050529"/>
            </a:xfrm>
            <a:prstGeom prst="star16">
              <a:avLst>
                <a:gd fmla="val 41827" name="adj"/>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A0A3A6"/>
                </a:buClr>
                <a:buSzPts val="2400"/>
                <a:buFont typeface="Microsoft Yahei"/>
                <a:buNone/>
              </a:pPr>
              <a:r>
                <a:rPr b="0" i="0" lang="en-US" sz="2400" u="none" cap="none" strike="noStrike">
                  <a:solidFill>
                    <a:srgbClr val="A0A3A6"/>
                  </a:solidFill>
                  <a:latin typeface="Microsoft Yahei"/>
                  <a:ea typeface="Microsoft Yahei"/>
                  <a:cs typeface="Microsoft Yahei"/>
                  <a:sym typeface="Microsoft Yahei"/>
                </a:rPr>
                <a:t>title</a:t>
              </a:r>
              <a:endParaRPr b="0" i="0" sz="2400" u="none" cap="none" strike="noStrike">
                <a:solidFill>
                  <a:srgbClr val="A0A3A6"/>
                </a:solidFill>
                <a:latin typeface="Microsoft Yahei"/>
                <a:ea typeface="Microsoft Yahei"/>
                <a:cs typeface="Microsoft Yahei"/>
                <a:sym typeface="Microsoft Yahei"/>
              </a:endParaRPr>
            </a:p>
          </p:txBody>
        </p:sp>
      </p:grpSp>
      <p:sp>
        <p:nvSpPr>
          <p:cNvPr id="642" name="Google Shape;642;p22"/>
          <p:cNvSpPr/>
          <p:nvPr/>
        </p:nvSpPr>
        <p:spPr>
          <a:xfrm>
            <a:off x="4576761" y="3040856"/>
            <a:ext cx="1739267" cy="277416"/>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1400" u="none" cap="none" strike="noStrike">
                <a:solidFill>
                  <a:srgbClr val="A0A3A6"/>
                </a:solidFill>
                <a:latin typeface="Microsoft Yahei"/>
                <a:ea typeface="Microsoft Yahei"/>
                <a:cs typeface="Microsoft Yahei"/>
                <a:sym typeface="Microsoft Yahei"/>
              </a:rPr>
              <a:t>Enter </a:t>
            </a:r>
            <a:r>
              <a:rPr lang="en-US" sz="1400">
                <a:solidFill>
                  <a:srgbClr val="A0A3A6"/>
                </a:solidFill>
                <a:latin typeface="Microsoft Yahei"/>
                <a:ea typeface="Microsoft Yahei"/>
                <a:cs typeface="Microsoft Yahei"/>
                <a:sym typeface="Microsoft Yahei"/>
              </a:rPr>
              <a:t>a subtitle</a:t>
            </a:r>
            <a:endParaRPr b="0" i="0" sz="1400" u="none" cap="none" strike="noStrike">
              <a:solidFill>
                <a:srgbClr val="A0A3A6"/>
              </a:solidFill>
              <a:latin typeface="Microsoft Yahei"/>
              <a:ea typeface="Microsoft Yahei"/>
              <a:cs typeface="Microsoft Yahei"/>
              <a:sym typeface="Microsoft Yahei"/>
            </a:endParaRPr>
          </a:p>
        </p:txBody>
      </p:sp>
      <p:sp>
        <p:nvSpPr>
          <p:cNvPr id="643" name="Google Shape;643;p22"/>
          <p:cNvSpPr/>
          <p:nvPr/>
        </p:nvSpPr>
        <p:spPr>
          <a:xfrm>
            <a:off x="4743450" y="3299222"/>
            <a:ext cx="1328738" cy="856704"/>
          </a:xfrm>
          <a:prstGeom prst="rect">
            <a:avLst/>
          </a:prstGeom>
          <a:noFill/>
          <a:ln>
            <a:noFill/>
          </a:ln>
        </p:spPr>
        <p:txBody>
          <a:bodyPr anchorCtr="0" anchor="t" bIns="45700" lIns="91425" spcFirstLastPara="1" rIns="91425" wrap="square" tIns="45700">
            <a:noAutofit/>
          </a:bodyPr>
          <a:lstStyle/>
          <a:p>
            <a:pPr indent="0" lvl="0" marL="0" marR="0" rtl="0" algn="ctr">
              <a:lnSpc>
                <a:spcPct val="120000"/>
              </a:lnSpc>
              <a:spcBef>
                <a:spcPts val="0"/>
              </a:spcBef>
              <a:spcAft>
                <a:spcPts val="0"/>
              </a:spcAft>
              <a:buClr>
                <a:srgbClr val="BFBFBF"/>
              </a:buClr>
              <a:buSzPts val="1200"/>
              <a:buFont typeface="Microsoft Yahei"/>
              <a:buNone/>
            </a:pPr>
            <a:r>
              <a:rPr b="0" i="0" lang="en-US" sz="1200" u="none" cap="none" strike="noStrike">
                <a:solidFill>
                  <a:srgbClr val="BFBFBF"/>
                </a:solidFill>
                <a:latin typeface="Microsoft Yahei"/>
                <a:ea typeface="Microsoft Yahei"/>
                <a:cs typeface="Microsoft Yahei"/>
                <a:sym typeface="Microsoft Yahei"/>
              </a:rPr>
              <a:t>Enter text here</a:t>
            </a:r>
            <a:endParaRPr/>
          </a:p>
          <a:p>
            <a:pPr indent="0" lvl="0" marL="0" marR="0" rtl="0" algn="ctr">
              <a:lnSpc>
                <a:spcPct val="120000"/>
              </a:lnSpc>
              <a:spcBef>
                <a:spcPts val="0"/>
              </a:spcBef>
              <a:spcAft>
                <a:spcPts val="0"/>
              </a:spcAft>
              <a:buClr>
                <a:srgbClr val="BFBFBF"/>
              </a:buClr>
              <a:buSzPts val="1200"/>
              <a:buFont typeface="Microsoft Yahei"/>
              <a:buNone/>
            </a:pPr>
            <a:r>
              <a:rPr b="0" i="0" lang="en-US" sz="1200" u="none" cap="none" strike="noStrike">
                <a:solidFill>
                  <a:srgbClr val="BFBFBF"/>
                </a:solidFill>
                <a:latin typeface="Microsoft Yahei"/>
                <a:ea typeface="Microsoft Yahei"/>
                <a:cs typeface="Microsoft Yahei"/>
                <a:sym typeface="Microsoft Yahei"/>
              </a:rPr>
              <a:t>Enter text here</a:t>
            </a:r>
            <a:endParaRPr/>
          </a:p>
          <a:p>
            <a:pPr indent="0" lvl="0" marL="0" marR="0" rtl="0" algn="ctr">
              <a:lnSpc>
                <a:spcPct val="120000"/>
              </a:lnSpc>
              <a:spcBef>
                <a:spcPts val="0"/>
              </a:spcBef>
              <a:spcAft>
                <a:spcPts val="0"/>
              </a:spcAft>
              <a:buClr>
                <a:srgbClr val="BFBFBF"/>
              </a:buClr>
              <a:buSzPts val="1200"/>
              <a:buFont typeface="Microsoft Yahei"/>
              <a:buNone/>
            </a:pPr>
            <a:r>
              <a:rPr b="0" i="0" lang="en-US" sz="1200" u="none" cap="none" strike="noStrike">
                <a:solidFill>
                  <a:srgbClr val="BFBFBF"/>
                </a:solidFill>
                <a:latin typeface="Microsoft Yahei"/>
                <a:ea typeface="Microsoft Yahei"/>
                <a:cs typeface="Microsoft Yahei"/>
                <a:sym typeface="Microsoft Yahei"/>
              </a:rPr>
              <a:t>Enter text here</a:t>
            </a:r>
            <a:endParaRPr/>
          </a:p>
        </p:txBody>
      </p:sp>
      <p:grpSp>
        <p:nvGrpSpPr>
          <p:cNvPr id="644" name="Google Shape;644;p22"/>
          <p:cNvGrpSpPr/>
          <p:nvPr/>
        </p:nvGrpSpPr>
        <p:grpSpPr>
          <a:xfrm>
            <a:off x="6380163" y="2012084"/>
            <a:ext cx="1190625" cy="1141883"/>
            <a:chOff x="6380163" y="2012084"/>
            <a:chExt cx="1190625" cy="1141883"/>
          </a:xfrm>
        </p:grpSpPr>
        <p:sp>
          <p:nvSpPr>
            <p:cNvPr id="645" name="Google Shape;645;p22"/>
            <p:cNvSpPr/>
            <p:nvPr/>
          </p:nvSpPr>
          <p:spPr>
            <a:xfrm>
              <a:off x="6380163" y="2012084"/>
              <a:ext cx="1190625" cy="1141883"/>
            </a:xfrm>
            <a:prstGeom prst="ellipse">
              <a:avLst/>
            </a:prstGeom>
            <a:solidFill>
              <a:srgbClr val="7E90A4"/>
            </a:solidFill>
            <a:ln>
              <a:noFill/>
            </a:ln>
            <a:effectLst>
              <a:outerShdw blurRad="50800" rotWithShape="0" algn="tl" dir="2700000" dist="12700">
                <a:schemeClr val="dk1">
                  <a:alpha val="40000"/>
                </a:scheme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646" name="Google Shape;646;p22"/>
            <p:cNvSpPr/>
            <p:nvPr/>
          </p:nvSpPr>
          <p:spPr>
            <a:xfrm>
              <a:off x="6427786" y="2067694"/>
              <a:ext cx="1095376" cy="1050533"/>
            </a:xfrm>
            <a:prstGeom prst="star16">
              <a:avLst>
                <a:gd fmla="val 41827" name="adj"/>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A0A3A6"/>
                </a:buClr>
                <a:buSzPts val="2400"/>
                <a:buFont typeface="Microsoft Yahei"/>
                <a:buNone/>
              </a:pPr>
              <a:r>
                <a:rPr b="0" i="0" lang="en-US" sz="2400" u="none" cap="none" strike="noStrike">
                  <a:solidFill>
                    <a:srgbClr val="A0A3A6"/>
                  </a:solidFill>
                  <a:latin typeface="Microsoft Yahei"/>
                  <a:ea typeface="Microsoft Yahei"/>
                  <a:cs typeface="Microsoft Yahei"/>
                  <a:sym typeface="Microsoft Yahei"/>
                </a:rPr>
                <a:t>title</a:t>
              </a:r>
              <a:endParaRPr b="0" i="0" sz="2400" u="none" cap="none" strike="noStrike">
                <a:solidFill>
                  <a:srgbClr val="A0A3A6"/>
                </a:solidFill>
                <a:latin typeface="Microsoft Yahei"/>
                <a:ea typeface="Microsoft Yahei"/>
                <a:cs typeface="Microsoft Yahei"/>
                <a:sym typeface="Microsoft Yahei"/>
              </a:endParaRPr>
            </a:p>
          </p:txBody>
        </p:sp>
      </p:grpSp>
      <p:sp>
        <p:nvSpPr>
          <p:cNvPr id="647" name="Google Shape;647;p22"/>
          <p:cNvSpPr/>
          <p:nvPr/>
        </p:nvSpPr>
        <p:spPr>
          <a:xfrm>
            <a:off x="6178551" y="3258742"/>
            <a:ext cx="1739266" cy="27741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1400" u="none" cap="none" strike="noStrike">
                <a:solidFill>
                  <a:srgbClr val="A0A3A6"/>
                </a:solidFill>
                <a:latin typeface="Microsoft Yahei"/>
                <a:ea typeface="Microsoft Yahei"/>
                <a:cs typeface="Microsoft Yahei"/>
                <a:sym typeface="Microsoft Yahei"/>
              </a:rPr>
              <a:t>Enter </a:t>
            </a:r>
            <a:r>
              <a:rPr lang="en-US" sz="1400">
                <a:solidFill>
                  <a:srgbClr val="A0A3A6"/>
                </a:solidFill>
                <a:latin typeface="Microsoft Yahei"/>
                <a:ea typeface="Microsoft Yahei"/>
                <a:cs typeface="Microsoft Yahei"/>
                <a:sym typeface="Microsoft Yahei"/>
              </a:rPr>
              <a:t>a subtitle</a:t>
            </a:r>
            <a:endParaRPr b="0" i="0" sz="1400" u="none" cap="none" strike="noStrike">
              <a:solidFill>
                <a:srgbClr val="A0A3A6"/>
              </a:solidFill>
              <a:latin typeface="Microsoft Yahei"/>
              <a:ea typeface="Microsoft Yahei"/>
              <a:cs typeface="Microsoft Yahei"/>
              <a:sym typeface="Microsoft Yahei"/>
            </a:endParaRPr>
          </a:p>
        </p:txBody>
      </p:sp>
      <p:sp>
        <p:nvSpPr>
          <p:cNvPr id="648" name="Google Shape;648;p22"/>
          <p:cNvSpPr/>
          <p:nvPr/>
        </p:nvSpPr>
        <p:spPr>
          <a:xfrm>
            <a:off x="6345239" y="3515916"/>
            <a:ext cx="1328737" cy="784025"/>
          </a:xfrm>
          <a:prstGeom prst="rect">
            <a:avLst/>
          </a:prstGeom>
          <a:noFill/>
          <a:ln>
            <a:noFill/>
          </a:ln>
        </p:spPr>
        <p:txBody>
          <a:bodyPr anchorCtr="0" anchor="t" bIns="45700" lIns="91425" spcFirstLastPara="1" rIns="91425" wrap="square" tIns="45700">
            <a:noAutofit/>
          </a:bodyPr>
          <a:lstStyle/>
          <a:p>
            <a:pPr indent="0" lvl="0" marL="0" marR="0" rtl="0" algn="ctr">
              <a:lnSpc>
                <a:spcPct val="120000"/>
              </a:lnSpc>
              <a:spcBef>
                <a:spcPts val="0"/>
              </a:spcBef>
              <a:spcAft>
                <a:spcPts val="0"/>
              </a:spcAft>
              <a:buClr>
                <a:srgbClr val="BFBFBF"/>
              </a:buClr>
              <a:buSzPts val="1200"/>
              <a:buFont typeface="Microsoft Yahei"/>
              <a:buNone/>
            </a:pPr>
            <a:r>
              <a:rPr b="0" i="0" lang="en-US" sz="1200" u="none" cap="none" strike="noStrike">
                <a:solidFill>
                  <a:srgbClr val="BFBFBF"/>
                </a:solidFill>
                <a:latin typeface="Microsoft Yahei"/>
                <a:ea typeface="Microsoft Yahei"/>
                <a:cs typeface="Microsoft Yahei"/>
                <a:sym typeface="Microsoft Yahei"/>
              </a:rPr>
              <a:t>Enter text here</a:t>
            </a:r>
            <a:endParaRPr/>
          </a:p>
          <a:p>
            <a:pPr indent="0" lvl="0" marL="0" marR="0" rtl="0" algn="ctr">
              <a:lnSpc>
                <a:spcPct val="120000"/>
              </a:lnSpc>
              <a:spcBef>
                <a:spcPts val="0"/>
              </a:spcBef>
              <a:spcAft>
                <a:spcPts val="0"/>
              </a:spcAft>
              <a:buClr>
                <a:srgbClr val="BFBFBF"/>
              </a:buClr>
              <a:buSzPts val="1200"/>
              <a:buFont typeface="Microsoft Yahei"/>
              <a:buNone/>
            </a:pPr>
            <a:r>
              <a:rPr b="0" i="0" lang="en-US" sz="1200" u="none" cap="none" strike="noStrike">
                <a:solidFill>
                  <a:srgbClr val="BFBFBF"/>
                </a:solidFill>
                <a:latin typeface="Microsoft Yahei"/>
                <a:ea typeface="Microsoft Yahei"/>
                <a:cs typeface="Microsoft Yahei"/>
                <a:sym typeface="Microsoft Yahei"/>
              </a:rPr>
              <a:t>Enter text here</a:t>
            </a:r>
            <a:endParaRPr/>
          </a:p>
          <a:p>
            <a:pPr indent="0" lvl="0" marL="0" marR="0" rtl="0" algn="ctr">
              <a:lnSpc>
                <a:spcPct val="120000"/>
              </a:lnSpc>
              <a:spcBef>
                <a:spcPts val="0"/>
              </a:spcBef>
              <a:spcAft>
                <a:spcPts val="0"/>
              </a:spcAft>
              <a:buClr>
                <a:srgbClr val="BFBFBF"/>
              </a:buClr>
              <a:buSzPts val="1200"/>
              <a:buFont typeface="Microsoft Yahei"/>
              <a:buNone/>
            </a:pPr>
            <a:r>
              <a:rPr b="0" i="0" lang="en-US" sz="1200" u="none" cap="none" strike="noStrike">
                <a:solidFill>
                  <a:srgbClr val="BFBFBF"/>
                </a:solidFill>
                <a:latin typeface="Microsoft Yahei"/>
                <a:ea typeface="Microsoft Yahei"/>
                <a:cs typeface="Microsoft Yahei"/>
                <a:sym typeface="Microsoft Yahei"/>
              </a:rPr>
              <a:t>Enter text here</a:t>
            </a:r>
            <a:endParaRPr/>
          </a:p>
        </p:txBody>
      </p:sp>
      <p:sp>
        <p:nvSpPr>
          <p:cNvPr id="649" name="Google Shape;649;p22"/>
          <p:cNvSpPr txBox="1"/>
          <p:nvPr>
            <p:ph idx="4294967295" type="title"/>
          </p:nvPr>
        </p:nvSpPr>
        <p:spPr>
          <a:xfrm>
            <a:off x="0" y="141288"/>
            <a:ext cx="8229600" cy="519112"/>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 </a:t>
            </a:r>
            <a:endParaRPr/>
          </a:p>
        </p:txBody>
      </p:sp>
    </p:spTree>
  </p:cSld>
  <p:clrMapOvr>
    <a:masterClrMapping/>
  </p:clrMapOvr>
  <p:transition spd="med">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49"/>
                                        </p:tgtEl>
                                        <p:attrNameLst>
                                          <p:attrName>style.visibility</p:attrName>
                                        </p:attrNameLst>
                                      </p:cBhvr>
                                      <p:to>
                                        <p:strVal val="visible"/>
                                      </p:to>
                                    </p:set>
                                    <p:animEffect filter="fade" transition="in">
                                      <p:cBhvr>
                                        <p:cTn dur="500"/>
                                        <p:tgtEl>
                                          <p:spTgt spid="649"/>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629"/>
                                        </p:tgtEl>
                                        <p:attrNameLst>
                                          <p:attrName>style.visibility</p:attrName>
                                        </p:attrNameLst>
                                      </p:cBhvr>
                                      <p:to>
                                        <p:strVal val="visible"/>
                                      </p:to>
                                    </p:set>
                                    <p:animEffect filter="fade" transition="in">
                                      <p:cBhvr>
                                        <p:cTn dur="2000"/>
                                        <p:tgtEl>
                                          <p:spTgt spid="629"/>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632"/>
                                        </p:tgtEl>
                                        <p:attrNameLst>
                                          <p:attrName>style.visibility</p:attrName>
                                        </p:attrNameLst>
                                      </p:cBhvr>
                                      <p:to>
                                        <p:strVal val="visible"/>
                                      </p:to>
                                    </p:set>
                                    <p:animEffect filter="fade" transition="in">
                                      <p:cBhvr>
                                        <p:cTn dur="500"/>
                                        <p:tgtEl>
                                          <p:spTgt spid="632"/>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633"/>
                                        </p:tgtEl>
                                        <p:attrNameLst>
                                          <p:attrName>style.visibility</p:attrName>
                                        </p:attrNameLst>
                                      </p:cBhvr>
                                      <p:to>
                                        <p:strVal val="visible"/>
                                      </p:to>
                                    </p:set>
                                    <p:animEffect filter="fade" transition="in">
                                      <p:cBhvr>
                                        <p:cTn dur="500"/>
                                        <p:tgtEl>
                                          <p:spTgt spid="633"/>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634"/>
                                        </p:tgtEl>
                                        <p:attrNameLst>
                                          <p:attrName>style.visibility</p:attrName>
                                        </p:attrNameLst>
                                      </p:cBhvr>
                                      <p:to>
                                        <p:strVal val="visible"/>
                                      </p:to>
                                    </p:set>
                                    <p:animEffect filter="fade" transition="in">
                                      <p:cBhvr>
                                        <p:cTn dur="2000"/>
                                        <p:tgtEl>
                                          <p:spTgt spid="634"/>
                                        </p:tgtEl>
                                      </p:cBhvr>
                                    </p:animEffect>
                                  </p:childTnLst>
                                </p:cTn>
                              </p:par>
                            </p:childTnLst>
                          </p:cTn>
                        </p:par>
                        <p:par>
                          <p:cTn fill="hold">
                            <p:stCondLst>
                              <p:cond delay="5500"/>
                            </p:stCondLst>
                            <p:childTnLst>
                              <p:par>
                                <p:cTn fill="hold" nodeType="afterEffect" presetClass="entr" presetID="10" presetSubtype="0">
                                  <p:stCondLst>
                                    <p:cond delay="0"/>
                                  </p:stCondLst>
                                  <p:childTnLst>
                                    <p:set>
                                      <p:cBhvr>
                                        <p:cTn dur="1" fill="hold">
                                          <p:stCondLst>
                                            <p:cond delay="0"/>
                                          </p:stCondLst>
                                        </p:cTn>
                                        <p:tgtEl>
                                          <p:spTgt spid="637"/>
                                        </p:tgtEl>
                                        <p:attrNameLst>
                                          <p:attrName>style.visibility</p:attrName>
                                        </p:attrNameLst>
                                      </p:cBhvr>
                                      <p:to>
                                        <p:strVal val="visible"/>
                                      </p:to>
                                    </p:set>
                                    <p:animEffect filter="fade" transition="in">
                                      <p:cBhvr>
                                        <p:cTn dur="500"/>
                                        <p:tgtEl>
                                          <p:spTgt spid="637"/>
                                        </p:tgtEl>
                                      </p:cBhvr>
                                    </p:animEffect>
                                  </p:childTnLst>
                                </p:cTn>
                              </p:par>
                            </p:childTnLst>
                          </p:cTn>
                        </p:par>
                        <p:par>
                          <p:cTn fill="hold">
                            <p:stCondLst>
                              <p:cond delay="6000"/>
                            </p:stCondLst>
                            <p:childTnLst>
                              <p:par>
                                <p:cTn fill="hold" nodeType="afterEffect" presetClass="entr" presetID="10" presetSubtype="0">
                                  <p:stCondLst>
                                    <p:cond delay="0"/>
                                  </p:stCondLst>
                                  <p:childTnLst>
                                    <p:set>
                                      <p:cBhvr>
                                        <p:cTn dur="1" fill="hold">
                                          <p:stCondLst>
                                            <p:cond delay="0"/>
                                          </p:stCondLst>
                                        </p:cTn>
                                        <p:tgtEl>
                                          <p:spTgt spid="638"/>
                                        </p:tgtEl>
                                        <p:attrNameLst>
                                          <p:attrName>style.visibility</p:attrName>
                                        </p:attrNameLst>
                                      </p:cBhvr>
                                      <p:to>
                                        <p:strVal val="visible"/>
                                      </p:to>
                                    </p:set>
                                    <p:animEffect filter="fade" transition="in">
                                      <p:cBhvr>
                                        <p:cTn dur="500"/>
                                        <p:tgtEl>
                                          <p:spTgt spid="638"/>
                                        </p:tgtEl>
                                      </p:cBhvr>
                                    </p:animEffect>
                                  </p:childTnLst>
                                </p:cTn>
                              </p:par>
                            </p:childTnLst>
                          </p:cTn>
                        </p:par>
                        <p:par>
                          <p:cTn fill="hold">
                            <p:stCondLst>
                              <p:cond delay="6500"/>
                            </p:stCondLst>
                            <p:childTnLst>
                              <p:par>
                                <p:cTn fill="hold" nodeType="afterEffect" presetClass="entr" presetID="10" presetSubtype="0">
                                  <p:stCondLst>
                                    <p:cond delay="0"/>
                                  </p:stCondLst>
                                  <p:childTnLst>
                                    <p:set>
                                      <p:cBhvr>
                                        <p:cTn dur="1" fill="hold">
                                          <p:stCondLst>
                                            <p:cond delay="0"/>
                                          </p:stCondLst>
                                        </p:cTn>
                                        <p:tgtEl>
                                          <p:spTgt spid="639"/>
                                        </p:tgtEl>
                                        <p:attrNameLst>
                                          <p:attrName>style.visibility</p:attrName>
                                        </p:attrNameLst>
                                      </p:cBhvr>
                                      <p:to>
                                        <p:strVal val="visible"/>
                                      </p:to>
                                    </p:set>
                                    <p:animEffect filter="fade" transition="in">
                                      <p:cBhvr>
                                        <p:cTn dur="2000"/>
                                        <p:tgtEl>
                                          <p:spTgt spid="639"/>
                                        </p:tgtEl>
                                      </p:cBhvr>
                                    </p:animEffect>
                                  </p:childTnLst>
                                </p:cTn>
                              </p:par>
                            </p:childTnLst>
                          </p:cTn>
                        </p:par>
                        <p:par>
                          <p:cTn fill="hold">
                            <p:stCondLst>
                              <p:cond delay="8500"/>
                            </p:stCondLst>
                            <p:childTnLst>
                              <p:par>
                                <p:cTn fill="hold" nodeType="afterEffect" presetClass="entr" presetID="10" presetSubtype="0">
                                  <p:stCondLst>
                                    <p:cond delay="0"/>
                                  </p:stCondLst>
                                  <p:childTnLst>
                                    <p:set>
                                      <p:cBhvr>
                                        <p:cTn dur="1" fill="hold">
                                          <p:stCondLst>
                                            <p:cond delay="0"/>
                                          </p:stCondLst>
                                        </p:cTn>
                                        <p:tgtEl>
                                          <p:spTgt spid="642"/>
                                        </p:tgtEl>
                                        <p:attrNameLst>
                                          <p:attrName>style.visibility</p:attrName>
                                        </p:attrNameLst>
                                      </p:cBhvr>
                                      <p:to>
                                        <p:strVal val="visible"/>
                                      </p:to>
                                    </p:set>
                                    <p:animEffect filter="fade" transition="in">
                                      <p:cBhvr>
                                        <p:cTn dur="500"/>
                                        <p:tgtEl>
                                          <p:spTgt spid="642"/>
                                        </p:tgtEl>
                                      </p:cBhvr>
                                    </p:animEffect>
                                  </p:childTnLst>
                                </p:cTn>
                              </p:par>
                            </p:childTnLst>
                          </p:cTn>
                        </p:par>
                        <p:par>
                          <p:cTn fill="hold">
                            <p:stCondLst>
                              <p:cond delay="9000"/>
                            </p:stCondLst>
                            <p:childTnLst>
                              <p:par>
                                <p:cTn fill="hold" nodeType="afterEffect" presetClass="entr" presetID="10" presetSubtype="0">
                                  <p:stCondLst>
                                    <p:cond delay="0"/>
                                  </p:stCondLst>
                                  <p:childTnLst>
                                    <p:set>
                                      <p:cBhvr>
                                        <p:cTn dur="1" fill="hold">
                                          <p:stCondLst>
                                            <p:cond delay="0"/>
                                          </p:stCondLst>
                                        </p:cTn>
                                        <p:tgtEl>
                                          <p:spTgt spid="643"/>
                                        </p:tgtEl>
                                        <p:attrNameLst>
                                          <p:attrName>style.visibility</p:attrName>
                                        </p:attrNameLst>
                                      </p:cBhvr>
                                      <p:to>
                                        <p:strVal val="visible"/>
                                      </p:to>
                                    </p:set>
                                    <p:animEffect filter="fade" transition="in">
                                      <p:cBhvr>
                                        <p:cTn dur="500"/>
                                        <p:tgtEl>
                                          <p:spTgt spid="643"/>
                                        </p:tgtEl>
                                      </p:cBhvr>
                                    </p:animEffect>
                                  </p:childTnLst>
                                </p:cTn>
                              </p:par>
                            </p:childTnLst>
                          </p:cTn>
                        </p:par>
                        <p:par>
                          <p:cTn fill="hold">
                            <p:stCondLst>
                              <p:cond delay="9500"/>
                            </p:stCondLst>
                            <p:childTnLst>
                              <p:par>
                                <p:cTn fill="hold" nodeType="afterEffect" presetClass="entr" presetID="10" presetSubtype="0">
                                  <p:stCondLst>
                                    <p:cond delay="0"/>
                                  </p:stCondLst>
                                  <p:childTnLst>
                                    <p:set>
                                      <p:cBhvr>
                                        <p:cTn dur="1" fill="hold">
                                          <p:stCondLst>
                                            <p:cond delay="0"/>
                                          </p:stCondLst>
                                        </p:cTn>
                                        <p:tgtEl>
                                          <p:spTgt spid="644"/>
                                        </p:tgtEl>
                                        <p:attrNameLst>
                                          <p:attrName>style.visibility</p:attrName>
                                        </p:attrNameLst>
                                      </p:cBhvr>
                                      <p:to>
                                        <p:strVal val="visible"/>
                                      </p:to>
                                    </p:set>
                                    <p:animEffect filter="fade" transition="in">
                                      <p:cBhvr>
                                        <p:cTn dur="2000"/>
                                        <p:tgtEl>
                                          <p:spTgt spid="644"/>
                                        </p:tgtEl>
                                      </p:cBhvr>
                                    </p:animEffect>
                                  </p:childTnLst>
                                </p:cTn>
                              </p:par>
                            </p:childTnLst>
                          </p:cTn>
                        </p:par>
                        <p:par>
                          <p:cTn fill="hold">
                            <p:stCondLst>
                              <p:cond delay="11500"/>
                            </p:stCondLst>
                            <p:childTnLst>
                              <p:par>
                                <p:cTn fill="hold" nodeType="afterEffect" presetClass="entr" presetID="10" presetSubtype="0">
                                  <p:stCondLst>
                                    <p:cond delay="0"/>
                                  </p:stCondLst>
                                  <p:childTnLst>
                                    <p:set>
                                      <p:cBhvr>
                                        <p:cTn dur="1" fill="hold">
                                          <p:stCondLst>
                                            <p:cond delay="0"/>
                                          </p:stCondLst>
                                        </p:cTn>
                                        <p:tgtEl>
                                          <p:spTgt spid="647"/>
                                        </p:tgtEl>
                                        <p:attrNameLst>
                                          <p:attrName>style.visibility</p:attrName>
                                        </p:attrNameLst>
                                      </p:cBhvr>
                                      <p:to>
                                        <p:strVal val="visible"/>
                                      </p:to>
                                    </p:set>
                                    <p:animEffect filter="fade" transition="in">
                                      <p:cBhvr>
                                        <p:cTn dur="500"/>
                                        <p:tgtEl>
                                          <p:spTgt spid="647"/>
                                        </p:tgtEl>
                                      </p:cBhvr>
                                    </p:animEffect>
                                  </p:childTnLst>
                                </p:cTn>
                              </p:par>
                            </p:childTnLst>
                          </p:cTn>
                        </p:par>
                        <p:par>
                          <p:cTn fill="hold">
                            <p:stCondLst>
                              <p:cond delay="12000"/>
                            </p:stCondLst>
                            <p:childTnLst>
                              <p:par>
                                <p:cTn fill="hold" nodeType="afterEffect" presetClass="entr" presetID="10" presetSubtype="0">
                                  <p:stCondLst>
                                    <p:cond delay="0"/>
                                  </p:stCondLst>
                                  <p:childTnLst>
                                    <p:set>
                                      <p:cBhvr>
                                        <p:cTn dur="1" fill="hold">
                                          <p:stCondLst>
                                            <p:cond delay="0"/>
                                          </p:stCondLst>
                                        </p:cTn>
                                        <p:tgtEl>
                                          <p:spTgt spid="648"/>
                                        </p:tgtEl>
                                        <p:attrNameLst>
                                          <p:attrName>style.visibility</p:attrName>
                                        </p:attrNameLst>
                                      </p:cBhvr>
                                      <p:to>
                                        <p:strVal val="visible"/>
                                      </p:to>
                                    </p:set>
                                    <p:animEffect filter="fade" transition="in">
                                      <p:cBhvr>
                                        <p:cTn dur="500"/>
                                        <p:tgtEl>
                                          <p:spTgt spid="6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4" name="Shape 654"/>
        <p:cNvGrpSpPr/>
        <p:nvPr/>
      </p:nvGrpSpPr>
      <p:grpSpPr>
        <a:xfrm>
          <a:off x="0" y="0"/>
          <a:ext cx="0" cy="0"/>
          <a:chOff x="0" y="0"/>
          <a:chExt cx="0" cy="0"/>
        </a:xfrm>
      </p:grpSpPr>
      <p:sp>
        <p:nvSpPr>
          <p:cNvPr id="655" name="Google Shape;655;p23"/>
          <p:cNvSpPr/>
          <p:nvPr/>
        </p:nvSpPr>
        <p:spPr>
          <a:xfrm>
            <a:off x="899592" y="1569690"/>
            <a:ext cx="1630363" cy="1694259"/>
          </a:xfrm>
          <a:prstGeom prst="rect">
            <a:avLst/>
          </a:prstGeom>
          <a:solidFill>
            <a:schemeClr val="accent1"/>
          </a:solidFill>
          <a:ln cap="flat" cmpd="sng" w="25400">
            <a:solidFill>
              <a:schemeClr val="lt1"/>
            </a:solidFill>
            <a:prstDash val="solid"/>
            <a:round/>
            <a:headEnd len="sm" w="sm" type="none"/>
            <a:tailEnd len="sm" w="sm" type="none"/>
          </a:ln>
          <a:effectLst>
            <a:outerShdw blurRad="50800" rotWithShape="0" algn="l" dist="38100">
              <a:srgbClr val="000000">
                <a:alpha val="40000"/>
              </a:srgbClr>
            </a:outerShdw>
          </a:effectLst>
        </p:spPr>
        <p:txBody>
          <a:bodyPr anchorCtr="0" anchor="ctr" bIns="216000" lIns="91425" spcFirstLastPara="1" rIns="91425" wrap="square" tIns="46800">
            <a:noAutofit/>
          </a:bodyPr>
          <a:lstStyle/>
          <a:p>
            <a:pPr indent="0" lvl="0" marL="0" marR="0" rtl="0" algn="ctr">
              <a:lnSpc>
                <a:spcPct val="100000"/>
              </a:lnSpc>
              <a:spcBef>
                <a:spcPts val="0"/>
              </a:spcBef>
              <a:spcAft>
                <a:spcPts val="0"/>
              </a:spcAft>
              <a:buClr>
                <a:srgbClr val="FFFFFF"/>
              </a:buClr>
              <a:buSzPts val="4400"/>
              <a:buFont typeface="Arial Rounded"/>
              <a:buNone/>
            </a:pPr>
            <a:r>
              <a:rPr b="1" i="0" lang="en-US" sz="4400" u="none" cap="none" strike="noStrike">
                <a:solidFill>
                  <a:srgbClr val="FFFFFF"/>
                </a:solidFill>
                <a:latin typeface="Arial Rounded"/>
                <a:ea typeface="Arial Rounded"/>
                <a:cs typeface="Arial Rounded"/>
                <a:sym typeface="Arial Rounded"/>
              </a:rPr>
              <a:t>01</a:t>
            </a:r>
            <a:endParaRPr/>
          </a:p>
        </p:txBody>
      </p:sp>
      <p:sp>
        <p:nvSpPr>
          <p:cNvPr id="656" name="Google Shape;656;p23"/>
          <p:cNvSpPr/>
          <p:nvPr/>
        </p:nvSpPr>
        <p:spPr>
          <a:xfrm>
            <a:off x="899592" y="1275606"/>
            <a:ext cx="1693863" cy="3084910"/>
          </a:xfrm>
          <a:custGeom>
            <a:rect b="b" l="l" r="r" t="t"/>
            <a:pathLst>
              <a:path extrusionOk="0" h="4536504" w="1944216">
                <a:moveTo>
                  <a:pt x="1944216" y="1887118"/>
                </a:moveTo>
                <a:lnTo>
                  <a:pt x="1944216" y="4536504"/>
                </a:lnTo>
                <a:lnTo>
                  <a:pt x="0" y="4536504"/>
                </a:lnTo>
                <a:lnTo>
                  <a:pt x="0" y="2127281"/>
                </a:lnTo>
                <a:close/>
                <a:moveTo>
                  <a:pt x="0" y="0"/>
                </a:moveTo>
                <a:lnTo>
                  <a:pt x="1944216" y="0"/>
                </a:lnTo>
                <a:lnTo>
                  <a:pt x="1944216" y="1322678"/>
                </a:lnTo>
                <a:lnTo>
                  <a:pt x="0" y="989389"/>
                </a:lnTo>
                <a:close/>
              </a:path>
            </a:pathLst>
          </a:custGeom>
          <a:solidFill>
            <a:schemeClr val="lt1"/>
          </a:solidFill>
          <a:ln cap="flat" cmpd="sng" w="25400">
            <a:solidFill>
              <a:srgbClr val="FFFFFF"/>
            </a:solidFill>
            <a:prstDash val="solid"/>
            <a:round/>
            <a:headEnd len="sm" w="sm" type="none"/>
            <a:tailEnd len="sm" w="sm" type="none"/>
          </a:ln>
          <a:effectLst>
            <a:outerShdw blurRad="50800" rotWithShape="0" algn="tl" dir="2700000" dist="38100">
              <a:srgbClr val="000000">
                <a:alpha val="40000"/>
              </a:srgbClr>
            </a:outerShdw>
          </a:effectLst>
        </p:spPr>
        <p:txBody>
          <a:bodyPr anchorCtr="0" anchor="ctr" bIns="0" lIns="91425" spcFirstLastPara="1" rIns="91425" wrap="square" tIns="2016000">
            <a:noAutofit/>
          </a:bodyPr>
          <a:lstStyle/>
          <a:p>
            <a:pPr indent="0" lvl="0" marL="0" marR="0" rtl="0" algn="ctr">
              <a:lnSpc>
                <a:spcPct val="130000"/>
              </a:lnSpc>
              <a:spcBef>
                <a:spcPts val="0"/>
              </a:spcBef>
              <a:spcAft>
                <a:spcPts val="0"/>
              </a:spcAft>
              <a:buClr>
                <a:srgbClr val="A0A3A6"/>
              </a:buClr>
              <a:buSzPts val="1400"/>
              <a:buFont typeface="Arial"/>
              <a:buNone/>
            </a:pPr>
            <a:r>
              <a:rPr b="0" i="0" lang="en-US" sz="1400" u="none" cap="none" strike="noStrike">
                <a:solidFill>
                  <a:srgbClr val="A0A3A6"/>
                </a:solidFill>
                <a:latin typeface="Arial"/>
                <a:ea typeface="Arial"/>
                <a:cs typeface="Arial"/>
                <a:sym typeface="Arial"/>
              </a:rPr>
              <a:t>Please enter your text here or paste your text here.</a:t>
            </a:r>
            <a:endParaRPr b="0" i="0" sz="1400" u="none" cap="none" strike="noStrike">
              <a:solidFill>
                <a:srgbClr val="A0A3A6"/>
              </a:solidFill>
              <a:latin typeface="Arial"/>
              <a:ea typeface="Arial"/>
              <a:cs typeface="Arial"/>
              <a:sym typeface="Arial"/>
            </a:endParaRPr>
          </a:p>
        </p:txBody>
      </p:sp>
      <p:sp>
        <p:nvSpPr>
          <p:cNvPr id="657" name="Google Shape;657;p23"/>
          <p:cNvSpPr txBox="1"/>
          <p:nvPr/>
        </p:nvSpPr>
        <p:spPr>
          <a:xfrm flipH="1">
            <a:off x="944042" y="1566118"/>
            <a:ext cx="1584325" cy="338554"/>
          </a:xfrm>
          <a:prstGeom prst="rect">
            <a:avLst/>
          </a:prstGeom>
          <a:noFill/>
          <a:ln>
            <a:noFill/>
          </a:ln>
        </p:spPr>
        <p:txBody>
          <a:bodyPr anchorCtr="0" anchor="t" bIns="45700" lIns="91425" spcFirstLastPara="1" rIns="91425" wrap="square" tIns="45700">
            <a:spAutoFit/>
          </a:bodyPr>
          <a:lstStyle/>
          <a:p>
            <a:pPr indent="0" lvl="0" marL="0" marR="0" rtl="0" algn="ctr">
              <a:lnSpc>
                <a:spcPct val="80000"/>
              </a:lnSpc>
              <a:spcBef>
                <a:spcPts val="0"/>
              </a:spcBef>
              <a:spcAft>
                <a:spcPts val="0"/>
              </a:spcAft>
              <a:buClr>
                <a:srgbClr val="A0A3A6"/>
              </a:buClr>
              <a:buSzPts val="2000"/>
              <a:buFont typeface="Arial Rounded"/>
              <a:buNone/>
            </a:pPr>
            <a:r>
              <a:rPr b="1" i="0" lang="en-US" sz="2000" u="none" cap="none" strike="noStrike">
                <a:solidFill>
                  <a:srgbClr val="A0A3A6"/>
                </a:solidFill>
                <a:latin typeface="Arial Rounded"/>
                <a:ea typeface="Arial Rounded"/>
                <a:cs typeface="Arial Rounded"/>
                <a:sym typeface="Arial Rounded"/>
              </a:rPr>
              <a:t>subtitle</a:t>
            </a:r>
            <a:endParaRPr b="1" i="0" sz="2000" u="none" cap="none" strike="noStrike">
              <a:solidFill>
                <a:srgbClr val="A0A3A6"/>
              </a:solidFill>
              <a:latin typeface="Arial Rounded"/>
              <a:ea typeface="Arial Rounded"/>
              <a:cs typeface="Arial Rounded"/>
              <a:sym typeface="Arial Rounded"/>
            </a:endParaRPr>
          </a:p>
        </p:txBody>
      </p:sp>
      <p:sp>
        <p:nvSpPr>
          <p:cNvPr id="658" name="Google Shape;658;p23"/>
          <p:cNvSpPr/>
          <p:nvPr/>
        </p:nvSpPr>
        <p:spPr>
          <a:xfrm>
            <a:off x="2763317" y="1569690"/>
            <a:ext cx="1630363" cy="1694259"/>
          </a:xfrm>
          <a:prstGeom prst="rect">
            <a:avLst/>
          </a:prstGeom>
          <a:solidFill>
            <a:schemeClr val="accent1"/>
          </a:solidFill>
          <a:ln cap="flat" cmpd="sng" w="25400">
            <a:solidFill>
              <a:schemeClr val="lt1"/>
            </a:solidFill>
            <a:prstDash val="solid"/>
            <a:round/>
            <a:headEnd len="sm" w="sm" type="none"/>
            <a:tailEnd len="sm" w="sm" type="none"/>
          </a:ln>
          <a:effectLst>
            <a:outerShdw blurRad="50800" rotWithShape="0" algn="l" dist="38100">
              <a:srgbClr val="000000">
                <a:alpha val="40000"/>
              </a:srgbClr>
            </a:outerShdw>
          </a:effectLst>
        </p:spPr>
        <p:txBody>
          <a:bodyPr anchorCtr="0" anchor="ctr" bIns="216000" lIns="91425" spcFirstLastPara="1" rIns="91425" wrap="square" tIns="46800">
            <a:noAutofit/>
          </a:bodyPr>
          <a:lstStyle/>
          <a:p>
            <a:pPr indent="0" lvl="0" marL="0" marR="0" rtl="0" algn="ctr">
              <a:lnSpc>
                <a:spcPct val="100000"/>
              </a:lnSpc>
              <a:spcBef>
                <a:spcPts val="0"/>
              </a:spcBef>
              <a:spcAft>
                <a:spcPts val="0"/>
              </a:spcAft>
              <a:buClr>
                <a:srgbClr val="FFFFFF"/>
              </a:buClr>
              <a:buSzPts val="4400"/>
              <a:buFont typeface="Arial Rounded"/>
              <a:buNone/>
            </a:pPr>
            <a:r>
              <a:rPr b="1" i="0" lang="en-US" sz="4400" u="none" cap="none" strike="noStrike">
                <a:solidFill>
                  <a:srgbClr val="FFFFFF"/>
                </a:solidFill>
                <a:latin typeface="Arial Rounded"/>
                <a:ea typeface="Arial Rounded"/>
                <a:cs typeface="Arial Rounded"/>
                <a:sym typeface="Arial Rounded"/>
              </a:rPr>
              <a:t>02</a:t>
            </a:r>
            <a:endParaRPr/>
          </a:p>
        </p:txBody>
      </p:sp>
      <p:sp>
        <p:nvSpPr>
          <p:cNvPr id="659" name="Google Shape;659;p23"/>
          <p:cNvSpPr/>
          <p:nvPr/>
        </p:nvSpPr>
        <p:spPr>
          <a:xfrm>
            <a:off x="2763317" y="1275606"/>
            <a:ext cx="1693863" cy="3084910"/>
          </a:xfrm>
          <a:custGeom>
            <a:rect b="b" l="l" r="r" t="t"/>
            <a:pathLst>
              <a:path extrusionOk="0" h="4536504" w="1944216">
                <a:moveTo>
                  <a:pt x="1944216" y="1887118"/>
                </a:moveTo>
                <a:lnTo>
                  <a:pt x="1944216" y="4536504"/>
                </a:lnTo>
                <a:lnTo>
                  <a:pt x="0" y="4536504"/>
                </a:lnTo>
                <a:lnTo>
                  <a:pt x="0" y="2127281"/>
                </a:lnTo>
                <a:close/>
                <a:moveTo>
                  <a:pt x="0" y="0"/>
                </a:moveTo>
                <a:lnTo>
                  <a:pt x="1944216" y="0"/>
                </a:lnTo>
                <a:lnTo>
                  <a:pt x="1944216" y="1322678"/>
                </a:lnTo>
                <a:lnTo>
                  <a:pt x="0" y="989389"/>
                </a:lnTo>
                <a:close/>
              </a:path>
            </a:pathLst>
          </a:custGeom>
          <a:solidFill>
            <a:schemeClr val="lt1"/>
          </a:solidFill>
          <a:ln cap="flat" cmpd="sng" w="25400">
            <a:solidFill>
              <a:srgbClr val="FFFFFF"/>
            </a:solidFill>
            <a:prstDash val="solid"/>
            <a:round/>
            <a:headEnd len="sm" w="sm" type="none"/>
            <a:tailEnd len="sm" w="sm" type="none"/>
          </a:ln>
          <a:effectLst>
            <a:outerShdw blurRad="50800" rotWithShape="0" algn="tl" dir="2700000" dist="38100">
              <a:srgbClr val="000000">
                <a:alpha val="40000"/>
              </a:srgbClr>
            </a:outerShdw>
          </a:effectLst>
        </p:spPr>
        <p:txBody>
          <a:bodyPr anchorCtr="0" anchor="ctr" bIns="0" lIns="91425" spcFirstLastPara="1" rIns="91425" wrap="square" tIns="2016000">
            <a:noAutofit/>
          </a:bodyPr>
          <a:lstStyle/>
          <a:p>
            <a:pPr indent="0" lvl="0" marL="0" marR="0" rtl="0" algn="ctr">
              <a:lnSpc>
                <a:spcPct val="130000"/>
              </a:lnSpc>
              <a:spcBef>
                <a:spcPts val="0"/>
              </a:spcBef>
              <a:spcAft>
                <a:spcPts val="0"/>
              </a:spcAft>
              <a:buClr>
                <a:srgbClr val="A0A3A6"/>
              </a:buClr>
              <a:buSzPts val="1400"/>
              <a:buFont typeface="Arial"/>
              <a:buNone/>
            </a:pPr>
            <a:r>
              <a:rPr b="0" i="0" lang="en-US" sz="1400" u="none" cap="none" strike="noStrike">
                <a:solidFill>
                  <a:srgbClr val="A0A3A6"/>
                </a:solidFill>
                <a:latin typeface="Arial"/>
                <a:ea typeface="Arial"/>
                <a:cs typeface="Arial"/>
                <a:sym typeface="Arial"/>
              </a:rPr>
              <a:t>Please enter your text here or paste your text here.</a:t>
            </a:r>
            <a:endParaRPr b="0" i="0" sz="1400" u="none" cap="none" strike="noStrike">
              <a:solidFill>
                <a:srgbClr val="A0A3A6"/>
              </a:solidFill>
              <a:latin typeface="Arial"/>
              <a:ea typeface="Arial"/>
              <a:cs typeface="Arial"/>
              <a:sym typeface="Arial"/>
            </a:endParaRPr>
          </a:p>
        </p:txBody>
      </p:sp>
      <p:sp>
        <p:nvSpPr>
          <p:cNvPr id="660" name="Google Shape;660;p23"/>
          <p:cNvSpPr txBox="1"/>
          <p:nvPr/>
        </p:nvSpPr>
        <p:spPr>
          <a:xfrm flipH="1">
            <a:off x="2807767" y="1566118"/>
            <a:ext cx="1584325" cy="338554"/>
          </a:xfrm>
          <a:prstGeom prst="rect">
            <a:avLst/>
          </a:prstGeom>
          <a:noFill/>
          <a:ln>
            <a:noFill/>
          </a:ln>
        </p:spPr>
        <p:txBody>
          <a:bodyPr anchorCtr="0" anchor="t" bIns="45700" lIns="91425" spcFirstLastPara="1" rIns="91425" wrap="square" tIns="45700">
            <a:spAutoFit/>
          </a:bodyPr>
          <a:lstStyle/>
          <a:p>
            <a:pPr indent="0" lvl="0" marL="0" marR="0" rtl="0" algn="ctr">
              <a:lnSpc>
                <a:spcPct val="80000"/>
              </a:lnSpc>
              <a:spcBef>
                <a:spcPts val="0"/>
              </a:spcBef>
              <a:spcAft>
                <a:spcPts val="0"/>
              </a:spcAft>
              <a:buClr>
                <a:srgbClr val="A0A3A6"/>
              </a:buClr>
              <a:buSzPts val="2000"/>
              <a:buFont typeface="Arial Rounded"/>
              <a:buNone/>
            </a:pPr>
            <a:r>
              <a:rPr b="1" i="0" lang="en-US" sz="2000" u="none" cap="none" strike="noStrike">
                <a:solidFill>
                  <a:srgbClr val="A0A3A6"/>
                </a:solidFill>
                <a:latin typeface="Arial Rounded"/>
                <a:ea typeface="Arial Rounded"/>
                <a:cs typeface="Arial Rounded"/>
                <a:sym typeface="Arial Rounded"/>
              </a:rPr>
              <a:t>subtitle</a:t>
            </a:r>
            <a:endParaRPr b="1" i="0" sz="2000" u="none" cap="none" strike="noStrike">
              <a:solidFill>
                <a:srgbClr val="A0A3A6"/>
              </a:solidFill>
              <a:latin typeface="Arial Rounded"/>
              <a:ea typeface="Arial Rounded"/>
              <a:cs typeface="Arial Rounded"/>
              <a:sym typeface="Arial Rounded"/>
            </a:endParaRPr>
          </a:p>
        </p:txBody>
      </p:sp>
      <p:sp>
        <p:nvSpPr>
          <p:cNvPr id="661" name="Google Shape;661;p23"/>
          <p:cNvSpPr/>
          <p:nvPr/>
        </p:nvSpPr>
        <p:spPr>
          <a:xfrm>
            <a:off x="4625454" y="1569690"/>
            <a:ext cx="1631950" cy="1694259"/>
          </a:xfrm>
          <a:prstGeom prst="rect">
            <a:avLst/>
          </a:prstGeom>
          <a:solidFill>
            <a:schemeClr val="accent1"/>
          </a:solidFill>
          <a:ln cap="flat" cmpd="sng" w="25400">
            <a:solidFill>
              <a:schemeClr val="lt1"/>
            </a:solidFill>
            <a:prstDash val="solid"/>
            <a:round/>
            <a:headEnd len="sm" w="sm" type="none"/>
            <a:tailEnd len="sm" w="sm" type="none"/>
          </a:ln>
          <a:effectLst>
            <a:outerShdw blurRad="50800" rotWithShape="0" algn="l" dist="38100">
              <a:srgbClr val="000000">
                <a:alpha val="40000"/>
              </a:srgbClr>
            </a:outerShdw>
          </a:effectLst>
        </p:spPr>
        <p:txBody>
          <a:bodyPr anchorCtr="0" anchor="ctr" bIns="216000" lIns="91425" spcFirstLastPara="1" rIns="91425" wrap="square" tIns="46800">
            <a:noAutofit/>
          </a:bodyPr>
          <a:lstStyle/>
          <a:p>
            <a:pPr indent="0" lvl="0" marL="0" marR="0" rtl="0" algn="ctr">
              <a:lnSpc>
                <a:spcPct val="100000"/>
              </a:lnSpc>
              <a:spcBef>
                <a:spcPts val="0"/>
              </a:spcBef>
              <a:spcAft>
                <a:spcPts val="0"/>
              </a:spcAft>
              <a:buClr>
                <a:srgbClr val="FFFFFF"/>
              </a:buClr>
              <a:buSzPts val="4400"/>
              <a:buFont typeface="Arial Rounded"/>
              <a:buNone/>
            </a:pPr>
            <a:r>
              <a:rPr b="1" i="0" lang="en-US" sz="4400" u="none" cap="none" strike="noStrike">
                <a:solidFill>
                  <a:srgbClr val="FFFFFF"/>
                </a:solidFill>
                <a:latin typeface="Arial Rounded"/>
                <a:ea typeface="Arial Rounded"/>
                <a:cs typeface="Arial Rounded"/>
                <a:sym typeface="Arial Rounded"/>
              </a:rPr>
              <a:t>03</a:t>
            </a:r>
            <a:endParaRPr/>
          </a:p>
        </p:txBody>
      </p:sp>
      <p:sp>
        <p:nvSpPr>
          <p:cNvPr id="662" name="Google Shape;662;p23"/>
          <p:cNvSpPr/>
          <p:nvPr/>
        </p:nvSpPr>
        <p:spPr>
          <a:xfrm>
            <a:off x="4625454" y="1275606"/>
            <a:ext cx="1693862" cy="3084910"/>
          </a:xfrm>
          <a:custGeom>
            <a:rect b="b" l="l" r="r" t="t"/>
            <a:pathLst>
              <a:path extrusionOk="0" h="4536504" w="1944216">
                <a:moveTo>
                  <a:pt x="1944216" y="1887118"/>
                </a:moveTo>
                <a:lnTo>
                  <a:pt x="1944216" y="4536504"/>
                </a:lnTo>
                <a:lnTo>
                  <a:pt x="0" y="4536504"/>
                </a:lnTo>
                <a:lnTo>
                  <a:pt x="0" y="2127281"/>
                </a:lnTo>
                <a:close/>
                <a:moveTo>
                  <a:pt x="0" y="0"/>
                </a:moveTo>
                <a:lnTo>
                  <a:pt x="1944216" y="0"/>
                </a:lnTo>
                <a:lnTo>
                  <a:pt x="1944216" y="1322678"/>
                </a:lnTo>
                <a:lnTo>
                  <a:pt x="0" y="989389"/>
                </a:lnTo>
                <a:close/>
              </a:path>
            </a:pathLst>
          </a:custGeom>
          <a:solidFill>
            <a:schemeClr val="lt1"/>
          </a:solidFill>
          <a:ln cap="flat" cmpd="sng" w="25400">
            <a:solidFill>
              <a:srgbClr val="FFFFFF"/>
            </a:solidFill>
            <a:prstDash val="solid"/>
            <a:round/>
            <a:headEnd len="sm" w="sm" type="none"/>
            <a:tailEnd len="sm" w="sm" type="none"/>
          </a:ln>
          <a:effectLst>
            <a:outerShdw blurRad="50800" rotWithShape="0" algn="tl" dir="2700000" dist="38100">
              <a:srgbClr val="000000">
                <a:alpha val="40000"/>
              </a:srgbClr>
            </a:outerShdw>
          </a:effectLst>
        </p:spPr>
        <p:txBody>
          <a:bodyPr anchorCtr="0" anchor="ctr" bIns="0" lIns="91425" spcFirstLastPara="1" rIns="91425" wrap="square" tIns="2016000">
            <a:noAutofit/>
          </a:bodyPr>
          <a:lstStyle/>
          <a:p>
            <a:pPr indent="0" lvl="0" marL="0" marR="0" rtl="0" algn="ctr">
              <a:lnSpc>
                <a:spcPct val="130000"/>
              </a:lnSpc>
              <a:spcBef>
                <a:spcPts val="0"/>
              </a:spcBef>
              <a:spcAft>
                <a:spcPts val="0"/>
              </a:spcAft>
              <a:buClr>
                <a:srgbClr val="A0A3A6"/>
              </a:buClr>
              <a:buSzPts val="1400"/>
              <a:buFont typeface="Arial"/>
              <a:buNone/>
            </a:pPr>
            <a:r>
              <a:rPr b="0" i="0" lang="en-US" sz="1400" u="none" cap="none" strike="noStrike">
                <a:solidFill>
                  <a:srgbClr val="A0A3A6"/>
                </a:solidFill>
                <a:latin typeface="Arial"/>
                <a:ea typeface="Arial"/>
                <a:cs typeface="Arial"/>
                <a:sym typeface="Arial"/>
              </a:rPr>
              <a:t>Please enter your text here or paste your text here.</a:t>
            </a:r>
            <a:endParaRPr b="0" i="0" sz="1400" u="none" cap="none" strike="noStrike">
              <a:solidFill>
                <a:srgbClr val="A0A3A6"/>
              </a:solidFill>
              <a:latin typeface="Arial"/>
              <a:ea typeface="Arial"/>
              <a:cs typeface="Arial"/>
              <a:sym typeface="Arial"/>
            </a:endParaRPr>
          </a:p>
        </p:txBody>
      </p:sp>
      <p:sp>
        <p:nvSpPr>
          <p:cNvPr id="663" name="Google Shape;663;p23"/>
          <p:cNvSpPr txBox="1"/>
          <p:nvPr/>
        </p:nvSpPr>
        <p:spPr>
          <a:xfrm flipH="1">
            <a:off x="4669905" y="1566118"/>
            <a:ext cx="1584325" cy="338554"/>
          </a:xfrm>
          <a:prstGeom prst="rect">
            <a:avLst/>
          </a:prstGeom>
          <a:noFill/>
          <a:ln>
            <a:noFill/>
          </a:ln>
        </p:spPr>
        <p:txBody>
          <a:bodyPr anchorCtr="0" anchor="t" bIns="45700" lIns="91425" spcFirstLastPara="1" rIns="91425" wrap="square" tIns="45700">
            <a:spAutoFit/>
          </a:bodyPr>
          <a:lstStyle/>
          <a:p>
            <a:pPr indent="0" lvl="0" marL="0" marR="0" rtl="0" algn="ctr">
              <a:lnSpc>
                <a:spcPct val="80000"/>
              </a:lnSpc>
              <a:spcBef>
                <a:spcPts val="0"/>
              </a:spcBef>
              <a:spcAft>
                <a:spcPts val="0"/>
              </a:spcAft>
              <a:buClr>
                <a:srgbClr val="A0A3A6"/>
              </a:buClr>
              <a:buSzPts val="2000"/>
              <a:buFont typeface="Arial Rounded"/>
              <a:buNone/>
            </a:pPr>
            <a:r>
              <a:rPr b="1" i="0" lang="en-US" sz="2000" u="none" cap="none" strike="noStrike">
                <a:solidFill>
                  <a:srgbClr val="A0A3A6"/>
                </a:solidFill>
                <a:latin typeface="Arial Rounded"/>
                <a:ea typeface="Arial Rounded"/>
                <a:cs typeface="Arial Rounded"/>
                <a:sym typeface="Arial Rounded"/>
              </a:rPr>
              <a:t>subtitle</a:t>
            </a:r>
            <a:endParaRPr b="1" i="0" sz="2000" u="none" cap="none" strike="noStrike">
              <a:solidFill>
                <a:srgbClr val="A0A3A6"/>
              </a:solidFill>
              <a:latin typeface="Arial Rounded"/>
              <a:ea typeface="Arial Rounded"/>
              <a:cs typeface="Arial Rounded"/>
              <a:sym typeface="Arial Rounded"/>
            </a:endParaRPr>
          </a:p>
        </p:txBody>
      </p:sp>
      <p:sp>
        <p:nvSpPr>
          <p:cNvPr id="664" name="Google Shape;664;p23"/>
          <p:cNvSpPr/>
          <p:nvPr/>
        </p:nvSpPr>
        <p:spPr>
          <a:xfrm>
            <a:off x="6489179" y="1569690"/>
            <a:ext cx="1630362" cy="1694259"/>
          </a:xfrm>
          <a:prstGeom prst="rect">
            <a:avLst/>
          </a:prstGeom>
          <a:solidFill>
            <a:schemeClr val="accent1"/>
          </a:solidFill>
          <a:ln cap="flat" cmpd="sng" w="25400">
            <a:solidFill>
              <a:schemeClr val="lt1"/>
            </a:solidFill>
            <a:prstDash val="solid"/>
            <a:round/>
            <a:headEnd len="sm" w="sm" type="none"/>
            <a:tailEnd len="sm" w="sm" type="none"/>
          </a:ln>
          <a:effectLst>
            <a:outerShdw blurRad="50800" rotWithShape="0" algn="l" dist="38100">
              <a:srgbClr val="000000">
                <a:alpha val="40000"/>
              </a:srgbClr>
            </a:outerShdw>
          </a:effectLst>
        </p:spPr>
        <p:txBody>
          <a:bodyPr anchorCtr="0" anchor="ctr" bIns="216000" lIns="91425" spcFirstLastPara="1" rIns="91425" wrap="square" tIns="46800">
            <a:noAutofit/>
          </a:bodyPr>
          <a:lstStyle/>
          <a:p>
            <a:pPr indent="0" lvl="0" marL="0" marR="0" rtl="0" algn="ctr">
              <a:lnSpc>
                <a:spcPct val="100000"/>
              </a:lnSpc>
              <a:spcBef>
                <a:spcPts val="0"/>
              </a:spcBef>
              <a:spcAft>
                <a:spcPts val="0"/>
              </a:spcAft>
              <a:buClr>
                <a:srgbClr val="FFFFFF"/>
              </a:buClr>
              <a:buSzPts val="4400"/>
              <a:buFont typeface="Arial Rounded"/>
              <a:buNone/>
            </a:pPr>
            <a:r>
              <a:rPr b="1" i="0" lang="en-US" sz="4400" u="none" cap="none" strike="noStrike">
                <a:solidFill>
                  <a:srgbClr val="FFFFFF"/>
                </a:solidFill>
                <a:latin typeface="Arial Rounded"/>
                <a:ea typeface="Arial Rounded"/>
                <a:cs typeface="Arial Rounded"/>
                <a:sym typeface="Arial Rounded"/>
              </a:rPr>
              <a:t>04</a:t>
            </a:r>
            <a:endParaRPr/>
          </a:p>
        </p:txBody>
      </p:sp>
      <p:sp>
        <p:nvSpPr>
          <p:cNvPr id="665" name="Google Shape;665;p23"/>
          <p:cNvSpPr/>
          <p:nvPr/>
        </p:nvSpPr>
        <p:spPr>
          <a:xfrm>
            <a:off x="6489179" y="1275606"/>
            <a:ext cx="1693862" cy="3084910"/>
          </a:xfrm>
          <a:custGeom>
            <a:rect b="b" l="l" r="r" t="t"/>
            <a:pathLst>
              <a:path extrusionOk="0" h="4536504" w="1944216">
                <a:moveTo>
                  <a:pt x="1944216" y="1887118"/>
                </a:moveTo>
                <a:lnTo>
                  <a:pt x="1944216" y="4536504"/>
                </a:lnTo>
                <a:lnTo>
                  <a:pt x="0" y="4536504"/>
                </a:lnTo>
                <a:lnTo>
                  <a:pt x="0" y="2127281"/>
                </a:lnTo>
                <a:close/>
                <a:moveTo>
                  <a:pt x="0" y="0"/>
                </a:moveTo>
                <a:lnTo>
                  <a:pt x="1944216" y="0"/>
                </a:lnTo>
                <a:lnTo>
                  <a:pt x="1944216" y="1322678"/>
                </a:lnTo>
                <a:lnTo>
                  <a:pt x="0" y="989389"/>
                </a:lnTo>
                <a:close/>
              </a:path>
            </a:pathLst>
          </a:custGeom>
          <a:solidFill>
            <a:schemeClr val="lt1"/>
          </a:solidFill>
          <a:ln cap="flat" cmpd="sng" w="25400">
            <a:solidFill>
              <a:srgbClr val="FFFFFF"/>
            </a:solidFill>
            <a:prstDash val="solid"/>
            <a:round/>
            <a:headEnd len="sm" w="sm" type="none"/>
            <a:tailEnd len="sm" w="sm" type="none"/>
          </a:ln>
          <a:effectLst>
            <a:outerShdw blurRad="50800" rotWithShape="0" algn="tl" dir="2700000" dist="38100">
              <a:srgbClr val="000000">
                <a:alpha val="40000"/>
              </a:srgbClr>
            </a:outerShdw>
          </a:effectLst>
        </p:spPr>
        <p:txBody>
          <a:bodyPr anchorCtr="0" anchor="ctr" bIns="0" lIns="91425" spcFirstLastPara="1" rIns="91425" wrap="square" tIns="2016000">
            <a:noAutofit/>
          </a:bodyPr>
          <a:lstStyle/>
          <a:p>
            <a:pPr indent="0" lvl="0" marL="0" marR="0" rtl="0" algn="ctr">
              <a:lnSpc>
                <a:spcPct val="130000"/>
              </a:lnSpc>
              <a:spcBef>
                <a:spcPts val="0"/>
              </a:spcBef>
              <a:spcAft>
                <a:spcPts val="0"/>
              </a:spcAft>
              <a:buClr>
                <a:srgbClr val="A0A3A6"/>
              </a:buClr>
              <a:buSzPts val="1400"/>
              <a:buFont typeface="Arial"/>
              <a:buNone/>
            </a:pPr>
            <a:r>
              <a:rPr b="0" i="0" lang="en-US" sz="1400" u="none" cap="none" strike="noStrike">
                <a:solidFill>
                  <a:srgbClr val="A0A3A6"/>
                </a:solidFill>
                <a:latin typeface="Arial"/>
                <a:ea typeface="Arial"/>
                <a:cs typeface="Arial"/>
                <a:sym typeface="Arial"/>
              </a:rPr>
              <a:t>Please enter your text here or paste your text here.</a:t>
            </a:r>
            <a:endParaRPr b="0" i="0" sz="1400" u="none" cap="none" strike="noStrike">
              <a:solidFill>
                <a:srgbClr val="A0A3A6"/>
              </a:solidFill>
              <a:latin typeface="Arial"/>
              <a:ea typeface="Arial"/>
              <a:cs typeface="Arial"/>
              <a:sym typeface="Arial"/>
            </a:endParaRPr>
          </a:p>
        </p:txBody>
      </p:sp>
      <p:sp>
        <p:nvSpPr>
          <p:cNvPr id="666" name="Google Shape;666;p23"/>
          <p:cNvSpPr txBox="1"/>
          <p:nvPr/>
        </p:nvSpPr>
        <p:spPr>
          <a:xfrm flipH="1">
            <a:off x="6533630" y="1566118"/>
            <a:ext cx="1584325" cy="338554"/>
          </a:xfrm>
          <a:prstGeom prst="rect">
            <a:avLst/>
          </a:prstGeom>
          <a:noFill/>
          <a:ln>
            <a:noFill/>
          </a:ln>
        </p:spPr>
        <p:txBody>
          <a:bodyPr anchorCtr="0" anchor="t" bIns="45700" lIns="91425" spcFirstLastPara="1" rIns="91425" wrap="square" tIns="45700">
            <a:spAutoFit/>
          </a:bodyPr>
          <a:lstStyle/>
          <a:p>
            <a:pPr indent="0" lvl="0" marL="0" marR="0" rtl="0" algn="ctr">
              <a:lnSpc>
                <a:spcPct val="80000"/>
              </a:lnSpc>
              <a:spcBef>
                <a:spcPts val="0"/>
              </a:spcBef>
              <a:spcAft>
                <a:spcPts val="0"/>
              </a:spcAft>
              <a:buClr>
                <a:srgbClr val="A0A3A6"/>
              </a:buClr>
              <a:buSzPts val="2000"/>
              <a:buFont typeface="Arial Rounded"/>
              <a:buNone/>
            </a:pPr>
            <a:r>
              <a:rPr b="1" i="0" lang="en-US" sz="2000" u="none" cap="none" strike="noStrike">
                <a:solidFill>
                  <a:srgbClr val="A0A3A6"/>
                </a:solidFill>
                <a:latin typeface="Arial Rounded"/>
                <a:ea typeface="Arial Rounded"/>
                <a:cs typeface="Arial Rounded"/>
                <a:sym typeface="Arial Rounded"/>
              </a:rPr>
              <a:t>subtitle</a:t>
            </a:r>
            <a:endParaRPr b="1" i="0" sz="2000" u="none" cap="none" strike="noStrike">
              <a:solidFill>
                <a:srgbClr val="A0A3A6"/>
              </a:solidFill>
              <a:latin typeface="Arial Rounded"/>
              <a:ea typeface="Arial Rounded"/>
              <a:cs typeface="Arial Rounded"/>
              <a:sym typeface="Arial Rounded"/>
            </a:endParaRPr>
          </a:p>
        </p:txBody>
      </p:sp>
      <p:sp>
        <p:nvSpPr>
          <p:cNvPr id="667" name="Google Shape;667;p23"/>
          <p:cNvSpPr txBox="1"/>
          <p:nvPr>
            <p:ph idx="4294967295" type="title"/>
          </p:nvPr>
        </p:nvSpPr>
        <p:spPr>
          <a:xfrm>
            <a:off x="0" y="274638"/>
            <a:ext cx="7886700" cy="99377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300"/>
              <a:buFont typeface="Calibri"/>
              <a:buNone/>
            </a:pPr>
            <a:r>
              <a:rPr lang="en-US"/>
              <a:t> </a:t>
            </a:r>
            <a:endParaRPr/>
          </a:p>
        </p:txBody>
      </p:sp>
    </p:spTree>
  </p:cSld>
  <p:clrMapOvr>
    <a:masterClrMapping/>
  </p:clrMapOvr>
  <p:transition spd="med">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67"/>
                                        </p:tgtEl>
                                        <p:attrNameLst>
                                          <p:attrName>style.visibility</p:attrName>
                                        </p:attrNameLst>
                                      </p:cBhvr>
                                      <p:to>
                                        <p:strVal val="visible"/>
                                      </p:to>
                                    </p:set>
                                    <p:animEffect filter="fade" transition="in">
                                      <p:cBhvr>
                                        <p:cTn dur="500"/>
                                        <p:tgtEl>
                                          <p:spTgt spid="667"/>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656"/>
                                        </p:tgtEl>
                                        <p:attrNameLst>
                                          <p:attrName>style.visibility</p:attrName>
                                        </p:attrNameLst>
                                      </p:cBhvr>
                                      <p:to>
                                        <p:strVal val="visible"/>
                                      </p:to>
                                    </p:set>
                                    <p:animEffect filter="fade" transition="in">
                                      <p:cBhvr>
                                        <p:cTn dur="500"/>
                                        <p:tgtEl>
                                          <p:spTgt spid="656"/>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655"/>
                                        </p:tgtEl>
                                        <p:attrNameLst>
                                          <p:attrName>style.visibility</p:attrName>
                                        </p:attrNameLst>
                                      </p:cBhvr>
                                      <p:to>
                                        <p:strVal val="visible"/>
                                      </p:to>
                                    </p:set>
                                    <p:animEffect filter="fade" transition="in">
                                      <p:cBhvr>
                                        <p:cTn dur="500"/>
                                        <p:tgtEl>
                                          <p:spTgt spid="655"/>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657"/>
                                        </p:tgtEl>
                                        <p:attrNameLst>
                                          <p:attrName>style.visibility</p:attrName>
                                        </p:attrNameLst>
                                      </p:cBhvr>
                                      <p:to>
                                        <p:strVal val="visible"/>
                                      </p:to>
                                    </p:set>
                                    <p:animEffect filter="fade" transition="in">
                                      <p:cBhvr>
                                        <p:cTn dur="1000"/>
                                        <p:tgtEl>
                                          <p:spTgt spid="657"/>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659"/>
                                        </p:tgtEl>
                                        <p:attrNameLst>
                                          <p:attrName>style.visibility</p:attrName>
                                        </p:attrNameLst>
                                      </p:cBhvr>
                                      <p:to>
                                        <p:strVal val="visible"/>
                                      </p:to>
                                    </p:set>
                                    <p:animEffect filter="fade" transition="in">
                                      <p:cBhvr>
                                        <p:cTn dur="500"/>
                                        <p:tgtEl>
                                          <p:spTgt spid="659"/>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658"/>
                                        </p:tgtEl>
                                        <p:attrNameLst>
                                          <p:attrName>style.visibility</p:attrName>
                                        </p:attrNameLst>
                                      </p:cBhvr>
                                      <p:to>
                                        <p:strVal val="visible"/>
                                      </p:to>
                                    </p:set>
                                    <p:animEffect filter="fade" transition="in">
                                      <p:cBhvr>
                                        <p:cTn dur="500"/>
                                        <p:tgtEl>
                                          <p:spTgt spid="658"/>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660"/>
                                        </p:tgtEl>
                                        <p:attrNameLst>
                                          <p:attrName>style.visibility</p:attrName>
                                        </p:attrNameLst>
                                      </p:cBhvr>
                                      <p:to>
                                        <p:strVal val="visible"/>
                                      </p:to>
                                    </p:set>
                                    <p:animEffect filter="fade" transition="in">
                                      <p:cBhvr>
                                        <p:cTn dur="1000"/>
                                        <p:tgtEl>
                                          <p:spTgt spid="660"/>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662"/>
                                        </p:tgtEl>
                                        <p:attrNameLst>
                                          <p:attrName>style.visibility</p:attrName>
                                        </p:attrNameLst>
                                      </p:cBhvr>
                                      <p:to>
                                        <p:strVal val="visible"/>
                                      </p:to>
                                    </p:set>
                                    <p:animEffect filter="fade" transition="in">
                                      <p:cBhvr>
                                        <p:cTn dur="500"/>
                                        <p:tgtEl>
                                          <p:spTgt spid="662"/>
                                        </p:tgtEl>
                                      </p:cBhvr>
                                    </p:animEffect>
                                  </p:childTnLst>
                                </p:cTn>
                              </p:par>
                            </p:childTnLst>
                          </p:cTn>
                        </p:par>
                        <p:par>
                          <p:cTn fill="hold">
                            <p:stCondLst>
                              <p:cond delay="5000"/>
                            </p:stCondLst>
                            <p:childTnLst>
                              <p:par>
                                <p:cTn fill="hold" nodeType="afterEffect" presetClass="entr" presetID="10" presetSubtype="0">
                                  <p:stCondLst>
                                    <p:cond delay="0"/>
                                  </p:stCondLst>
                                  <p:childTnLst>
                                    <p:set>
                                      <p:cBhvr>
                                        <p:cTn dur="1" fill="hold">
                                          <p:stCondLst>
                                            <p:cond delay="0"/>
                                          </p:stCondLst>
                                        </p:cTn>
                                        <p:tgtEl>
                                          <p:spTgt spid="661"/>
                                        </p:tgtEl>
                                        <p:attrNameLst>
                                          <p:attrName>style.visibility</p:attrName>
                                        </p:attrNameLst>
                                      </p:cBhvr>
                                      <p:to>
                                        <p:strVal val="visible"/>
                                      </p:to>
                                    </p:set>
                                    <p:animEffect filter="fade" transition="in">
                                      <p:cBhvr>
                                        <p:cTn dur="500"/>
                                        <p:tgtEl>
                                          <p:spTgt spid="661"/>
                                        </p:tgtEl>
                                      </p:cBhvr>
                                    </p:animEffect>
                                  </p:childTnLst>
                                </p:cTn>
                              </p:par>
                            </p:childTnLst>
                          </p:cTn>
                        </p:par>
                        <p:par>
                          <p:cTn fill="hold">
                            <p:stCondLst>
                              <p:cond delay="5500"/>
                            </p:stCondLst>
                            <p:childTnLst>
                              <p:par>
                                <p:cTn fill="hold" nodeType="afterEffect" presetClass="entr" presetID="10" presetSubtype="0">
                                  <p:stCondLst>
                                    <p:cond delay="0"/>
                                  </p:stCondLst>
                                  <p:childTnLst>
                                    <p:set>
                                      <p:cBhvr>
                                        <p:cTn dur="1" fill="hold">
                                          <p:stCondLst>
                                            <p:cond delay="0"/>
                                          </p:stCondLst>
                                        </p:cTn>
                                        <p:tgtEl>
                                          <p:spTgt spid="663"/>
                                        </p:tgtEl>
                                        <p:attrNameLst>
                                          <p:attrName>style.visibility</p:attrName>
                                        </p:attrNameLst>
                                      </p:cBhvr>
                                      <p:to>
                                        <p:strVal val="visible"/>
                                      </p:to>
                                    </p:set>
                                    <p:animEffect filter="fade" transition="in">
                                      <p:cBhvr>
                                        <p:cTn dur="1000"/>
                                        <p:tgtEl>
                                          <p:spTgt spid="663"/>
                                        </p:tgtEl>
                                      </p:cBhvr>
                                    </p:animEffect>
                                  </p:childTnLst>
                                </p:cTn>
                              </p:par>
                            </p:childTnLst>
                          </p:cTn>
                        </p:par>
                        <p:par>
                          <p:cTn fill="hold">
                            <p:stCondLst>
                              <p:cond delay="6500"/>
                            </p:stCondLst>
                            <p:childTnLst>
                              <p:par>
                                <p:cTn fill="hold" nodeType="afterEffect" presetClass="entr" presetID="10" presetSubtype="0">
                                  <p:stCondLst>
                                    <p:cond delay="0"/>
                                  </p:stCondLst>
                                  <p:childTnLst>
                                    <p:set>
                                      <p:cBhvr>
                                        <p:cTn dur="1" fill="hold">
                                          <p:stCondLst>
                                            <p:cond delay="0"/>
                                          </p:stCondLst>
                                        </p:cTn>
                                        <p:tgtEl>
                                          <p:spTgt spid="665"/>
                                        </p:tgtEl>
                                        <p:attrNameLst>
                                          <p:attrName>style.visibility</p:attrName>
                                        </p:attrNameLst>
                                      </p:cBhvr>
                                      <p:to>
                                        <p:strVal val="visible"/>
                                      </p:to>
                                    </p:set>
                                    <p:animEffect filter="fade" transition="in">
                                      <p:cBhvr>
                                        <p:cTn dur="500"/>
                                        <p:tgtEl>
                                          <p:spTgt spid="665"/>
                                        </p:tgtEl>
                                      </p:cBhvr>
                                    </p:animEffect>
                                  </p:childTnLst>
                                </p:cTn>
                              </p:par>
                            </p:childTnLst>
                          </p:cTn>
                        </p:par>
                        <p:par>
                          <p:cTn fill="hold">
                            <p:stCondLst>
                              <p:cond delay="7000"/>
                            </p:stCondLst>
                            <p:childTnLst>
                              <p:par>
                                <p:cTn fill="hold" nodeType="afterEffect" presetClass="entr" presetID="10" presetSubtype="0">
                                  <p:stCondLst>
                                    <p:cond delay="0"/>
                                  </p:stCondLst>
                                  <p:childTnLst>
                                    <p:set>
                                      <p:cBhvr>
                                        <p:cTn dur="1" fill="hold">
                                          <p:stCondLst>
                                            <p:cond delay="0"/>
                                          </p:stCondLst>
                                        </p:cTn>
                                        <p:tgtEl>
                                          <p:spTgt spid="664"/>
                                        </p:tgtEl>
                                        <p:attrNameLst>
                                          <p:attrName>style.visibility</p:attrName>
                                        </p:attrNameLst>
                                      </p:cBhvr>
                                      <p:to>
                                        <p:strVal val="visible"/>
                                      </p:to>
                                    </p:set>
                                    <p:animEffect filter="fade" transition="in">
                                      <p:cBhvr>
                                        <p:cTn dur="500"/>
                                        <p:tgtEl>
                                          <p:spTgt spid="664"/>
                                        </p:tgtEl>
                                      </p:cBhvr>
                                    </p:animEffect>
                                  </p:childTnLst>
                                </p:cTn>
                              </p:par>
                            </p:childTnLst>
                          </p:cTn>
                        </p:par>
                        <p:par>
                          <p:cTn fill="hold">
                            <p:stCondLst>
                              <p:cond delay="7500"/>
                            </p:stCondLst>
                            <p:childTnLst>
                              <p:par>
                                <p:cTn fill="hold" nodeType="afterEffect" presetClass="entr" presetID="10" presetSubtype="0">
                                  <p:stCondLst>
                                    <p:cond delay="0"/>
                                  </p:stCondLst>
                                  <p:childTnLst>
                                    <p:set>
                                      <p:cBhvr>
                                        <p:cTn dur="1" fill="hold">
                                          <p:stCondLst>
                                            <p:cond delay="0"/>
                                          </p:stCondLst>
                                        </p:cTn>
                                        <p:tgtEl>
                                          <p:spTgt spid="666"/>
                                        </p:tgtEl>
                                        <p:attrNameLst>
                                          <p:attrName>style.visibility</p:attrName>
                                        </p:attrNameLst>
                                      </p:cBhvr>
                                      <p:to>
                                        <p:strVal val="visible"/>
                                      </p:to>
                                    </p:set>
                                    <p:animEffect filter="fade" transition="in">
                                      <p:cBhvr>
                                        <p:cTn dur="1000"/>
                                        <p:tgtEl>
                                          <p:spTgt spid="6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2" name="Shape 672"/>
        <p:cNvGrpSpPr/>
        <p:nvPr/>
      </p:nvGrpSpPr>
      <p:grpSpPr>
        <a:xfrm>
          <a:off x="0" y="0"/>
          <a:ext cx="0" cy="0"/>
          <a:chOff x="0" y="0"/>
          <a:chExt cx="0" cy="0"/>
        </a:xfrm>
      </p:grpSpPr>
      <p:sp>
        <p:nvSpPr>
          <p:cNvPr id="673" name="Google Shape;673;p24"/>
          <p:cNvSpPr/>
          <p:nvPr/>
        </p:nvSpPr>
        <p:spPr>
          <a:xfrm>
            <a:off x="4887962" y="1296293"/>
            <a:ext cx="3098800" cy="2438400"/>
          </a:xfrm>
          <a:custGeom>
            <a:rect b="b" l="l" r="r" t="t"/>
            <a:pathLst>
              <a:path extrusionOk="0" h="3084" w="3085">
                <a:moveTo>
                  <a:pt x="771" y="0"/>
                </a:moveTo>
                <a:lnTo>
                  <a:pt x="2313" y="0"/>
                </a:lnTo>
                <a:lnTo>
                  <a:pt x="3085" y="2359"/>
                </a:lnTo>
                <a:lnTo>
                  <a:pt x="1588" y="3084"/>
                </a:lnTo>
                <a:lnTo>
                  <a:pt x="0" y="2359"/>
                </a:lnTo>
                <a:lnTo>
                  <a:pt x="771" y="0"/>
                </a:lnTo>
                <a:close/>
              </a:path>
            </a:pathLst>
          </a:custGeom>
          <a:gradFill>
            <a:gsLst>
              <a:gs pos="0">
                <a:srgbClr val="7E90A4"/>
              </a:gs>
              <a:gs pos="100000">
                <a:schemeClr val="accent1"/>
              </a:gs>
            </a:gsLst>
            <a:lin ang="270000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A0A3A6"/>
              </a:solidFill>
              <a:latin typeface="Arial"/>
              <a:ea typeface="Arial"/>
              <a:cs typeface="Arial"/>
              <a:sym typeface="Arial"/>
            </a:endParaRPr>
          </a:p>
        </p:txBody>
      </p:sp>
      <p:sp>
        <p:nvSpPr>
          <p:cNvPr id="674" name="Google Shape;674;p24"/>
          <p:cNvSpPr/>
          <p:nvPr/>
        </p:nvSpPr>
        <p:spPr>
          <a:xfrm>
            <a:off x="4933655" y="1329965"/>
            <a:ext cx="3007114" cy="2336718"/>
          </a:xfrm>
          <a:custGeom>
            <a:rect b="b" l="l" r="r" t="t"/>
            <a:pathLst>
              <a:path extrusionOk="0" h="3084" w="3085">
                <a:moveTo>
                  <a:pt x="771" y="0"/>
                </a:moveTo>
                <a:lnTo>
                  <a:pt x="2313" y="0"/>
                </a:lnTo>
                <a:lnTo>
                  <a:pt x="3085" y="2359"/>
                </a:lnTo>
                <a:lnTo>
                  <a:pt x="1588" y="3084"/>
                </a:lnTo>
                <a:lnTo>
                  <a:pt x="0" y="2359"/>
                </a:lnTo>
                <a:lnTo>
                  <a:pt x="771" y="0"/>
                </a:lnTo>
                <a:close/>
              </a:path>
            </a:pathLst>
          </a:custGeom>
          <a:solidFill>
            <a:srgbClr val="EDECF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A0A3A6"/>
              </a:solidFill>
              <a:latin typeface="Arial"/>
              <a:ea typeface="Arial"/>
              <a:cs typeface="Arial"/>
              <a:sym typeface="Arial"/>
            </a:endParaRPr>
          </a:p>
        </p:txBody>
      </p:sp>
      <p:cxnSp>
        <p:nvCxnSpPr>
          <p:cNvPr id="675" name="Google Shape;675;p24"/>
          <p:cNvCxnSpPr/>
          <p:nvPr/>
        </p:nvCxnSpPr>
        <p:spPr>
          <a:xfrm>
            <a:off x="4932413" y="3114377"/>
            <a:ext cx="3013075" cy="0"/>
          </a:xfrm>
          <a:prstGeom prst="straightConnector1">
            <a:avLst/>
          </a:prstGeom>
          <a:noFill/>
          <a:ln cap="flat" cmpd="sng" w="9525">
            <a:solidFill>
              <a:srgbClr val="D7D4E8"/>
            </a:solidFill>
            <a:prstDash val="dash"/>
            <a:round/>
            <a:headEnd len="med" w="med" type="none"/>
            <a:tailEnd len="med" w="med" type="none"/>
          </a:ln>
        </p:spPr>
      </p:cxnSp>
      <p:cxnSp>
        <p:nvCxnSpPr>
          <p:cNvPr id="676" name="Google Shape;676;p24"/>
          <p:cNvCxnSpPr/>
          <p:nvPr/>
        </p:nvCxnSpPr>
        <p:spPr>
          <a:xfrm>
            <a:off x="5262613" y="2316658"/>
            <a:ext cx="2339975" cy="0"/>
          </a:xfrm>
          <a:prstGeom prst="straightConnector1">
            <a:avLst/>
          </a:prstGeom>
          <a:noFill/>
          <a:ln cap="flat" cmpd="sng" w="9525">
            <a:solidFill>
              <a:srgbClr val="D7D4E8"/>
            </a:solidFill>
            <a:prstDash val="dash"/>
            <a:round/>
            <a:headEnd len="med" w="med" type="none"/>
            <a:tailEnd len="med" w="med" type="none"/>
          </a:ln>
        </p:spPr>
      </p:cxnSp>
      <p:cxnSp>
        <p:nvCxnSpPr>
          <p:cNvPr id="677" name="Google Shape;677;p24"/>
          <p:cNvCxnSpPr/>
          <p:nvPr/>
        </p:nvCxnSpPr>
        <p:spPr>
          <a:xfrm>
            <a:off x="5499150" y="1785639"/>
            <a:ext cx="1878013" cy="0"/>
          </a:xfrm>
          <a:prstGeom prst="straightConnector1">
            <a:avLst/>
          </a:prstGeom>
          <a:noFill/>
          <a:ln cap="flat" cmpd="sng" w="9525">
            <a:solidFill>
              <a:srgbClr val="D7D4E8"/>
            </a:solidFill>
            <a:prstDash val="dash"/>
            <a:round/>
            <a:headEnd len="med" w="med" type="none"/>
            <a:tailEnd len="med" w="med" type="none"/>
          </a:ln>
        </p:spPr>
      </p:cxnSp>
      <p:cxnSp>
        <p:nvCxnSpPr>
          <p:cNvPr id="678" name="Google Shape;678;p24"/>
          <p:cNvCxnSpPr/>
          <p:nvPr/>
        </p:nvCxnSpPr>
        <p:spPr>
          <a:xfrm>
            <a:off x="5599163" y="1520130"/>
            <a:ext cx="1673225" cy="0"/>
          </a:xfrm>
          <a:prstGeom prst="straightConnector1">
            <a:avLst/>
          </a:prstGeom>
          <a:noFill/>
          <a:ln cap="flat" cmpd="sng" w="9525">
            <a:solidFill>
              <a:srgbClr val="D7D4E8"/>
            </a:solidFill>
            <a:prstDash val="dash"/>
            <a:round/>
            <a:headEnd len="med" w="med" type="none"/>
            <a:tailEnd len="med" w="med" type="none"/>
          </a:ln>
        </p:spPr>
      </p:cxnSp>
      <p:cxnSp>
        <p:nvCxnSpPr>
          <p:cNvPr id="679" name="Google Shape;679;p24"/>
          <p:cNvCxnSpPr/>
          <p:nvPr/>
        </p:nvCxnSpPr>
        <p:spPr>
          <a:xfrm>
            <a:off x="5375324" y="2051149"/>
            <a:ext cx="2101850" cy="0"/>
          </a:xfrm>
          <a:prstGeom prst="straightConnector1">
            <a:avLst/>
          </a:prstGeom>
          <a:noFill/>
          <a:ln cap="flat" cmpd="sng" w="9525">
            <a:solidFill>
              <a:srgbClr val="D7D4E8"/>
            </a:solidFill>
            <a:prstDash val="dash"/>
            <a:round/>
            <a:headEnd len="med" w="med" type="none"/>
            <a:tailEnd len="med" w="med" type="none"/>
          </a:ln>
        </p:spPr>
      </p:cxnSp>
      <p:cxnSp>
        <p:nvCxnSpPr>
          <p:cNvPr id="680" name="Google Shape;680;p24"/>
          <p:cNvCxnSpPr/>
          <p:nvPr/>
        </p:nvCxnSpPr>
        <p:spPr>
          <a:xfrm>
            <a:off x="5157838" y="2582168"/>
            <a:ext cx="2543175" cy="0"/>
          </a:xfrm>
          <a:prstGeom prst="straightConnector1">
            <a:avLst/>
          </a:prstGeom>
          <a:noFill/>
          <a:ln cap="flat" cmpd="sng" w="9525">
            <a:solidFill>
              <a:srgbClr val="D7D4E8"/>
            </a:solidFill>
            <a:prstDash val="dash"/>
            <a:round/>
            <a:headEnd len="med" w="med" type="none"/>
            <a:tailEnd len="med" w="med" type="none"/>
          </a:ln>
        </p:spPr>
      </p:cxnSp>
      <p:cxnSp>
        <p:nvCxnSpPr>
          <p:cNvPr id="681" name="Google Shape;681;p24"/>
          <p:cNvCxnSpPr/>
          <p:nvPr/>
        </p:nvCxnSpPr>
        <p:spPr>
          <a:xfrm>
            <a:off x="5038775" y="2848868"/>
            <a:ext cx="2792413" cy="0"/>
          </a:xfrm>
          <a:prstGeom prst="straightConnector1">
            <a:avLst/>
          </a:prstGeom>
          <a:noFill/>
          <a:ln cap="flat" cmpd="sng" w="9525">
            <a:solidFill>
              <a:srgbClr val="D7D4E8"/>
            </a:solidFill>
            <a:prstDash val="dash"/>
            <a:round/>
            <a:headEnd len="med" w="med" type="none"/>
            <a:tailEnd len="med" w="med" type="none"/>
          </a:ln>
        </p:spPr>
      </p:cxnSp>
      <p:sp>
        <p:nvSpPr>
          <p:cNvPr id="682" name="Google Shape;682;p24"/>
          <p:cNvSpPr txBox="1"/>
          <p:nvPr/>
        </p:nvSpPr>
        <p:spPr>
          <a:xfrm>
            <a:off x="5724129" y="1316533"/>
            <a:ext cx="1368152"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A0A3A6"/>
              </a:buClr>
              <a:buSzPts val="1200"/>
              <a:buFont typeface="Microsoft Yahei"/>
              <a:buNone/>
            </a:pPr>
            <a:r>
              <a:rPr b="0" i="0" lang="en-US" sz="1200" u="none" cap="none" strike="noStrike">
                <a:solidFill>
                  <a:srgbClr val="A0A3A6"/>
                </a:solidFill>
                <a:latin typeface="Microsoft Yahei"/>
                <a:ea typeface="Microsoft Yahei"/>
                <a:cs typeface="Microsoft Yahei"/>
                <a:sym typeface="Microsoft Yahei"/>
              </a:rPr>
              <a:t>Text content</a:t>
            </a:r>
            <a:endParaRPr b="0" i="0" sz="1200" u="none" cap="none" strike="noStrike">
              <a:solidFill>
                <a:srgbClr val="A0A3A6"/>
              </a:solidFill>
              <a:latin typeface="Microsoft Yahei"/>
              <a:ea typeface="Microsoft Yahei"/>
              <a:cs typeface="Microsoft Yahei"/>
              <a:sym typeface="Microsoft Yahei"/>
            </a:endParaRPr>
          </a:p>
        </p:txBody>
      </p:sp>
      <p:sp>
        <p:nvSpPr>
          <p:cNvPr id="683" name="Google Shape;683;p24"/>
          <p:cNvSpPr txBox="1"/>
          <p:nvPr/>
        </p:nvSpPr>
        <p:spPr>
          <a:xfrm>
            <a:off x="5589638" y="1557039"/>
            <a:ext cx="1673225"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A0A3A6"/>
              </a:buClr>
              <a:buSzPts val="1200"/>
              <a:buFont typeface="Microsoft Yahei"/>
              <a:buNone/>
            </a:pPr>
            <a:r>
              <a:rPr b="0" i="0" lang="en-US" sz="1200" u="none" cap="none" strike="noStrike">
                <a:solidFill>
                  <a:srgbClr val="A0A3A6"/>
                </a:solidFill>
                <a:latin typeface="Microsoft Yahei"/>
                <a:ea typeface="Microsoft Yahei"/>
                <a:cs typeface="Microsoft Yahei"/>
                <a:sym typeface="Microsoft Yahei"/>
              </a:rPr>
              <a:t>Text content</a:t>
            </a:r>
            <a:endParaRPr b="0" i="0" sz="1200" u="none" cap="none" strike="noStrike">
              <a:solidFill>
                <a:srgbClr val="A0A3A6"/>
              </a:solidFill>
              <a:latin typeface="Microsoft Yahei"/>
              <a:ea typeface="Microsoft Yahei"/>
              <a:cs typeface="Microsoft Yahei"/>
              <a:sym typeface="Microsoft Yahei"/>
            </a:endParaRPr>
          </a:p>
        </p:txBody>
      </p:sp>
      <p:sp>
        <p:nvSpPr>
          <p:cNvPr id="684" name="Google Shape;684;p24"/>
          <p:cNvSpPr txBox="1"/>
          <p:nvPr/>
        </p:nvSpPr>
        <p:spPr>
          <a:xfrm>
            <a:off x="5589638" y="1814214"/>
            <a:ext cx="1673225"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A0A3A6"/>
              </a:buClr>
              <a:buSzPts val="1200"/>
              <a:buFont typeface="Microsoft Yahei"/>
              <a:buNone/>
            </a:pPr>
            <a:r>
              <a:rPr b="0" i="0" lang="en-US" sz="1200" u="none" cap="none" strike="noStrike">
                <a:solidFill>
                  <a:srgbClr val="A0A3A6"/>
                </a:solidFill>
                <a:latin typeface="Microsoft Yahei"/>
                <a:ea typeface="Microsoft Yahei"/>
                <a:cs typeface="Microsoft Yahei"/>
                <a:sym typeface="Microsoft Yahei"/>
              </a:rPr>
              <a:t>Text content</a:t>
            </a:r>
            <a:endParaRPr b="0" i="0" sz="1200" u="none" cap="none" strike="noStrike">
              <a:solidFill>
                <a:srgbClr val="A0A3A6"/>
              </a:solidFill>
              <a:latin typeface="Microsoft Yahei"/>
              <a:ea typeface="Microsoft Yahei"/>
              <a:cs typeface="Microsoft Yahei"/>
              <a:sym typeface="Microsoft Yahei"/>
            </a:endParaRPr>
          </a:p>
        </p:txBody>
      </p:sp>
      <p:sp>
        <p:nvSpPr>
          <p:cNvPr id="685" name="Google Shape;685;p24"/>
          <p:cNvSpPr txBox="1"/>
          <p:nvPr/>
        </p:nvSpPr>
        <p:spPr>
          <a:xfrm>
            <a:off x="5589638" y="2096393"/>
            <a:ext cx="1673225"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A0A3A6"/>
              </a:buClr>
              <a:buSzPts val="1200"/>
              <a:buFont typeface="Microsoft Yahei"/>
              <a:buNone/>
            </a:pPr>
            <a:r>
              <a:rPr b="0" i="0" lang="en-US" sz="1200" u="none" cap="none" strike="noStrike">
                <a:solidFill>
                  <a:srgbClr val="A0A3A6"/>
                </a:solidFill>
                <a:latin typeface="Microsoft Yahei"/>
                <a:ea typeface="Microsoft Yahei"/>
                <a:cs typeface="Microsoft Yahei"/>
                <a:sym typeface="Microsoft Yahei"/>
              </a:rPr>
              <a:t>Text content</a:t>
            </a:r>
            <a:endParaRPr b="0" i="0" sz="1200" u="none" cap="none" strike="noStrike">
              <a:solidFill>
                <a:srgbClr val="A0A3A6"/>
              </a:solidFill>
              <a:latin typeface="Microsoft Yahei"/>
              <a:ea typeface="Microsoft Yahei"/>
              <a:cs typeface="Microsoft Yahei"/>
              <a:sym typeface="Microsoft Yahei"/>
            </a:endParaRPr>
          </a:p>
        </p:txBody>
      </p:sp>
      <p:sp>
        <p:nvSpPr>
          <p:cNvPr id="686" name="Google Shape;686;p24"/>
          <p:cNvSpPr txBox="1"/>
          <p:nvPr/>
        </p:nvSpPr>
        <p:spPr>
          <a:xfrm>
            <a:off x="5589638" y="2361902"/>
            <a:ext cx="1673225"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A0A3A6"/>
              </a:buClr>
              <a:buSzPts val="1200"/>
              <a:buFont typeface="Microsoft Yahei"/>
              <a:buNone/>
            </a:pPr>
            <a:r>
              <a:rPr b="0" i="0" lang="en-US" sz="1200" u="none" cap="none" strike="noStrike">
                <a:solidFill>
                  <a:srgbClr val="A0A3A6"/>
                </a:solidFill>
                <a:latin typeface="Microsoft Yahei"/>
                <a:ea typeface="Microsoft Yahei"/>
                <a:cs typeface="Microsoft Yahei"/>
                <a:sym typeface="Microsoft Yahei"/>
              </a:rPr>
              <a:t>Text content</a:t>
            </a:r>
            <a:endParaRPr b="0" i="0" sz="1200" u="none" cap="none" strike="noStrike">
              <a:solidFill>
                <a:srgbClr val="A0A3A6"/>
              </a:solidFill>
              <a:latin typeface="Microsoft Yahei"/>
              <a:ea typeface="Microsoft Yahei"/>
              <a:cs typeface="Microsoft Yahei"/>
              <a:sym typeface="Microsoft Yahei"/>
            </a:endParaRPr>
          </a:p>
        </p:txBody>
      </p:sp>
      <p:sp>
        <p:nvSpPr>
          <p:cNvPr id="687" name="Google Shape;687;p24"/>
          <p:cNvSpPr txBox="1"/>
          <p:nvPr/>
        </p:nvSpPr>
        <p:spPr>
          <a:xfrm>
            <a:off x="5589638" y="2627412"/>
            <a:ext cx="1673225"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A0A3A6"/>
              </a:buClr>
              <a:buSzPts val="1200"/>
              <a:buFont typeface="Microsoft Yahei"/>
              <a:buNone/>
            </a:pPr>
            <a:r>
              <a:rPr b="0" i="0" lang="en-US" sz="1200" u="none" cap="none" strike="noStrike">
                <a:solidFill>
                  <a:srgbClr val="A0A3A6"/>
                </a:solidFill>
                <a:latin typeface="Microsoft Yahei"/>
                <a:ea typeface="Microsoft Yahei"/>
                <a:cs typeface="Microsoft Yahei"/>
                <a:sym typeface="Microsoft Yahei"/>
              </a:rPr>
              <a:t>Text content</a:t>
            </a:r>
            <a:endParaRPr b="0" i="0" sz="1200" u="none" cap="none" strike="noStrike">
              <a:solidFill>
                <a:srgbClr val="A0A3A6"/>
              </a:solidFill>
              <a:latin typeface="Microsoft Yahei"/>
              <a:ea typeface="Microsoft Yahei"/>
              <a:cs typeface="Microsoft Yahei"/>
              <a:sym typeface="Microsoft Yahei"/>
            </a:endParaRPr>
          </a:p>
        </p:txBody>
      </p:sp>
      <p:sp>
        <p:nvSpPr>
          <p:cNvPr id="688" name="Google Shape;688;p24"/>
          <p:cNvSpPr txBox="1"/>
          <p:nvPr/>
        </p:nvSpPr>
        <p:spPr>
          <a:xfrm>
            <a:off x="5589638" y="2892920"/>
            <a:ext cx="1673225"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A0A3A6"/>
              </a:buClr>
              <a:buSzPts val="1200"/>
              <a:buFont typeface="Microsoft Yahei"/>
              <a:buNone/>
            </a:pPr>
            <a:r>
              <a:rPr b="0" i="0" lang="en-US" sz="1200" u="none" cap="none" strike="noStrike">
                <a:solidFill>
                  <a:srgbClr val="A0A3A6"/>
                </a:solidFill>
                <a:latin typeface="Microsoft Yahei"/>
                <a:ea typeface="Microsoft Yahei"/>
                <a:cs typeface="Microsoft Yahei"/>
                <a:sym typeface="Microsoft Yahei"/>
              </a:rPr>
              <a:t>Text content</a:t>
            </a:r>
            <a:endParaRPr b="0" i="0" sz="1200" u="none" cap="none" strike="noStrike">
              <a:solidFill>
                <a:srgbClr val="A0A3A6"/>
              </a:solidFill>
              <a:latin typeface="Microsoft Yahei"/>
              <a:ea typeface="Microsoft Yahei"/>
              <a:cs typeface="Microsoft Yahei"/>
              <a:sym typeface="Microsoft Yahei"/>
            </a:endParaRPr>
          </a:p>
        </p:txBody>
      </p:sp>
      <p:sp>
        <p:nvSpPr>
          <p:cNvPr id="689" name="Google Shape;689;p24"/>
          <p:cNvSpPr txBox="1"/>
          <p:nvPr/>
        </p:nvSpPr>
        <p:spPr>
          <a:xfrm>
            <a:off x="5589638" y="3147814"/>
            <a:ext cx="1673225"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A0A3A6"/>
              </a:buClr>
              <a:buSzPts val="1200"/>
              <a:buFont typeface="Microsoft Yahei"/>
              <a:buNone/>
            </a:pPr>
            <a:r>
              <a:rPr b="0" i="0" lang="en-US" sz="1200" u="none" cap="none" strike="noStrike">
                <a:solidFill>
                  <a:srgbClr val="A0A3A6"/>
                </a:solidFill>
                <a:latin typeface="Microsoft Yahei"/>
                <a:ea typeface="Microsoft Yahei"/>
                <a:cs typeface="Microsoft Yahei"/>
                <a:sym typeface="Microsoft Yahei"/>
              </a:rPr>
              <a:t>Text content</a:t>
            </a:r>
            <a:endParaRPr b="0" i="0" sz="1200" u="none" cap="none" strike="noStrike">
              <a:solidFill>
                <a:srgbClr val="A0A3A6"/>
              </a:solidFill>
              <a:latin typeface="Microsoft Yahei"/>
              <a:ea typeface="Microsoft Yahei"/>
              <a:cs typeface="Microsoft Yahei"/>
              <a:sym typeface="Microsoft Yahei"/>
            </a:endParaRPr>
          </a:p>
        </p:txBody>
      </p:sp>
      <p:sp>
        <p:nvSpPr>
          <p:cNvPr id="690" name="Google Shape;690;p24"/>
          <p:cNvSpPr/>
          <p:nvPr/>
        </p:nvSpPr>
        <p:spPr>
          <a:xfrm>
            <a:off x="971600" y="1455032"/>
            <a:ext cx="2879725" cy="1984386"/>
          </a:xfrm>
          <a:prstGeom prst="rect">
            <a:avLst/>
          </a:prstGeom>
          <a:noFill/>
          <a:ln>
            <a:noFill/>
          </a:ln>
        </p:spPr>
        <p:txBody>
          <a:bodyPr anchorCtr="0" anchor="ctr" bIns="45700" lIns="91425" spcFirstLastPara="1" rIns="91425" wrap="square" tIns="45700">
            <a:noAutofit/>
          </a:bodyPr>
          <a:lstStyle/>
          <a:p>
            <a:pPr indent="0" lvl="0" marL="0" marR="0" rtl="0" algn="l">
              <a:lnSpc>
                <a:spcPct val="150000"/>
              </a:lnSpc>
              <a:spcBef>
                <a:spcPts val="0"/>
              </a:spcBef>
              <a:spcAft>
                <a:spcPts val="0"/>
              </a:spcAft>
              <a:buClr>
                <a:srgbClr val="A5A5A5"/>
              </a:buClr>
              <a:buSzPts val="1050"/>
              <a:buFont typeface="Microsoft Yahei"/>
              <a:buNone/>
            </a:pPr>
            <a:r>
              <a:rPr b="0" i="0" lang="en-US" sz="1050" u="none" cap="none" strike="noStrike">
                <a:solidFill>
                  <a:srgbClr val="A5A5A5"/>
                </a:solidFill>
                <a:latin typeface="Microsoft Yahei"/>
                <a:ea typeface="Microsoft Yahei"/>
                <a:cs typeface="Microsoft Yahei"/>
                <a:sym typeface="Microsoft Yahei"/>
              </a:rPr>
              <a:t>Enter text here</a:t>
            </a:r>
            <a:r>
              <a:rPr b="0" i="0" lang="en-US" sz="1050" u="none" cap="none" strike="noStrike">
                <a:solidFill>
                  <a:srgbClr val="A5A5A5"/>
                </a:solidFill>
                <a:latin typeface="Microsoft Yahei"/>
                <a:ea typeface="Microsoft Yahei"/>
                <a:cs typeface="Microsoft Yahei"/>
                <a:sym typeface="Microsoft Yahei"/>
              </a:rPr>
              <a:t> </a:t>
            </a:r>
            <a:r>
              <a:rPr b="0" i="0" lang="en-US" sz="1050" u="none" cap="none" strike="noStrike">
                <a:solidFill>
                  <a:srgbClr val="A5A5A5"/>
                </a:solidFill>
                <a:latin typeface="Microsoft Yahei"/>
                <a:ea typeface="Microsoft Yahei"/>
                <a:cs typeface="Microsoft Yahei"/>
                <a:sym typeface="Microsoft Yahei"/>
              </a:rPr>
              <a:t>Enter text here</a:t>
            </a:r>
            <a:endParaRPr/>
          </a:p>
          <a:p>
            <a:pPr indent="0" lvl="0" marL="0" marR="0" rtl="0" algn="l">
              <a:lnSpc>
                <a:spcPct val="150000"/>
              </a:lnSpc>
              <a:spcBef>
                <a:spcPts val="1200"/>
              </a:spcBef>
              <a:spcAft>
                <a:spcPts val="0"/>
              </a:spcAft>
              <a:buNone/>
            </a:pPr>
            <a:r>
              <a:rPr lang="en-US" sz="1050">
                <a:solidFill>
                  <a:srgbClr val="A5A5A5"/>
                </a:solidFill>
                <a:latin typeface="Microsoft Yahei"/>
                <a:ea typeface="Microsoft Yahei"/>
                <a:cs typeface="Microsoft Yahei"/>
                <a:sym typeface="Microsoft Yahei"/>
              </a:rPr>
              <a:t>Enter text here </a:t>
            </a:r>
            <a:r>
              <a:rPr b="0" i="0" lang="en-US" sz="1050" u="none" cap="none" strike="noStrike">
                <a:solidFill>
                  <a:srgbClr val="A5A5A5"/>
                </a:solidFill>
                <a:latin typeface="Microsoft Yahei"/>
                <a:ea typeface="Microsoft Yahei"/>
                <a:cs typeface="Microsoft Yahei"/>
                <a:sym typeface="Microsoft Yahei"/>
              </a:rPr>
              <a:t>Enter text here</a:t>
            </a:r>
            <a:endParaRPr/>
          </a:p>
          <a:p>
            <a:pPr indent="0" lvl="0" marL="0" marR="0" rtl="0" algn="l">
              <a:lnSpc>
                <a:spcPct val="150000"/>
              </a:lnSpc>
              <a:spcBef>
                <a:spcPts val="1200"/>
              </a:spcBef>
              <a:spcAft>
                <a:spcPts val="0"/>
              </a:spcAft>
              <a:buClr>
                <a:srgbClr val="A5A5A5"/>
              </a:buClr>
              <a:buSzPts val="1050"/>
              <a:buFont typeface="Microsoft Yahei"/>
              <a:buNone/>
            </a:pPr>
            <a:r>
              <a:rPr b="0" i="0" lang="en-US" sz="1050" u="none" cap="none" strike="noStrike">
                <a:solidFill>
                  <a:srgbClr val="A5A5A5"/>
                </a:solidFill>
                <a:latin typeface="Microsoft Yahei"/>
                <a:ea typeface="Microsoft Yahei"/>
                <a:cs typeface="Microsoft Yahei"/>
                <a:sym typeface="Microsoft Yahei"/>
              </a:rPr>
              <a:t>Enter text here</a:t>
            </a:r>
            <a:r>
              <a:rPr b="0" i="0" lang="en-US" sz="1050" u="none" cap="none" strike="noStrike">
                <a:solidFill>
                  <a:srgbClr val="A5A5A5"/>
                </a:solidFill>
                <a:latin typeface="Microsoft Yahei"/>
                <a:ea typeface="Microsoft Yahei"/>
                <a:cs typeface="Microsoft Yahei"/>
                <a:sym typeface="Microsoft Yahei"/>
              </a:rPr>
              <a:t> </a:t>
            </a:r>
            <a:r>
              <a:rPr b="0" i="0" lang="en-US" sz="1050" u="none" cap="none" strike="noStrike">
                <a:solidFill>
                  <a:srgbClr val="A5A5A5"/>
                </a:solidFill>
                <a:latin typeface="Microsoft Yahei"/>
                <a:ea typeface="Microsoft Yahei"/>
                <a:cs typeface="Microsoft Yahei"/>
                <a:sym typeface="Microsoft Yahei"/>
              </a:rPr>
              <a:t>Enter text here</a:t>
            </a:r>
            <a:endParaRPr/>
          </a:p>
          <a:p>
            <a:pPr indent="0" lvl="0" marL="0" marR="0" rtl="0" algn="l">
              <a:lnSpc>
                <a:spcPct val="150000"/>
              </a:lnSpc>
              <a:spcBef>
                <a:spcPts val="1200"/>
              </a:spcBef>
              <a:spcAft>
                <a:spcPts val="0"/>
              </a:spcAft>
              <a:buClr>
                <a:srgbClr val="A5A5A5"/>
              </a:buClr>
              <a:buSzPts val="1050"/>
              <a:buFont typeface="Microsoft Yahei"/>
              <a:buNone/>
            </a:pPr>
            <a:r>
              <a:rPr b="0" i="0" lang="en-US" sz="1050" u="none" cap="none" strike="noStrike">
                <a:solidFill>
                  <a:srgbClr val="A5A5A5"/>
                </a:solidFill>
                <a:latin typeface="Microsoft Yahei"/>
                <a:ea typeface="Microsoft Yahei"/>
                <a:cs typeface="Microsoft Yahei"/>
                <a:sym typeface="Microsoft Yahei"/>
              </a:rPr>
              <a:t>Enter text here</a:t>
            </a:r>
            <a:r>
              <a:rPr b="0" i="0" lang="en-US" sz="1050" u="none" cap="none" strike="noStrike">
                <a:solidFill>
                  <a:srgbClr val="A5A5A5"/>
                </a:solidFill>
                <a:latin typeface="Microsoft Yahei"/>
                <a:ea typeface="Microsoft Yahei"/>
                <a:cs typeface="Microsoft Yahei"/>
                <a:sym typeface="Microsoft Yahei"/>
              </a:rPr>
              <a:t> </a:t>
            </a:r>
            <a:r>
              <a:rPr b="0" i="0" lang="en-US" sz="1050" u="none" cap="none" strike="noStrike">
                <a:solidFill>
                  <a:srgbClr val="A5A5A5"/>
                </a:solidFill>
                <a:latin typeface="Microsoft Yahei"/>
                <a:ea typeface="Microsoft Yahei"/>
                <a:cs typeface="Microsoft Yahei"/>
                <a:sym typeface="Microsoft Yahei"/>
              </a:rPr>
              <a:t>Enter text here</a:t>
            </a:r>
            <a:endParaRPr/>
          </a:p>
          <a:p>
            <a:pPr indent="0" lvl="0" marL="0" marR="0" rtl="0" algn="l">
              <a:lnSpc>
                <a:spcPct val="150000"/>
              </a:lnSpc>
              <a:spcBef>
                <a:spcPts val="1200"/>
              </a:spcBef>
              <a:spcAft>
                <a:spcPts val="0"/>
              </a:spcAft>
              <a:buClr>
                <a:srgbClr val="A5A5A5"/>
              </a:buClr>
              <a:buSzPts val="1050"/>
              <a:buFont typeface="Microsoft Yahei"/>
              <a:buNone/>
            </a:pPr>
            <a:r>
              <a:rPr b="0" i="0" lang="en-US" sz="1050" u="none" cap="none" strike="noStrike">
                <a:solidFill>
                  <a:srgbClr val="A5A5A5"/>
                </a:solidFill>
                <a:latin typeface="Microsoft Yahei"/>
                <a:ea typeface="Microsoft Yahei"/>
                <a:cs typeface="Microsoft Yahei"/>
                <a:sym typeface="Microsoft Yahei"/>
              </a:rPr>
              <a:t>Enter text here</a:t>
            </a:r>
            <a:r>
              <a:rPr b="0" i="0" lang="en-US" sz="1050" u="none" cap="none" strike="noStrike">
                <a:solidFill>
                  <a:srgbClr val="A5A5A5"/>
                </a:solidFill>
                <a:latin typeface="Microsoft Yahei"/>
                <a:ea typeface="Microsoft Yahei"/>
                <a:cs typeface="Microsoft Yahei"/>
                <a:sym typeface="Microsoft Yahei"/>
              </a:rPr>
              <a:t> </a:t>
            </a:r>
            <a:r>
              <a:rPr b="0" i="0" lang="en-US" sz="1050" u="none" cap="none" strike="noStrike">
                <a:solidFill>
                  <a:srgbClr val="A5A5A5"/>
                </a:solidFill>
                <a:latin typeface="Microsoft Yahei"/>
                <a:ea typeface="Microsoft Yahei"/>
                <a:cs typeface="Microsoft Yahei"/>
                <a:sym typeface="Microsoft Yahei"/>
              </a:rPr>
              <a:t>Enter text here</a:t>
            </a:r>
            <a:endParaRPr b="0" i="0" sz="1050" u="none" cap="none" strike="noStrike">
              <a:solidFill>
                <a:srgbClr val="A5A5A5"/>
              </a:solidFill>
              <a:latin typeface="Microsoft Yahei"/>
              <a:ea typeface="Microsoft Yahei"/>
              <a:cs typeface="Microsoft Yahei"/>
              <a:sym typeface="Microsoft Yahei"/>
            </a:endParaRPr>
          </a:p>
        </p:txBody>
      </p:sp>
      <p:cxnSp>
        <p:nvCxnSpPr>
          <p:cNvPr id="691" name="Google Shape;691;p24"/>
          <p:cNvCxnSpPr/>
          <p:nvPr/>
        </p:nvCxnSpPr>
        <p:spPr>
          <a:xfrm>
            <a:off x="1047232" y="1357312"/>
            <a:ext cx="2700000" cy="0"/>
          </a:xfrm>
          <a:prstGeom prst="straightConnector1">
            <a:avLst/>
          </a:prstGeom>
          <a:noFill/>
          <a:ln cap="flat" cmpd="sng" w="47625">
            <a:solidFill>
              <a:schemeClr val="lt1"/>
            </a:solidFill>
            <a:prstDash val="solid"/>
            <a:miter lim="800000"/>
            <a:headEnd len="sm" w="sm" type="none"/>
            <a:tailEnd len="sm" w="sm" type="none"/>
          </a:ln>
        </p:spPr>
      </p:cxnSp>
      <p:cxnSp>
        <p:nvCxnSpPr>
          <p:cNvPr id="692" name="Google Shape;692;p24"/>
          <p:cNvCxnSpPr/>
          <p:nvPr/>
        </p:nvCxnSpPr>
        <p:spPr>
          <a:xfrm>
            <a:off x="1047232" y="3439418"/>
            <a:ext cx="2700000" cy="0"/>
          </a:xfrm>
          <a:prstGeom prst="straightConnector1">
            <a:avLst/>
          </a:prstGeom>
          <a:noFill/>
          <a:ln cap="flat" cmpd="sng" w="47625">
            <a:solidFill>
              <a:schemeClr val="lt1"/>
            </a:solidFill>
            <a:prstDash val="solid"/>
            <a:miter lim="800000"/>
            <a:headEnd len="sm" w="sm" type="none"/>
            <a:tailEnd len="sm" w="sm" type="none"/>
          </a:ln>
        </p:spPr>
      </p:cxnSp>
      <p:sp>
        <p:nvSpPr>
          <p:cNvPr id="693" name="Google Shape;693;p24"/>
          <p:cNvSpPr/>
          <p:nvPr/>
        </p:nvSpPr>
        <p:spPr>
          <a:xfrm>
            <a:off x="5795044" y="3838277"/>
            <a:ext cx="1994520"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0A3A6"/>
              </a:buClr>
              <a:buSzPts val="2400"/>
              <a:buFont typeface="Microsoft Yahei"/>
              <a:buNone/>
            </a:pPr>
            <a:r>
              <a:rPr b="0" i="0" lang="en-US" sz="2400" u="none" cap="none" strike="noStrike">
                <a:solidFill>
                  <a:srgbClr val="A0A3A6"/>
                </a:solidFill>
                <a:latin typeface="Microsoft Yahei"/>
                <a:ea typeface="Microsoft Yahei"/>
                <a:cs typeface="Microsoft Yahei"/>
                <a:sym typeface="Microsoft Yahei"/>
              </a:rPr>
              <a:t>Text content</a:t>
            </a:r>
            <a:endParaRPr b="0" i="0" sz="2400" u="none" cap="none" strike="noStrike">
              <a:solidFill>
                <a:srgbClr val="A0A3A6"/>
              </a:solidFill>
              <a:latin typeface="Microsoft Yahei"/>
              <a:ea typeface="Microsoft Yahei"/>
              <a:cs typeface="Microsoft Yahei"/>
              <a:sym typeface="Microsoft Yahei"/>
            </a:endParaRPr>
          </a:p>
        </p:txBody>
      </p:sp>
      <p:sp>
        <p:nvSpPr>
          <p:cNvPr id="694" name="Google Shape;694;p24"/>
          <p:cNvSpPr txBox="1"/>
          <p:nvPr>
            <p:ph idx="4294967295" type="title"/>
          </p:nvPr>
        </p:nvSpPr>
        <p:spPr>
          <a:xfrm>
            <a:off x="0" y="141288"/>
            <a:ext cx="8229600" cy="519112"/>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 </a:t>
            </a:r>
            <a:endParaRPr/>
          </a:p>
        </p:txBody>
      </p:sp>
      <p:cxnSp>
        <p:nvCxnSpPr>
          <p:cNvPr id="695" name="Google Shape;695;p24"/>
          <p:cNvCxnSpPr/>
          <p:nvPr/>
        </p:nvCxnSpPr>
        <p:spPr>
          <a:xfrm>
            <a:off x="5795044" y="3435846"/>
            <a:ext cx="1297236" cy="0"/>
          </a:xfrm>
          <a:prstGeom prst="straightConnector1">
            <a:avLst/>
          </a:prstGeom>
          <a:noFill/>
          <a:ln cap="flat" cmpd="sng" w="9525">
            <a:solidFill>
              <a:srgbClr val="D7D4E8"/>
            </a:solidFill>
            <a:prstDash val="dash"/>
            <a:round/>
            <a:headEnd len="med" w="med" type="none"/>
            <a:tailEnd len="med" w="med" type="none"/>
          </a:ln>
        </p:spPr>
      </p:cxnSp>
    </p:spTree>
  </p:cSld>
  <p:clrMapOvr>
    <a:masterClrMapping/>
  </p:clrMapOvr>
  <p:transition spd="med">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94"/>
                                        </p:tgtEl>
                                        <p:attrNameLst>
                                          <p:attrName>style.visibility</p:attrName>
                                        </p:attrNameLst>
                                      </p:cBhvr>
                                      <p:to>
                                        <p:strVal val="visible"/>
                                      </p:to>
                                    </p:set>
                                    <p:animEffect filter="fade" transition="in">
                                      <p:cBhvr>
                                        <p:cTn dur="500"/>
                                        <p:tgtEl>
                                          <p:spTgt spid="694"/>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691"/>
                                        </p:tgtEl>
                                        <p:attrNameLst>
                                          <p:attrName>style.visibility</p:attrName>
                                        </p:attrNameLst>
                                      </p:cBhvr>
                                      <p:to>
                                        <p:strVal val="visible"/>
                                      </p:to>
                                    </p:set>
                                    <p:animEffect filter="fade" transition="in">
                                      <p:cBhvr>
                                        <p:cTn dur="500"/>
                                        <p:tgtEl>
                                          <p:spTgt spid="691"/>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692"/>
                                        </p:tgtEl>
                                        <p:attrNameLst>
                                          <p:attrName>style.visibility</p:attrName>
                                        </p:attrNameLst>
                                      </p:cBhvr>
                                      <p:to>
                                        <p:strVal val="visible"/>
                                      </p:to>
                                    </p:set>
                                    <p:animEffect filter="fade" transition="in">
                                      <p:cBhvr>
                                        <p:cTn dur="500"/>
                                        <p:tgtEl>
                                          <p:spTgt spid="692"/>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690"/>
                                        </p:tgtEl>
                                        <p:attrNameLst>
                                          <p:attrName>style.visibility</p:attrName>
                                        </p:attrNameLst>
                                      </p:cBhvr>
                                      <p:to>
                                        <p:strVal val="visible"/>
                                      </p:to>
                                    </p:set>
                                    <p:animEffect filter="fade" transition="in">
                                      <p:cBhvr>
                                        <p:cTn dur="1000"/>
                                        <p:tgtEl>
                                          <p:spTgt spid="690"/>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673"/>
                                        </p:tgtEl>
                                        <p:attrNameLst>
                                          <p:attrName>style.visibility</p:attrName>
                                        </p:attrNameLst>
                                      </p:cBhvr>
                                      <p:to>
                                        <p:strVal val="visible"/>
                                      </p:to>
                                    </p:set>
                                    <p:animEffect filter="fade" transition="in">
                                      <p:cBhvr>
                                        <p:cTn dur="500"/>
                                        <p:tgtEl>
                                          <p:spTgt spid="673"/>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678"/>
                                        </p:tgtEl>
                                        <p:attrNameLst>
                                          <p:attrName>style.visibility</p:attrName>
                                        </p:attrNameLst>
                                      </p:cBhvr>
                                      <p:to>
                                        <p:strVal val="visible"/>
                                      </p:to>
                                    </p:set>
                                    <p:animEffect filter="fade" transition="in">
                                      <p:cBhvr>
                                        <p:cTn dur="500"/>
                                        <p:tgtEl>
                                          <p:spTgt spid="678"/>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682"/>
                                        </p:tgtEl>
                                        <p:attrNameLst>
                                          <p:attrName>style.visibility</p:attrName>
                                        </p:attrNameLst>
                                      </p:cBhvr>
                                      <p:to>
                                        <p:strVal val="visible"/>
                                      </p:to>
                                    </p:set>
                                    <p:animEffect filter="fade" transition="in">
                                      <p:cBhvr>
                                        <p:cTn dur="500"/>
                                        <p:tgtEl>
                                          <p:spTgt spid="682"/>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677"/>
                                        </p:tgtEl>
                                        <p:attrNameLst>
                                          <p:attrName>style.visibility</p:attrName>
                                        </p:attrNameLst>
                                      </p:cBhvr>
                                      <p:to>
                                        <p:strVal val="visible"/>
                                      </p:to>
                                    </p:set>
                                    <p:animEffect filter="fade" transition="in">
                                      <p:cBhvr>
                                        <p:cTn dur="500"/>
                                        <p:tgtEl>
                                          <p:spTgt spid="677"/>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683"/>
                                        </p:tgtEl>
                                        <p:attrNameLst>
                                          <p:attrName>style.visibility</p:attrName>
                                        </p:attrNameLst>
                                      </p:cBhvr>
                                      <p:to>
                                        <p:strVal val="visible"/>
                                      </p:to>
                                    </p:set>
                                    <p:animEffect filter="fade" transition="in">
                                      <p:cBhvr>
                                        <p:cTn dur="500"/>
                                        <p:tgtEl>
                                          <p:spTgt spid="683"/>
                                        </p:tgtEl>
                                      </p:cBhvr>
                                    </p:animEffect>
                                  </p:childTnLst>
                                </p:cTn>
                              </p:par>
                            </p:childTnLst>
                          </p:cTn>
                        </p:par>
                        <p:par>
                          <p:cTn fill="hold">
                            <p:stCondLst>
                              <p:cond delay="5000"/>
                            </p:stCondLst>
                            <p:childTnLst>
                              <p:par>
                                <p:cTn fill="hold" nodeType="afterEffect" presetClass="entr" presetID="10" presetSubtype="0">
                                  <p:stCondLst>
                                    <p:cond delay="0"/>
                                  </p:stCondLst>
                                  <p:childTnLst>
                                    <p:set>
                                      <p:cBhvr>
                                        <p:cTn dur="1" fill="hold">
                                          <p:stCondLst>
                                            <p:cond delay="0"/>
                                          </p:stCondLst>
                                        </p:cTn>
                                        <p:tgtEl>
                                          <p:spTgt spid="679"/>
                                        </p:tgtEl>
                                        <p:attrNameLst>
                                          <p:attrName>style.visibility</p:attrName>
                                        </p:attrNameLst>
                                      </p:cBhvr>
                                      <p:to>
                                        <p:strVal val="visible"/>
                                      </p:to>
                                    </p:set>
                                    <p:animEffect filter="fade" transition="in">
                                      <p:cBhvr>
                                        <p:cTn dur="500"/>
                                        <p:tgtEl>
                                          <p:spTgt spid="679"/>
                                        </p:tgtEl>
                                      </p:cBhvr>
                                    </p:animEffect>
                                  </p:childTnLst>
                                </p:cTn>
                              </p:par>
                            </p:childTnLst>
                          </p:cTn>
                        </p:par>
                        <p:par>
                          <p:cTn fill="hold">
                            <p:stCondLst>
                              <p:cond delay="5500"/>
                            </p:stCondLst>
                            <p:childTnLst>
                              <p:par>
                                <p:cTn fill="hold" nodeType="afterEffect" presetClass="entr" presetID="10" presetSubtype="0">
                                  <p:stCondLst>
                                    <p:cond delay="0"/>
                                  </p:stCondLst>
                                  <p:childTnLst>
                                    <p:set>
                                      <p:cBhvr>
                                        <p:cTn dur="1" fill="hold">
                                          <p:stCondLst>
                                            <p:cond delay="0"/>
                                          </p:stCondLst>
                                        </p:cTn>
                                        <p:tgtEl>
                                          <p:spTgt spid="684"/>
                                        </p:tgtEl>
                                        <p:attrNameLst>
                                          <p:attrName>style.visibility</p:attrName>
                                        </p:attrNameLst>
                                      </p:cBhvr>
                                      <p:to>
                                        <p:strVal val="visible"/>
                                      </p:to>
                                    </p:set>
                                    <p:animEffect filter="fade" transition="in">
                                      <p:cBhvr>
                                        <p:cTn dur="500"/>
                                        <p:tgtEl>
                                          <p:spTgt spid="684"/>
                                        </p:tgtEl>
                                      </p:cBhvr>
                                    </p:animEffect>
                                  </p:childTnLst>
                                </p:cTn>
                              </p:par>
                            </p:childTnLst>
                          </p:cTn>
                        </p:par>
                        <p:par>
                          <p:cTn fill="hold">
                            <p:stCondLst>
                              <p:cond delay="6000"/>
                            </p:stCondLst>
                            <p:childTnLst>
                              <p:par>
                                <p:cTn fill="hold" nodeType="afterEffect" presetClass="entr" presetID="10" presetSubtype="0">
                                  <p:stCondLst>
                                    <p:cond delay="0"/>
                                  </p:stCondLst>
                                  <p:childTnLst>
                                    <p:set>
                                      <p:cBhvr>
                                        <p:cTn dur="1" fill="hold">
                                          <p:stCondLst>
                                            <p:cond delay="0"/>
                                          </p:stCondLst>
                                        </p:cTn>
                                        <p:tgtEl>
                                          <p:spTgt spid="676"/>
                                        </p:tgtEl>
                                        <p:attrNameLst>
                                          <p:attrName>style.visibility</p:attrName>
                                        </p:attrNameLst>
                                      </p:cBhvr>
                                      <p:to>
                                        <p:strVal val="visible"/>
                                      </p:to>
                                    </p:set>
                                    <p:animEffect filter="fade" transition="in">
                                      <p:cBhvr>
                                        <p:cTn dur="500"/>
                                        <p:tgtEl>
                                          <p:spTgt spid="676"/>
                                        </p:tgtEl>
                                      </p:cBhvr>
                                    </p:animEffect>
                                  </p:childTnLst>
                                </p:cTn>
                              </p:par>
                            </p:childTnLst>
                          </p:cTn>
                        </p:par>
                        <p:par>
                          <p:cTn fill="hold">
                            <p:stCondLst>
                              <p:cond delay="6500"/>
                            </p:stCondLst>
                            <p:childTnLst>
                              <p:par>
                                <p:cTn fill="hold" nodeType="afterEffect" presetClass="entr" presetID="10" presetSubtype="0">
                                  <p:stCondLst>
                                    <p:cond delay="0"/>
                                  </p:stCondLst>
                                  <p:childTnLst>
                                    <p:set>
                                      <p:cBhvr>
                                        <p:cTn dur="1" fill="hold">
                                          <p:stCondLst>
                                            <p:cond delay="0"/>
                                          </p:stCondLst>
                                        </p:cTn>
                                        <p:tgtEl>
                                          <p:spTgt spid="685"/>
                                        </p:tgtEl>
                                        <p:attrNameLst>
                                          <p:attrName>style.visibility</p:attrName>
                                        </p:attrNameLst>
                                      </p:cBhvr>
                                      <p:to>
                                        <p:strVal val="visible"/>
                                      </p:to>
                                    </p:set>
                                    <p:animEffect filter="fade" transition="in">
                                      <p:cBhvr>
                                        <p:cTn dur="500"/>
                                        <p:tgtEl>
                                          <p:spTgt spid="685"/>
                                        </p:tgtEl>
                                      </p:cBhvr>
                                    </p:animEffect>
                                  </p:childTnLst>
                                </p:cTn>
                              </p:par>
                            </p:childTnLst>
                          </p:cTn>
                        </p:par>
                        <p:par>
                          <p:cTn fill="hold">
                            <p:stCondLst>
                              <p:cond delay="7000"/>
                            </p:stCondLst>
                            <p:childTnLst>
                              <p:par>
                                <p:cTn fill="hold" nodeType="afterEffect" presetClass="entr" presetID="10" presetSubtype="0">
                                  <p:stCondLst>
                                    <p:cond delay="0"/>
                                  </p:stCondLst>
                                  <p:childTnLst>
                                    <p:set>
                                      <p:cBhvr>
                                        <p:cTn dur="1" fill="hold">
                                          <p:stCondLst>
                                            <p:cond delay="0"/>
                                          </p:stCondLst>
                                        </p:cTn>
                                        <p:tgtEl>
                                          <p:spTgt spid="680"/>
                                        </p:tgtEl>
                                        <p:attrNameLst>
                                          <p:attrName>style.visibility</p:attrName>
                                        </p:attrNameLst>
                                      </p:cBhvr>
                                      <p:to>
                                        <p:strVal val="visible"/>
                                      </p:to>
                                    </p:set>
                                    <p:animEffect filter="fade" transition="in">
                                      <p:cBhvr>
                                        <p:cTn dur="500"/>
                                        <p:tgtEl>
                                          <p:spTgt spid="680"/>
                                        </p:tgtEl>
                                      </p:cBhvr>
                                    </p:animEffect>
                                  </p:childTnLst>
                                </p:cTn>
                              </p:par>
                            </p:childTnLst>
                          </p:cTn>
                        </p:par>
                        <p:par>
                          <p:cTn fill="hold">
                            <p:stCondLst>
                              <p:cond delay="7500"/>
                            </p:stCondLst>
                            <p:childTnLst>
                              <p:par>
                                <p:cTn fill="hold" nodeType="afterEffect" presetClass="entr" presetID="10" presetSubtype="0">
                                  <p:stCondLst>
                                    <p:cond delay="0"/>
                                  </p:stCondLst>
                                  <p:childTnLst>
                                    <p:set>
                                      <p:cBhvr>
                                        <p:cTn dur="1" fill="hold">
                                          <p:stCondLst>
                                            <p:cond delay="0"/>
                                          </p:stCondLst>
                                        </p:cTn>
                                        <p:tgtEl>
                                          <p:spTgt spid="686"/>
                                        </p:tgtEl>
                                        <p:attrNameLst>
                                          <p:attrName>style.visibility</p:attrName>
                                        </p:attrNameLst>
                                      </p:cBhvr>
                                      <p:to>
                                        <p:strVal val="visible"/>
                                      </p:to>
                                    </p:set>
                                    <p:animEffect filter="fade" transition="in">
                                      <p:cBhvr>
                                        <p:cTn dur="500"/>
                                        <p:tgtEl>
                                          <p:spTgt spid="686"/>
                                        </p:tgtEl>
                                      </p:cBhvr>
                                    </p:animEffect>
                                  </p:childTnLst>
                                </p:cTn>
                              </p:par>
                            </p:childTnLst>
                          </p:cTn>
                        </p:par>
                        <p:par>
                          <p:cTn fill="hold">
                            <p:stCondLst>
                              <p:cond delay="8000"/>
                            </p:stCondLst>
                            <p:childTnLst>
                              <p:par>
                                <p:cTn fill="hold" nodeType="afterEffect" presetClass="entr" presetID="10" presetSubtype="0">
                                  <p:stCondLst>
                                    <p:cond delay="0"/>
                                  </p:stCondLst>
                                  <p:childTnLst>
                                    <p:set>
                                      <p:cBhvr>
                                        <p:cTn dur="1" fill="hold">
                                          <p:stCondLst>
                                            <p:cond delay="0"/>
                                          </p:stCondLst>
                                        </p:cTn>
                                        <p:tgtEl>
                                          <p:spTgt spid="681"/>
                                        </p:tgtEl>
                                        <p:attrNameLst>
                                          <p:attrName>style.visibility</p:attrName>
                                        </p:attrNameLst>
                                      </p:cBhvr>
                                      <p:to>
                                        <p:strVal val="visible"/>
                                      </p:to>
                                    </p:set>
                                    <p:animEffect filter="fade" transition="in">
                                      <p:cBhvr>
                                        <p:cTn dur="500"/>
                                        <p:tgtEl>
                                          <p:spTgt spid="681"/>
                                        </p:tgtEl>
                                      </p:cBhvr>
                                    </p:animEffect>
                                  </p:childTnLst>
                                </p:cTn>
                              </p:par>
                            </p:childTnLst>
                          </p:cTn>
                        </p:par>
                        <p:par>
                          <p:cTn fill="hold">
                            <p:stCondLst>
                              <p:cond delay="8500"/>
                            </p:stCondLst>
                            <p:childTnLst>
                              <p:par>
                                <p:cTn fill="hold" nodeType="afterEffect" presetClass="entr" presetID="10" presetSubtype="0">
                                  <p:stCondLst>
                                    <p:cond delay="0"/>
                                  </p:stCondLst>
                                  <p:childTnLst>
                                    <p:set>
                                      <p:cBhvr>
                                        <p:cTn dur="1" fill="hold">
                                          <p:stCondLst>
                                            <p:cond delay="0"/>
                                          </p:stCondLst>
                                        </p:cTn>
                                        <p:tgtEl>
                                          <p:spTgt spid="687"/>
                                        </p:tgtEl>
                                        <p:attrNameLst>
                                          <p:attrName>style.visibility</p:attrName>
                                        </p:attrNameLst>
                                      </p:cBhvr>
                                      <p:to>
                                        <p:strVal val="visible"/>
                                      </p:to>
                                    </p:set>
                                    <p:animEffect filter="fade" transition="in">
                                      <p:cBhvr>
                                        <p:cTn dur="500"/>
                                        <p:tgtEl>
                                          <p:spTgt spid="687"/>
                                        </p:tgtEl>
                                      </p:cBhvr>
                                    </p:animEffect>
                                  </p:childTnLst>
                                </p:cTn>
                              </p:par>
                            </p:childTnLst>
                          </p:cTn>
                        </p:par>
                        <p:par>
                          <p:cTn fill="hold">
                            <p:stCondLst>
                              <p:cond delay="9000"/>
                            </p:stCondLst>
                            <p:childTnLst>
                              <p:par>
                                <p:cTn fill="hold" nodeType="afterEffect" presetClass="entr" presetID="10" presetSubtype="0">
                                  <p:stCondLst>
                                    <p:cond delay="0"/>
                                  </p:stCondLst>
                                  <p:childTnLst>
                                    <p:set>
                                      <p:cBhvr>
                                        <p:cTn dur="1" fill="hold">
                                          <p:stCondLst>
                                            <p:cond delay="0"/>
                                          </p:stCondLst>
                                        </p:cTn>
                                        <p:tgtEl>
                                          <p:spTgt spid="675"/>
                                        </p:tgtEl>
                                        <p:attrNameLst>
                                          <p:attrName>style.visibility</p:attrName>
                                        </p:attrNameLst>
                                      </p:cBhvr>
                                      <p:to>
                                        <p:strVal val="visible"/>
                                      </p:to>
                                    </p:set>
                                    <p:animEffect filter="fade" transition="in">
                                      <p:cBhvr>
                                        <p:cTn dur="500"/>
                                        <p:tgtEl>
                                          <p:spTgt spid="675"/>
                                        </p:tgtEl>
                                      </p:cBhvr>
                                    </p:animEffect>
                                  </p:childTnLst>
                                </p:cTn>
                              </p:par>
                            </p:childTnLst>
                          </p:cTn>
                        </p:par>
                        <p:par>
                          <p:cTn fill="hold">
                            <p:stCondLst>
                              <p:cond delay="9500"/>
                            </p:stCondLst>
                            <p:childTnLst>
                              <p:par>
                                <p:cTn fill="hold" nodeType="afterEffect" presetClass="entr" presetID="10" presetSubtype="0">
                                  <p:stCondLst>
                                    <p:cond delay="0"/>
                                  </p:stCondLst>
                                  <p:childTnLst>
                                    <p:set>
                                      <p:cBhvr>
                                        <p:cTn dur="1" fill="hold">
                                          <p:stCondLst>
                                            <p:cond delay="0"/>
                                          </p:stCondLst>
                                        </p:cTn>
                                        <p:tgtEl>
                                          <p:spTgt spid="688"/>
                                        </p:tgtEl>
                                        <p:attrNameLst>
                                          <p:attrName>style.visibility</p:attrName>
                                        </p:attrNameLst>
                                      </p:cBhvr>
                                      <p:to>
                                        <p:strVal val="visible"/>
                                      </p:to>
                                    </p:set>
                                    <p:animEffect filter="fade" transition="in">
                                      <p:cBhvr>
                                        <p:cTn dur="500"/>
                                        <p:tgtEl>
                                          <p:spTgt spid="688"/>
                                        </p:tgtEl>
                                      </p:cBhvr>
                                    </p:animEffect>
                                  </p:childTnLst>
                                </p:cTn>
                              </p:par>
                            </p:childTnLst>
                          </p:cTn>
                        </p:par>
                        <p:par>
                          <p:cTn fill="hold">
                            <p:stCondLst>
                              <p:cond delay="10000"/>
                            </p:stCondLst>
                            <p:childTnLst>
                              <p:par>
                                <p:cTn fill="hold" nodeType="afterEffect" presetClass="entr" presetID="10" presetSubtype="0">
                                  <p:stCondLst>
                                    <p:cond delay="0"/>
                                  </p:stCondLst>
                                  <p:childTnLst>
                                    <p:set>
                                      <p:cBhvr>
                                        <p:cTn dur="1" fill="hold">
                                          <p:stCondLst>
                                            <p:cond delay="0"/>
                                          </p:stCondLst>
                                        </p:cTn>
                                        <p:tgtEl>
                                          <p:spTgt spid="695"/>
                                        </p:tgtEl>
                                        <p:attrNameLst>
                                          <p:attrName>style.visibility</p:attrName>
                                        </p:attrNameLst>
                                      </p:cBhvr>
                                      <p:to>
                                        <p:strVal val="visible"/>
                                      </p:to>
                                    </p:set>
                                    <p:animEffect filter="fade" transition="in">
                                      <p:cBhvr>
                                        <p:cTn dur="500"/>
                                        <p:tgtEl>
                                          <p:spTgt spid="695"/>
                                        </p:tgtEl>
                                      </p:cBhvr>
                                    </p:animEffect>
                                  </p:childTnLst>
                                </p:cTn>
                              </p:par>
                            </p:childTnLst>
                          </p:cTn>
                        </p:par>
                        <p:par>
                          <p:cTn fill="hold">
                            <p:stCondLst>
                              <p:cond delay="10500"/>
                            </p:stCondLst>
                            <p:childTnLst>
                              <p:par>
                                <p:cTn fill="hold" nodeType="afterEffect" presetClass="entr" presetID="10" presetSubtype="0">
                                  <p:stCondLst>
                                    <p:cond delay="0"/>
                                  </p:stCondLst>
                                  <p:childTnLst>
                                    <p:set>
                                      <p:cBhvr>
                                        <p:cTn dur="1" fill="hold">
                                          <p:stCondLst>
                                            <p:cond delay="0"/>
                                          </p:stCondLst>
                                        </p:cTn>
                                        <p:tgtEl>
                                          <p:spTgt spid="689"/>
                                        </p:tgtEl>
                                        <p:attrNameLst>
                                          <p:attrName>style.visibility</p:attrName>
                                        </p:attrNameLst>
                                      </p:cBhvr>
                                      <p:to>
                                        <p:strVal val="visible"/>
                                      </p:to>
                                    </p:set>
                                    <p:animEffect filter="fade" transition="in">
                                      <p:cBhvr>
                                        <p:cTn dur="500"/>
                                        <p:tgtEl>
                                          <p:spTgt spid="689"/>
                                        </p:tgtEl>
                                      </p:cBhvr>
                                    </p:animEffect>
                                  </p:childTnLst>
                                </p:cTn>
                              </p:par>
                            </p:childTnLst>
                          </p:cTn>
                        </p:par>
                        <p:par>
                          <p:cTn fill="hold">
                            <p:stCondLst>
                              <p:cond delay="11000"/>
                            </p:stCondLst>
                            <p:childTnLst>
                              <p:par>
                                <p:cTn fill="hold" nodeType="afterEffect" presetClass="entr" presetID="10" presetSubtype="0">
                                  <p:stCondLst>
                                    <p:cond delay="0"/>
                                  </p:stCondLst>
                                  <p:childTnLst>
                                    <p:set>
                                      <p:cBhvr>
                                        <p:cTn dur="1" fill="hold">
                                          <p:stCondLst>
                                            <p:cond delay="0"/>
                                          </p:stCondLst>
                                        </p:cTn>
                                        <p:tgtEl>
                                          <p:spTgt spid="693"/>
                                        </p:tgtEl>
                                        <p:attrNameLst>
                                          <p:attrName>style.visibility</p:attrName>
                                        </p:attrNameLst>
                                      </p:cBhvr>
                                      <p:to>
                                        <p:strVal val="visible"/>
                                      </p:to>
                                    </p:set>
                                    <p:animEffect filter="fade" transition="in">
                                      <p:cBhvr>
                                        <p:cTn dur="1000"/>
                                        <p:tgtEl>
                                          <p:spTgt spid="6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0" name="Shape 700"/>
        <p:cNvGrpSpPr/>
        <p:nvPr/>
      </p:nvGrpSpPr>
      <p:grpSpPr>
        <a:xfrm>
          <a:off x="0" y="0"/>
          <a:ext cx="0" cy="0"/>
          <a:chOff x="0" y="0"/>
          <a:chExt cx="0" cy="0"/>
        </a:xfrm>
      </p:grpSpPr>
      <p:grpSp>
        <p:nvGrpSpPr>
          <p:cNvPr id="701" name="Google Shape;701;p25"/>
          <p:cNvGrpSpPr/>
          <p:nvPr/>
        </p:nvGrpSpPr>
        <p:grpSpPr>
          <a:xfrm>
            <a:off x="1390651" y="2073945"/>
            <a:ext cx="2027238" cy="1439466"/>
            <a:chOff x="1390651" y="2073945"/>
            <a:chExt cx="2027238" cy="1439466"/>
          </a:xfrm>
        </p:grpSpPr>
        <p:sp>
          <p:nvSpPr>
            <p:cNvPr id="702" name="Google Shape;702;p25"/>
            <p:cNvSpPr/>
            <p:nvPr/>
          </p:nvSpPr>
          <p:spPr>
            <a:xfrm rot="-5400000">
              <a:off x="1612107" y="1852489"/>
              <a:ext cx="842963" cy="1285875"/>
            </a:xfrm>
            <a:custGeom>
              <a:rect b="b" l="l" r="r" t="t"/>
              <a:pathLst>
                <a:path extrusionOk="0" h="1285647" w="1124940">
                  <a:moveTo>
                    <a:pt x="1124940" y="116068"/>
                  </a:moveTo>
                  <a:lnTo>
                    <a:pt x="1124940" y="580324"/>
                  </a:lnTo>
                  <a:cubicBezTo>
                    <a:pt x="1124940" y="644427"/>
                    <a:pt x="1072975" y="696392"/>
                    <a:pt x="1008872" y="696392"/>
                  </a:cubicBezTo>
                  <a:lnTo>
                    <a:pt x="857097" y="696392"/>
                  </a:lnTo>
                  <a:lnTo>
                    <a:pt x="857097" y="696394"/>
                  </a:lnTo>
                  <a:lnTo>
                    <a:pt x="544617" y="696394"/>
                  </a:lnTo>
                  <a:cubicBezTo>
                    <a:pt x="480514" y="696394"/>
                    <a:pt x="428549" y="748359"/>
                    <a:pt x="428549" y="812462"/>
                  </a:cubicBezTo>
                  <a:lnTo>
                    <a:pt x="428549" y="1276719"/>
                  </a:lnTo>
                  <a:lnTo>
                    <a:pt x="430351" y="1285647"/>
                  </a:lnTo>
                  <a:lnTo>
                    <a:pt x="133924" y="1285647"/>
                  </a:lnTo>
                  <a:cubicBezTo>
                    <a:pt x="59960" y="1285647"/>
                    <a:pt x="0" y="1225687"/>
                    <a:pt x="0" y="1151723"/>
                  </a:cubicBezTo>
                  <a:lnTo>
                    <a:pt x="0" y="803555"/>
                  </a:lnTo>
                  <a:lnTo>
                    <a:pt x="258909" y="803555"/>
                  </a:lnTo>
                  <a:cubicBezTo>
                    <a:pt x="323014" y="803555"/>
                    <a:pt x="374981" y="751588"/>
                    <a:pt x="374981" y="687483"/>
                  </a:cubicBezTo>
                  <a:lnTo>
                    <a:pt x="374981" y="580329"/>
                  </a:lnTo>
                  <a:lnTo>
                    <a:pt x="374980" y="580324"/>
                  </a:lnTo>
                  <a:lnTo>
                    <a:pt x="374980" y="116068"/>
                  </a:lnTo>
                  <a:cubicBezTo>
                    <a:pt x="374980" y="51965"/>
                    <a:pt x="426945" y="0"/>
                    <a:pt x="491048" y="0"/>
                  </a:cubicBezTo>
                  <a:lnTo>
                    <a:pt x="1008872" y="0"/>
                  </a:lnTo>
                  <a:cubicBezTo>
                    <a:pt x="1072975" y="0"/>
                    <a:pt x="1124940" y="51965"/>
                    <a:pt x="1124940" y="116068"/>
                  </a:cubicBezTo>
                  <a:close/>
                </a:path>
              </a:pathLst>
            </a:custGeom>
            <a:solidFill>
              <a:srgbClr val="7E90A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350"/>
                <a:buFont typeface="Calibri"/>
                <a:buNone/>
              </a:pPr>
              <a:r>
                <a:t/>
              </a:r>
              <a:endParaRPr b="0" i="0" sz="1350" u="none" cap="none" strike="noStrike">
                <a:solidFill>
                  <a:srgbClr val="FFFFFF"/>
                </a:solidFill>
                <a:latin typeface="Calibri"/>
                <a:ea typeface="Calibri"/>
                <a:cs typeface="Calibri"/>
                <a:sym typeface="Calibri"/>
              </a:endParaRPr>
            </a:p>
          </p:txBody>
        </p:sp>
        <p:sp>
          <p:nvSpPr>
            <p:cNvPr id="703" name="Google Shape;703;p25"/>
            <p:cNvSpPr/>
            <p:nvPr/>
          </p:nvSpPr>
          <p:spPr>
            <a:xfrm>
              <a:off x="1460069" y="2146976"/>
              <a:ext cx="532475" cy="399356"/>
            </a:xfrm>
            <a:custGeom>
              <a:rect b="b" l="l" r="r" t="t"/>
              <a:pathLst>
                <a:path extrusionOk="0" h="532475" w="532475">
                  <a:moveTo>
                    <a:pt x="88748" y="0"/>
                  </a:moveTo>
                  <a:lnTo>
                    <a:pt x="443727" y="0"/>
                  </a:lnTo>
                  <a:cubicBezTo>
                    <a:pt x="492741" y="0"/>
                    <a:pt x="532475" y="39734"/>
                    <a:pt x="532475" y="88748"/>
                  </a:cubicBezTo>
                  <a:lnTo>
                    <a:pt x="532475" y="443727"/>
                  </a:lnTo>
                  <a:cubicBezTo>
                    <a:pt x="532475" y="492741"/>
                    <a:pt x="492741" y="532475"/>
                    <a:pt x="443727" y="532475"/>
                  </a:cubicBezTo>
                  <a:lnTo>
                    <a:pt x="88748" y="532475"/>
                  </a:lnTo>
                  <a:cubicBezTo>
                    <a:pt x="39734" y="532475"/>
                    <a:pt x="0" y="492741"/>
                    <a:pt x="0" y="443727"/>
                  </a:cubicBezTo>
                  <a:lnTo>
                    <a:pt x="0" y="88748"/>
                  </a:lnTo>
                  <a:cubicBezTo>
                    <a:pt x="0" y="39734"/>
                    <a:pt x="39734" y="0"/>
                    <a:pt x="88748" y="0"/>
                  </a:cubicBezTo>
                  <a:close/>
                </a:path>
              </a:pathLst>
            </a:cu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9CC2E5"/>
                </a:buClr>
                <a:buSzPts val="2800"/>
                <a:buFont typeface="Calibri"/>
                <a:buNone/>
              </a:pPr>
              <a:r>
                <a:rPr b="1" i="0" lang="en-US" sz="2800" u="none" cap="none" strike="noStrike">
                  <a:solidFill>
                    <a:srgbClr val="9CC2E5"/>
                  </a:solidFill>
                  <a:latin typeface="Calibri"/>
                  <a:ea typeface="Calibri"/>
                  <a:cs typeface="Calibri"/>
                  <a:sym typeface="Calibri"/>
                </a:rPr>
                <a:t>01</a:t>
              </a:r>
              <a:endParaRPr b="1" i="0" sz="2800" u="none" cap="none" strike="noStrike">
                <a:solidFill>
                  <a:srgbClr val="9CC2E5"/>
                </a:solidFill>
                <a:latin typeface="Calibri"/>
                <a:ea typeface="Calibri"/>
                <a:cs typeface="Calibri"/>
                <a:sym typeface="Calibri"/>
              </a:endParaRPr>
            </a:p>
          </p:txBody>
        </p:sp>
        <p:sp>
          <p:nvSpPr>
            <p:cNvPr id="704" name="Google Shape;704;p25"/>
            <p:cNvSpPr/>
            <p:nvPr/>
          </p:nvSpPr>
          <p:spPr>
            <a:xfrm>
              <a:off x="2193926" y="2595439"/>
              <a:ext cx="1223963" cy="917972"/>
            </a:xfrm>
            <a:custGeom>
              <a:rect b="b" l="l" r="r" t="t"/>
              <a:pathLst>
                <a:path extrusionOk="0" h="1553488" w="1178510">
                  <a:moveTo>
                    <a:pt x="196422" y="0"/>
                  </a:moveTo>
                  <a:lnTo>
                    <a:pt x="982088" y="0"/>
                  </a:lnTo>
                  <a:cubicBezTo>
                    <a:pt x="1090569" y="0"/>
                    <a:pt x="1178510" y="87941"/>
                    <a:pt x="1178510" y="196422"/>
                  </a:cubicBezTo>
                  <a:lnTo>
                    <a:pt x="1178510" y="1357066"/>
                  </a:lnTo>
                  <a:cubicBezTo>
                    <a:pt x="1178510" y="1465547"/>
                    <a:pt x="1090569" y="1553488"/>
                    <a:pt x="982088" y="1553488"/>
                  </a:cubicBezTo>
                  <a:lnTo>
                    <a:pt x="196422" y="1553488"/>
                  </a:lnTo>
                  <a:cubicBezTo>
                    <a:pt x="87941" y="1553488"/>
                    <a:pt x="0" y="1465547"/>
                    <a:pt x="0" y="1357066"/>
                  </a:cubicBezTo>
                  <a:lnTo>
                    <a:pt x="0" y="196422"/>
                  </a:lnTo>
                  <a:cubicBezTo>
                    <a:pt x="0" y="87941"/>
                    <a:pt x="87941" y="0"/>
                    <a:pt x="196422" y="0"/>
                  </a:cubicBezTo>
                  <a:close/>
                </a:path>
              </a:pathLst>
            </a:custGeom>
            <a:solidFill>
              <a:srgbClr val="7E90A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000">
                  <a:solidFill>
                    <a:schemeClr val="lt1"/>
                  </a:solidFill>
                  <a:latin typeface="Arial"/>
                  <a:ea typeface="Arial"/>
                  <a:cs typeface="Arial"/>
                  <a:sym typeface="Arial"/>
                </a:rPr>
                <a:t>text</a:t>
              </a:r>
              <a:endParaRPr b="1" i="0" sz="2000" u="none" cap="none" strike="noStrike">
                <a:solidFill>
                  <a:schemeClr val="lt1"/>
                </a:solidFill>
                <a:latin typeface="Microsoft Yahei"/>
                <a:ea typeface="Microsoft Yahei"/>
                <a:cs typeface="Microsoft Yahei"/>
                <a:sym typeface="Microsoft Yahei"/>
              </a:endParaRPr>
            </a:p>
          </p:txBody>
        </p:sp>
      </p:grpSp>
      <p:grpSp>
        <p:nvGrpSpPr>
          <p:cNvPr id="705" name="Google Shape;705;p25"/>
          <p:cNvGrpSpPr/>
          <p:nvPr/>
        </p:nvGrpSpPr>
        <p:grpSpPr>
          <a:xfrm>
            <a:off x="3327400" y="1203598"/>
            <a:ext cx="2493963" cy="1980010"/>
            <a:chOff x="3327400" y="1203598"/>
            <a:chExt cx="2493963" cy="1980010"/>
          </a:xfrm>
        </p:grpSpPr>
        <p:sp>
          <p:nvSpPr>
            <p:cNvPr id="706" name="Google Shape;706;p25"/>
            <p:cNvSpPr/>
            <p:nvPr/>
          </p:nvSpPr>
          <p:spPr>
            <a:xfrm>
              <a:off x="4691063" y="1203598"/>
              <a:ext cx="1130300" cy="1044179"/>
            </a:xfrm>
            <a:custGeom>
              <a:rect b="b" l="l" r="r" t="t"/>
              <a:pathLst>
                <a:path extrusionOk="0" h="1392783" w="1339215">
                  <a:moveTo>
                    <a:pt x="508904" y="0"/>
                  </a:moveTo>
                  <a:lnTo>
                    <a:pt x="1205291" y="0"/>
                  </a:lnTo>
                  <a:cubicBezTo>
                    <a:pt x="1279255" y="0"/>
                    <a:pt x="1339215" y="59960"/>
                    <a:pt x="1339215" y="133924"/>
                  </a:cubicBezTo>
                  <a:lnTo>
                    <a:pt x="1339215" y="669605"/>
                  </a:lnTo>
                  <a:cubicBezTo>
                    <a:pt x="1339215" y="743569"/>
                    <a:pt x="1279255" y="803529"/>
                    <a:pt x="1205291" y="803529"/>
                  </a:cubicBezTo>
                  <a:lnTo>
                    <a:pt x="857098" y="803529"/>
                  </a:lnTo>
                  <a:lnTo>
                    <a:pt x="607115" y="803529"/>
                  </a:lnTo>
                  <a:cubicBezTo>
                    <a:pt x="508496" y="803529"/>
                    <a:pt x="428549" y="883476"/>
                    <a:pt x="428549" y="982095"/>
                  </a:cubicBezTo>
                  <a:lnTo>
                    <a:pt x="428549" y="1392783"/>
                  </a:lnTo>
                  <a:lnTo>
                    <a:pt x="133924" y="1392783"/>
                  </a:lnTo>
                  <a:cubicBezTo>
                    <a:pt x="59960" y="1392783"/>
                    <a:pt x="0" y="1332823"/>
                    <a:pt x="0" y="1258859"/>
                  </a:cubicBezTo>
                  <a:lnTo>
                    <a:pt x="0" y="910666"/>
                  </a:lnTo>
                  <a:lnTo>
                    <a:pt x="196414" y="910666"/>
                  </a:lnTo>
                  <a:cubicBezTo>
                    <a:pt x="295033" y="910666"/>
                    <a:pt x="374980" y="830719"/>
                    <a:pt x="374980" y="732100"/>
                  </a:cubicBezTo>
                  <a:lnTo>
                    <a:pt x="374980" y="669605"/>
                  </a:lnTo>
                  <a:lnTo>
                    <a:pt x="374980" y="589254"/>
                  </a:lnTo>
                  <a:lnTo>
                    <a:pt x="374980" y="133924"/>
                  </a:lnTo>
                  <a:cubicBezTo>
                    <a:pt x="374980" y="59960"/>
                    <a:pt x="434940" y="0"/>
                    <a:pt x="508904"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350"/>
                <a:buFont typeface="Calibri"/>
                <a:buNone/>
              </a:pPr>
              <a:r>
                <a:t/>
              </a:r>
              <a:endParaRPr b="0" i="0" sz="1350" u="none" cap="none" strike="noStrike">
                <a:solidFill>
                  <a:srgbClr val="FFFFFF"/>
                </a:solidFill>
                <a:latin typeface="Calibri"/>
                <a:ea typeface="Calibri"/>
                <a:cs typeface="Calibri"/>
                <a:sym typeface="Calibri"/>
              </a:endParaRPr>
            </a:p>
          </p:txBody>
        </p:sp>
        <p:sp>
          <p:nvSpPr>
            <p:cNvPr id="707" name="Google Shape;707;p25"/>
            <p:cNvSpPr/>
            <p:nvPr/>
          </p:nvSpPr>
          <p:spPr>
            <a:xfrm>
              <a:off x="5093612" y="1265405"/>
              <a:ext cx="638970" cy="479228"/>
            </a:xfrm>
            <a:custGeom>
              <a:rect b="b" l="l" r="r" t="t"/>
              <a:pathLst>
                <a:path extrusionOk="0" h="638970" w="638970">
                  <a:moveTo>
                    <a:pt x="106497" y="0"/>
                  </a:moveTo>
                  <a:lnTo>
                    <a:pt x="532473" y="0"/>
                  </a:lnTo>
                  <a:cubicBezTo>
                    <a:pt x="591290" y="0"/>
                    <a:pt x="638970" y="47680"/>
                    <a:pt x="638970" y="106497"/>
                  </a:cubicBezTo>
                  <a:lnTo>
                    <a:pt x="638970" y="532473"/>
                  </a:lnTo>
                  <a:cubicBezTo>
                    <a:pt x="638970" y="591290"/>
                    <a:pt x="591290" y="638970"/>
                    <a:pt x="532473" y="638970"/>
                  </a:cubicBezTo>
                  <a:lnTo>
                    <a:pt x="106497" y="638970"/>
                  </a:lnTo>
                  <a:cubicBezTo>
                    <a:pt x="47680" y="638970"/>
                    <a:pt x="0" y="591290"/>
                    <a:pt x="0" y="532473"/>
                  </a:cubicBezTo>
                  <a:lnTo>
                    <a:pt x="0" y="106497"/>
                  </a:lnTo>
                  <a:cubicBezTo>
                    <a:pt x="0" y="47680"/>
                    <a:pt x="47680" y="0"/>
                    <a:pt x="106497" y="0"/>
                  </a:cubicBezTo>
                  <a:close/>
                </a:path>
              </a:pathLst>
            </a:cu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5B9BD5"/>
                </a:buClr>
                <a:buSzPts val="3200"/>
                <a:buFont typeface="Calibri"/>
                <a:buNone/>
              </a:pPr>
              <a:r>
                <a:rPr b="1" i="0" lang="en-US" sz="3200" u="none" cap="none" strike="noStrike">
                  <a:solidFill>
                    <a:srgbClr val="5B9BD5"/>
                  </a:solidFill>
                  <a:latin typeface="Calibri"/>
                  <a:ea typeface="Calibri"/>
                  <a:cs typeface="Calibri"/>
                  <a:sym typeface="Calibri"/>
                </a:rPr>
                <a:t>02</a:t>
              </a:r>
              <a:endParaRPr b="1" i="0" sz="3200" u="none" cap="none" strike="noStrike">
                <a:solidFill>
                  <a:srgbClr val="5B9BD5"/>
                </a:solidFill>
                <a:latin typeface="Calibri"/>
                <a:ea typeface="Calibri"/>
                <a:cs typeface="Calibri"/>
                <a:sym typeface="Calibri"/>
              </a:endParaRPr>
            </a:p>
          </p:txBody>
        </p:sp>
        <p:sp>
          <p:nvSpPr>
            <p:cNvPr id="708" name="Google Shape;708;p25"/>
            <p:cNvSpPr/>
            <p:nvPr/>
          </p:nvSpPr>
          <p:spPr>
            <a:xfrm>
              <a:off x="3327400" y="1887017"/>
              <a:ext cx="1728788" cy="1296591"/>
            </a:xfrm>
            <a:custGeom>
              <a:rect b="b" l="l" r="r" t="t"/>
              <a:pathLst>
                <a:path extrusionOk="0" h="2035606" w="1714196">
                  <a:moveTo>
                    <a:pt x="285705" y="0"/>
                  </a:moveTo>
                  <a:lnTo>
                    <a:pt x="1428491" y="0"/>
                  </a:lnTo>
                  <a:cubicBezTo>
                    <a:pt x="1586282" y="0"/>
                    <a:pt x="1714196" y="127914"/>
                    <a:pt x="1714196" y="285705"/>
                  </a:cubicBezTo>
                  <a:lnTo>
                    <a:pt x="1714196" y="1749901"/>
                  </a:lnTo>
                  <a:cubicBezTo>
                    <a:pt x="1714196" y="1907692"/>
                    <a:pt x="1586282" y="2035606"/>
                    <a:pt x="1428491" y="2035606"/>
                  </a:cubicBezTo>
                  <a:lnTo>
                    <a:pt x="285705" y="2035606"/>
                  </a:lnTo>
                  <a:cubicBezTo>
                    <a:pt x="127914" y="2035606"/>
                    <a:pt x="0" y="1907692"/>
                    <a:pt x="0" y="1749901"/>
                  </a:cubicBezTo>
                  <a:lnTo>
                    <a:pt x="0" y="285705"/>
                  </a:lnTo>
                  <a:cubicBezTo>
                    <a:pt x="0" y="127914"/>
                    <a:pt x="127914" y="0"/>
                    <a:pt x="285705"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000">
                  <a:solidFill>
                    <a:schemeClr val="lt1"/>
                  </a:solidFill>
                  <a:latin typeface="Arial"/>
                  <a:ea typeface="Arial"/>
                  <a:cs typeface="Arial"/>
                  <a:sym typeface="Arial"/>
                </a:rPr>
                <a:t>text</a:t>
              </a:r>
              <a:endParaRPr b="1" i="0" sz="2000" u="none" cap="none" strike="noStrike">
                <a:solidFill>
                  <a:schemeClr val="lt1"/>
                </a:solidFill>
                <a:latin typeface="Microsoft Yahei"/>
                <a:ea typeface="Microsoft Yahei"/>
                <a:cs typeface="Microsoft Yahei"/>
                <a:sym typeface="Microsoft Yahei"/>
              </a:endParaRPr>
            </a:p>
          </p:txBody>
        </p:sp>
      </p:grpSp>
      <p:grpSp>
        <p:nvGrpSpPr>
          <p:cNvPr id="709" name="Google Shape;709;p25"/>
          <p:cNvGrpSpPr/>
          <p:nvPr/>
        </p:nvGrpSpPr>
        <p:grpSpPr>
          <a:xfrm>
            <a:off x="3890963" y="3378870"/>
            <a:ext cx="1544637" cy="1090613"/>
            <a:chOff x="3890963" y="3378870"/>
            <a:chExt cx="1544637" cy="1090613"/>
          </a:xfrm>
        </p:grpSpPr>
        <p:sp>
          <p:nvSpPr>
            <p:cNvPr id="710" name="Google Shape;710;p25"/>
            <p:cNvSpPr/>
            <p:nvPr/>
          </p:nvSpPr>
          <p:spPr>
            <a:xfrm rot="5400000">
              <a:off x="4679950" y="3713833"/>
              <a:ext cx="647700" cy="863600"/>
            </a:xfrm>
            <a:custGeom>
              <a:rect b="b" l="l" r="r" t="t"/>
              <a:pathLst>
                <a:path extrusionOk="0" h="1176129" w="806805">
                  <a:moveTo>
                    <a:pt x="0" y="801149"/>
                  </a:moveTo>
                  <a:lnTo>
                    <a:pt x="0" y="1079922"/>
                  </a:lnTo>
                  <a:cubicBezTo>
                    <a:pt x="0" y="1133056"/>
                    <a:pt x="43073" y="1176129"/>
                    <a:pt x="96207" y="1176129"/>
                  </a:cubicBezTo>
                  <a:lnTo>
                    <a:pt x="337810" y="1176129"/>
                  </a:lnTo>
                  <a:lnTo>
                    <a:pt x="337810" y="769628"/>
                  </a:lnTo>
                  <a:cubicBezTo>
                    <a:pt x="337810" y="759187"/>
                    <a:pt x="339926" y="749240"/>
                    <a:pt x="343752" y="740194"/>
                  </a:cubicBezTo>
                  <a:lnTo>
                    <a:pt x="347329" y="734888"/>
                  </a:lnTo>
                  <a:lnTo>
                    <a:pt x="360020" y="743445"/>
                  </a:lnTo>
                  <a:cubicBezTo>
                    <a:pt x="369939" y="747640"/>
                    <a:pt x="380844" y="749960"/>
                    <a:pt x="392290" y="749960"/>
                  </a:cubicBezTo>
                  <a:lnTo>
                    <a:pt x="723900" y="749960"/>
                  </a:lnTo>
                  <a:cubicBezTo>
                    <a:pt x="769687" y="749960"/>
                    <a:pt x="806805" y="712842"/>
                    <a:pt x="806805" y="667055"/>
                  </a:cubicBezTo>
                  <a:lnTo>
                    <a:pt x="806805" y="82905"/>
                  </a:lnTo>
                  <a:cubicBezTo>
                    <a:pt x="806805" y="37118"/>
                    <a:pt x="769687" y="0"/>
                    <a:pt x="723900" y="0"/>
                  </a:cubicBezTo>
                  <a:lnTo>
                    <a:pt x="392290" y="0"/>
                  </a:lnTo>
                  <a:cubicBezTo>
                    <a:pt x="346503" y="0"/>
                    <a:pt x="309385" y="37118"/>
                    <a:pt x="309385" y="82905"/>
                  </a:cubicBezTo>
                  <a:lnTo>
                    <a:pt x="309385" y="667055"/>
                  </a:lnTo>
                  <a:lnTo>
                    <a:pt x="309386" y="667058"/>
                  </a:lnTo>
                  <a:lnTo>
                    <a:pt x="309386" y="716968"/>
                  </a:lnTo>
                  <a:cubicBezTo>
                    <a:pt x="309386" y="763460"/>
                    <a:pt x="271696" y="801149"/>
                    <a:pt x="225204" y="801149"/>
                  </a:cubicBezTo>
                  <a:close/>
                </a:path>
              </a:pathLst>
            </a:custGeom>
            <a:solidFill>
              <a:srgbClr val="2C364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350"/>
                <a:buFont typeface="Calibri"/>
                <a:buNone/>
              </a:pPr>
              <a:r>
                <a:t/>
              </a:r>
              <a:endParaRPr b="0" i="0" sz="1350" u="none" cap="none" strike="noStrike">
                <a:solidFill>
                  <a:srgbClr val="FFFFFF"/>
                </a:solidFill>
                <a:latin typeface="Calibri"/>
                <a:ea typeface="Calibri"/>
                <a:cs typeface="Calibri"/>
                <a:sym typeface="Calibri"/>
              </a:endParaRPr>
            </a:p>
          </p:txBody>
        </p:sp>
        <p:sp>
          <p:nvSpPr>
            <p:cNvPr id="711" name="Google Shape;711;p25"/>
            <p:cNvSpPr/>
            <p:nvPr/>
          </p:nvSpPr>
          <p:spPr>
            <a:xfrm>
              <a:off x="4988573" y="4130190"/>
              <a:ext cx="360000" cy="268955"/>
            </a:xfrm>
            <a:custGeom>
              <a:rect b="b" l="l" r="r" t="t"/>
              <a:pathLst>
                <a:path extrusionOk="0" h="358606" w="479228">
                  <a:moveTo>
                    <a:pt x="59769" y="0"/>
                  </a:moveTo>
                  <a:lnTo>
                    <a:pt x="419459" y="0"/>
                  </a:lnTo>
                  <a:cubicBezTo>
                    <a:pt x="452469" y="0"/>
                    <a:pt x="479228" y="26759"/>
                    <a:pt x="479228" y="59769"/>
                  </a:cubicBezTo>
                  <a:lnTo>
                    <a:pt x="479228" y="298837"/>
                  </a:lnTo>
                  <a:cubicBezTo>
                    <a:pt x="479228" y="331847"/>
                    <a:pt x="452469" y="358606"/>
                    <a:pt x="419459" y="358606"/>
                  </a:cubicBezTo>
                  <a:lnTo>
                    <a:pt x="59769" y="358606"/>
                  </a:lnTo>
                  <a:cubicBezTo>
                    <a:pt x="26759" y="358606"/>
                    <a:pt x="0" y="331847"/>
                    <a:pt x="0" y="298837"/>
                  </a:cubicBezTo>
                  <a:lnTo>
                    <a:pt x="0" y="59769"/>
                  </a:lnTo>
                  <a:cubicBezTo>
                    <a:pt x="0" y="26759"/>
                    <a:pt x="26759" y="0"/>
                    <a:pt x="59769" y="0"/>
                  </a:cubicBezTo>
                  <a:close/>
                </a:path>
              </a:pathLst>
            </a:cu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2E75B5"/>
                </a:buClr>
                <a:buSzPts val="2400"/>
                <a:buFont typeface="Calibri"/>
                <a:buNone/>
              </a:pPr>
              <a:r>
                <a:rPr b="1" i="0" lang="en-US" sz="2400" u="none" cap="none" strike="noStrike">
                  <a:solidFill>
                    <a:srgbClr val="2E75B5"/>
                  </a:solidFill>
                  <a:latin typeface="Calibri"/>
                  <a:ea typeface="Calibri"/>
                  <a:cs typeface="Calibri"/>
                  <a:sym typeface="Calibri"/>
                </a:rPr>
                <a:t>03</a:t>
              </a:r>
              <a:endParaRPr b="1" i="0" sz="2400" u="none" cap="none" strike="noStrike">
                <a:solidFill>
                  <a:srgbClr val="2E75B5"/>
                </a:solidFill>
                <a:latin typeface="Calibri"/>
                <a:ea typeface="Calibri"/>
                <a:cs typeface="Calibri"/>
                <a:sym typeface="Calibri"/>
              </a:endParaRPr>
            </a:p>
          </p:txBody>
        </p:sp>
        <p:sp>
          <p:nvSpPr>
            <p:cNvPr id="712" name="Google Shape;712;p25"/>
            <p:cNvSpPr/>
            <p:nvPr/>
          </p:nvSpPr>
          <p:spPr>
            <a:xfrm>
              <a:off x="3890963" y="3378870"/>
              <a:ext cx="963612" cy="741759"/>
            </a:xfrm>
            <a:custGeom>
              <a:rect b="b" l="l" r="r" t="t"/>
              <a:pathLst>
                <a:path extrusionOk="0" h="1046227" w="964237">
                  <a:moveTo>
                    <a:pt x="160709" y="0"/>
                  </a:moveTo>
                  <a:lnTo>
                    <a:pt x="803528" y="0"/>
                  </a:lnTo>
                  <a:cubicBezTo>
                    <a:pt x="892285" y="0"/>
                    <a:pt x="964237" y="71952"/>
                    <a:pt x="964237" y="160709"/>
                  </a:cubicBezTo>
                  <a:lnTo>
                    <a:pt x="964237" y="885518"/>
                  </a:lnTo>
                  <a:cubicBezTo>
                    <a:pt x="964237" y="974275"/>
                    <a:pt x="892285" y="1046227"/>
                    <a:pt x="803528" y="1046227"/>
                  </a:cubicBezTo>
                  <a:lnTo>
                    <a:pt x="160709" y="1046227"/>
                  </a:lnTo>
                  <a:cubicBezTo>
                    <a:pt x="71952" y="1046227"/>
                    <a:pt x="0" y="974275"/>
                    <a:pt x="0" y="885518"/>
                  </a:cubicBezTo>
                  <a:lnTo>
                    <a:pt x="0" y="160709"/>
                  </a:lnTo>
                  <a:cubicBezTo>
                    <a:pt x="0" y="71952"/>
                    <a:pt x="71952" y="0"/>
                    <a:pt x="160709" y="0"/>
                  </a:cubicBezTo>
                  <a:close/>
                </a:path>
              </a:pathLst>
            </a:custGeom>
            <a:solidFill>
              <a:srgbClr val="2C364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000">
                  <a:solidFill>
                    <a:schemeClr val="lt1"/>
                  </a:solidFill>
                  <a:latin typeface="Arial"/>
                  <a:ea typeface="Arial"/>
                  <a:cs typeface="Arial"/>
                  <a:sym typeface="Arial"/>
                </a:rPr>
                <a:t>text</a:t>
              </a:r>
              <a:endParaRPr b="1" i="0" sz="2000" u="none" cap="none" strike="noStrike">
                <a:solidFill>
                  <a:schemeClr val="lt1"/>
                </a:solidFill>
                <a:latin typeface="Microsoft Yahei"/>
                <a:ea typeface="Microsoft Yahei"/>
                <a:cs typeface="Microsoft Yahei"/>
                <a:sym typeface="Microsoft Yahei"/>
              </a:endParaRPr>
            </a:p>
          </p:txBody>
        </p:sp>
      </p:grpSp>
      <p:cxnSp>
        <p:nvCxnSpPr>
          <p:cNvPr id="713" name="Google Shape;713;p25"/>
          <p:cNvCxnSpPr/>
          <p:nvPr/>
        </p:nvCxnSpPr>
        <p:spPr>
          <a:xfrm>
            <a:off x="5060950" y="2481139"/>
            <a:ext cx="1079500" cy="1190"/>
          </a:xfrm>
          <a:prstGeom prst="straightConnector1">
            <a:avLst/>
          </a:prstGeom>
          <a:noFill/>
          <a:ln cap="flat" cmpd="sng" w="19050">
            <a:solidFill>
              <a:srgbClr val="D8D8D8"/>
            </a:solidFill>
            <a:prstDash val="solid"/>
            <a:miter lim="800000"/>
            <a:headEnd len="sm" w="sm" type="none"/>
            <a:tailEnd len="lg" w="lg" type="triangle"/>
          </a:ln>
        </p:spPr>
      </p:cxnSp>
      <p:sp>
        <p:nvSpPr>
          <p:cNvPr id="714" name="Google Shape;714;p25"/>
          <p:cNvSpPr/>
          <p:nvPr/>
        </p:nvSpPr>
        <p:spPr>
          <a:xfrm>
            <a:off x="6130924" y="1560786"/>
            <a:ext cx="1969468" cy="1841897"/>
          </a:xfrm>
          <a:prstGeom prst="roundRect">
            <a:avLst>
              <a:gd fmla="val 16667" name="adj"/>
            </a:avLst>
          </a:prstGeom>
          <a:solidFill>
            <a:schemeClr val="lt1"/>
          </a:solidFill>
          <a:ln cap="flat" cmpd="sng" w="12700">
            <a:solidFill>
              <a:srgbClr val="BFBFBF"/>
            </a:solidFill>
            <a:prstDash val="dash"/>
            <a:miter lim="800000"/>
            <a:headEnd len="sm" w="sm" type="none"/>
            <a:tailEnd len="sm" w="sm" type="none"/>
          </a:ln>
        </p:spPr>
        <p:txBody>
          <a:bodyPr anchorCtr="0" anchor="ctr" bIns="72000" lIns="72000" spcFirstLastPara="1" rIns="72000" wrap="square" tIns="72000">
            <a:noAutofit/>
          </a:bodyPr>
          <a:lstStyle/>
          <a:p>
            <a:pPr indent="0" lvl="0" marL="0" marR="0" rtl="0" algn="just">
              <a:lnSpc>
                <a:spcPct val="150000"/>
              </a:lnSpc>
              <a:spcBef>
                <a:spcPts val="0"/>
              </a:spcBef>
              <a:spcAft>
                <a:spcPts val="0"/>
              </a:spcAft>
              <a:buNone/>
            </a:pPr>
            <a:r>
              <a:rPr b="0" i="0" lang="en-US" sz="1400" u="none" cap="none" strike="noStrike">
                <a:solidFill>
                  <a:srgbClr val="7F7F7F"/>
                </a:solidFill>
                <a:latin typeface="Arial"/>
                <a:ea typeface="Arial"/>
                <a:cs typeface="Arial"/>
                <a:sym typeface="Arial"/>
              </a:rPr>
              <a:t>Please enter your text here or copy your text </a:t>
            </a:r>
            <a:r>
              <a:rPr lang="en-US" sz="1400">
                <a:solidFill>
                  <a:srgbClr val="7F7F7F"/>
                </a:solidFill>
                <a:latin typeface="Arial"/>
                <a:ea typeface="Arial"/>
                <a:cs typeface="Arial"/>
                <a:sym typeface="Arial"/>
              </a:rPr>
              <a:t>here. Please enter your text here</a:t>
            </a:r>
            <a:endParaRPr b="0" i="0" sz="1400" u="none" cap="none" strike="noStrike">
              <a:solidFill>
                <a:srgbClr val="7F7F7F"/>
              </a:solidFill>
              <a:latin typeface="Arial"/>
              <a:ea typeface="Arial"/>
              <a:cs typeface="Arial"/>
              <a:sym typeface="Arial"/>
            </a:endParaRPr>
          </a:p>
        </p:txBody>
      </p:sp>
      <p:sp>
        <p:nvSpPr>
          <p:cNvPr id="715" name="Google Shape;715;p25"/>
          <p:cNvSpPr txBox="1"/>
          <p:nvPr>
            <p:ph idx="4294967295" type="title"/>
          </p:nvPr>
        </p:nvSpPr>
        <p:spPr>
          <a:xfrm>
            <a:off x="0" y="274638"/>
            <a:ext cx="7886700" cy="99377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300"/>
              <a:buFont typeface="Calibri"/>
              <a:buNone/>
            </a:pPr>
            <a:r>
              <a:rPr lang="en-US"/>
              <a:t> </a:t>
            </a:r>
            <a:endParaRPr/>
          </a:p>
        </p:txBody>
      </p:sp>
    </p:spTree>
  </p:cSld>
  <p:clrMapOvr>
    <a:masterClrMapping/>
  </p:clrMapOvr>
  <p:transition spd="med">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15"/>
                                        </p:tgtEl>
                                        <p:attrNameLst>
                                          <p:attrName>style.visibility</p:attrName>
                                        </p:attrNameLst>
                                      </p:cBhvr>
                                      <p:to>
                                        <p:strVal val="visible"/>
                                      </p:to>
                                    </p:set>
                                    <p:animEffect filter="fade" transition="in">
                                      <p:cBhvr>
                                        <p:cTn dur="500"/>
                                        <p:tgtEl>
                                          <p:spTgt spid="715"/>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701"/>
                                        </p:tgtEl>
                                        <p:attrNameLst>
                                          <p:attrName>style.visibility</p:attrName>
                                        </p:attrNameLst>
                                      </p:cBhvr>
                                      <p:to>
                                        <p:strVal val="visible"/>
                                      </p:to>
                                    </p:set>
                                    <p:animEffect filter="fade" transition="in">
                                      <p:cBhvr>
                                        <p:cTn dur="500"/>
                                        <p:tgtEl>
                                          <p:spTgt spid="701"/>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705"/>
                                        </p:tgtEl>
                                        <p:attrNameLst>
                                          <p:attrName>style.visibility</p:attrName>
                                        </p:attrNameLst>
                                      </p:cBhvr>
                                      <p:to>
                                        <p:strVal val="visible"/>
                                      </p:to>
                                    </p:set>
                                    <p:animEffect filter="fade" transition="in">
                                      <p:cBhvr>
                                        <p:cTn dur="500"/>
                                        <p:tgtEl>
                                          <p:spTgt spid="705"/>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709"/>
                                        </p:tgtEl>
                                        <p:attrNameLst>
                                          <p:attrName>style.visibility</p:attrName>
                                        </p:attrNameLst>
                                      </p:cBhvr>
                                      <p:to>
                                        <p:strVal val="visible"/>
                                      </p:to>
                                    </p:set>
                                    <p:animEffect filter="fade" transition="in">
                                      <p:cBhvr>
                                        <p:cTn dur="500"/>
                                        <p:tgtEl>
                                          <p:spTgt spid="709"/>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713"/>
                                        </p:tgtEl>
                                        <p:attrNameLst>
                                          <p:attrName>style.visibility</p:attrName>
                                        </p:attrNameLst>
                                      </p:cBhvr>
                                      <p:to>
                                        <p:strVal val="visible"/>
                                      </p:to>
                                    </p:set>
                                    <p:animEffect filter="fade" transition="in">
                                      <p:cBhvr>
                                        <p:cTn dur="500"/>
                                        <p:tgtEl>
                                          <p:spTgt spid="713"/>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714"/>
                                        </p:tgtEl>
                                        <p:attrNameLst>
                                          <p:attrName>style.visibility</p:attrName>
                                        </p:attrNameLst>
                                      </p:cBhvr>
                                      <p:to>
                                        <p:strVal val="visible"/>
                                      </p:to>
                                    </p:set>
                                    <p:animEffect filter="fade" transition="in">
                                      <p:cBhvr>
                                        <p:cTn dur="500"/>
                                        <p:tgtEl>
                                          <p:spTgt spid="7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9" name="Shape 719"/>
        <p:cNvGrpSpPr/>
        <p:nvPr/>
      </p:nvGrpSpPr>
      <p:grpSpPr>
        <a:xfrm>
          <a:off x="0" y="0"/>
          <a:ext cx="0" cy="0"/>
          <a:chOff x="0" y="0"/>
          <a:chExt cx="0" cy="0"/>
        </a:xfrm>
      </p:grpSpPr>
      <p:sp>
        <p:nvSpPr>
          <p:cNvPr id="720" name="Google Shape;720;p26"/>
          <p:cNvSpPr/>
          <p:nvPr/>
        </p:nvSpPr>
        <p:spPr>
          <a:xfrm>
            <a:off x="5936630" y="1627921"/>
            <a:ext cx="1864573" cy="1135171"/>
          </a:xfrm>
          <a:custGeom>
            <a:rect b="b" l="l" r="r" t="t"/>
            <a:pathLst>
              <a:path extrusionOk="0" h="411" w="675">
                <a:moveTo>
                  <a:pt x="675" y="90"/>
                </a:moveTo>
                <a:lnTo>
                  <a:pt x="505" y="45"/>
                </a:lnTo>
                <a:lnTo>
                  <a:pt x="338" y="0"/>
                </a:lnTo>
                <a:lnTo>
                  <a:pt x="170" y="45"/>
                </a:lnTo>
                <a:lnTo>
                  <a:pt x="0" y="90"/>
                </a:lnTo>
                <a:lnTo>
                  <a:pt x="0" y="90"/>
                </a:lnTo>
                <a:lnTo>
                  <a:pt x="0" y="411"/>
                </a:lnTo>
                <a:lnTo>
                  <a:pt x="675" y="411"/>
                </a:lnTo>
                <a:lnTo>
                  <a:pt x="675" y="90"/>
                </a:lnTo>
                <a:lnTo>
                  <a:pt x="675" y="90"/>
                </a:lnTo>
                <a:close/>
              </a:path>
            </a:pathLst>
          </a:custGeom>
          <a:solidFill>
            <a:srgbClr val="3C4856"/>
          </a:solidFill>
          <a:ln>
            <a:noFill/>
          </a:ln>
        </p:spPr>
        <p:txBody>
          <a:bodyPr anchorCtr="0" anchor="t" bIns="34275" lIns="68575" spcFirstLastPara="1" rIns="68575" wrap="square" tIns="567000">
            <a:noAutofit/>
          </a:bodyPr>
          <a:lstStyle/>
          <a:p>
            <a:pPr indent="0" lvl="0" marL="0" marR="0" rtl="0" algn="ctr">
              <a:lnSpc>
                <a:spcPct val="27439"/>
              </a:lnSpc>
              <a:spcBef>
                <a:spcPts val="0"/>
              </a:spcBef>
              <a:spcAft>
                <a:spcPts val="0"/>
              </a:spcAft>
              <a:buClr>
                <a:srgbClr val="FFFFFF"/>
              </a:buClr>
              <a:buSzPts val="4100"/>
              <a:buFont typeface="Microsoft Yahei"/>
              <a:buNone/>
            </a:pPr>
            <a:r>
              <a:rPr b="0" i="0" lang="en-US" sz="4100" u="none" cap="none" strike="noStrike">
                <a:solidFill>
                  <a:srgbClr val="FFFFFF"/>
                </a:solidFill>
                <a:latin typeface="Microsoft Yahei"/>
                <a:ea typeface="Microsoft Yahei"/>
                <a:cs typeface="Microsoft Yahei"/>
                <a:sym typeface="Microsoft Yahei"/>
              </a:rPr>
              <a:t>72</a:t>
            </a:r>
            <a:r>
              <a:rPr b="0" i="0" lang="en-US" sz="1800" u="none" cap="none" strike="noStrike">
                <a:solidFill>
                  <a:srgbClr val="FFFFFF"/>
                </a:solidFill>
                <a:latin typeface="Microsoft Yahei"/>
                <a:ea typeface="Microsoft Yahei"/>
                <a:cs typeface="Microsoft Yahei"/>
                <a:sym typeface="Microsoft Yahei"/>
              </a:rPr>
              <a:t>%</a:t>
            </a:r>
            <a:endParaRPr/>
          </a:p>
          <a:p>
            <a:pPr indent="0" lvl="0" marL="0" marR="0" rtl="0" algn="ctr">
              <a:lnSpc>
                <a:spcPct val="125000"/>
              </a:lnSpc>
              <a:spcBef>
                <a:spcPts val="0"/>
              </a:spcBef>
              <a:spcAft>
                <a:spcPts val="0"/>
              </a:spcAft>
              <a:buNone/>
            </a:pPr>
            <a:r>
              <a:rPr lang="en-US" sz="900">
                <a:solidFill>
                  <a:srgbClr val="FFFFFF"/>
                </a:solidFill>
                <a:latin typeface="Microsoft Yahei"/>
                <a:ea typeface="Microsoft Yahei"/>
                <a:cs typeface="Microsoft Yahei"/>
                <a:sym typeface="Microsoft Yahei"/>
              </a:rPr>
              <a:t>Your content is here, or by copying your text, select Paste in this box</a:t>
            </a:r>
            <a:endParaRPr b="0" i="0" sz="900" u="none" cap="none" strike="noStrike">
              <a:solidFill>
                <a:srgbClr val="FFFFFF"/>
              </a:solidFill>
              <a:latin typeface="Microsoft Yahei"/>
              <a:ea typeface="Microsoft Yahei"/>
              <a:cs typeface="Microsoft Yahei"/>
              <a:sym typeface="Microsoft Yahei"/>
            </a:endParaRPr>
          </a:p>
        </p:txBody>
      </p:sp>
      <p:sp>
        <p:nvSpPr>
          <p:cNvPr id="721" name="Google Shape;721;p26"/>
          <p:cNvSpPr/>
          <p:nvPr/>
        </p:nvSpPr>
        <p:spPr>
          <a:xfrm>
            <a:off x="5936630" y="2920524"/>
            <a:ext cx="1864573" cy="698779"/>
          </a:xfrm>
          <a:custGeom>
            <a:rect b="b" l="l" r="r" t="t"/>
            <a:pathLst>
              <a:path extrusionOk="0" h="253" w="675">
                <a:moveTo>
                  <a:pt x="0" y="0"/>
                </a:moveTo>
                <a:lnTo>
                  <a:pt x="0" y="163"/>
                </a:lnTo>
                <a:lnTo>
                  <a:pt x="0" y="163"/>
                </a:lnTo>
                <a:lnTo>
                  <a:pt x="170" y="208"/>
                </a:lnTo>
                <a:lnTo>
                  <a:pt x="338" y="253"/>
                </a:lnTo>
                <a:lnTo>
                  <a:pt x="505" y="208"/>
                </a:lnTo>
                <a:lnTo>
                  <a:pt x="675" y="163"/>
                </a:lnTo>
                <a:lnTo>
                  <a:pt x="675" y="163"/>
                </a:lnTo>
                <a:lnTo>
                  <a:pt x="675" y="0"/>
                </a:lnTo>
                <a:lnTo>
                  <a:pt x="0" y="0"/>
                </a:lnTo>
                <a:close/>
              </a:path>
            </a:pathLst>
          </a:custGeom>
          <a:solidFill>
            <a:srgbClr val="7E90A4"/>
          </a:solidFill>
          <a:ln>
            <a:noFill/>
          </a:ln>
        </p:spPr>
        <p:txBody>
          <a:bodyPr anchorCtr="0" anchor="t" bIns="34275" lIns="68575" spcFirstLastPara="1" rIns="68575" wrap="square" tIns="459000">
            <a:noAutofit/>
          </a:bodyPr>
          <a:lstStyle/>
          <a:p>
            <a:pPr indent="0" lvl="0" marL="0" marR="0" rtl="0" algn="ctr">
              <a:lnSpc>
                <a:spcPct val="27439"/>
              </a:lnSpc>
              <a:spcBef>
                <a:spcPts val="0"/>
              </a:spcBef>
              <a:spcAft>
                <a:spcPts val="0"/>
              </a:spcAft>
              <a:buClr>
                <a:srgbClr val="FFFFFF"/>
              </a:buClr>
              <a:buSzPts val="4100"/>
              <a:buFont typeface="Microsoft Yahei"/>
              <a:buNone/>
            </a:pPr>
            <a:r>
              <a:rPr b="0" i="0" lang="en-US" sz="4100" u="none" cap="none" strike="noStrike">
                <a:solidFill>
                  <a:srgbClr val="FFFFFF"/>
                </a:solidFill>
                <a:latin typeface="Microsoft Yahei"/>
                <a:ea typeface="Microsoft Yahei"/>
                <a:cs typeface="Microsoft Yahei"/>
                <a:sym typeface="Microsoft Yahei"/>
              </a:rPr>
              <a:t>28</a:t>
            </a:r>
            <a:r>
              <a:rPr b="0" i="0" lang="en-US" sz="1800" u="none" cap="none" strike="noStrike">
                <a:solidFill>
                  <a:srgbClr val="FFFFFF"/>
                </a:solidFill>
                <a:latin typeface="Microsoft Yahei"/>
                <a:ea typeface="Microsoft Yahei"/>
                <a:cs typeface="Microsoft Yahei"/>
                <a:sym typeface="Microsoft Yahei"/>
              </a:rPr>
              <a:t>%</a:t>
            </a:r>
            <a:endParaRPr/>
          </a:p>
          <a:p>
            <a:pPr indent="0" lvl="0" marL="0" marR="0" rtl="0" algn="l">
              <a:lnSpc>
                <a:spcPct val="100000"/>
              </a:lnSpc>
              <a:spcBef>
                <a:spcPts val="0"/>
              </a:spcBef>
              <a:spcAft>
                <a:spcPts val="0"/>
              </a:spcAft>
              <a:buClr>
                <a:schemeClr val="dk1"/>
              </a:buClr>
              <a:buSzPts val="1350"/>
              <a:buFont typeface="Calibri"/>
              <a:buNone/>
            </a:pPr>
            <a:r>
              <a:t/>
            </a:r>
            <a:endParaRPr b="0" i="0" sz="1350" u="none" cap="none" strike="noStrike">
              <a:solidFill>
                <a:srgbClr val="151515"/>
              </a:solidFill>
              <a:latin typeface="Microsoft Yahei"/>
              <a:ea typeface="Microsoft Yahei"/>
              <a:cs typeface="Microsoft Yahei"/>
              <a:sym typeface="Microsoft Yahei"/>
            </a:endParaRPr>
          </a:p>
        </p:txBody>
      </p:sp>
      <p:cxnSp>
        <p:nvCxnSpPr>
          <p:cNvPr id="722" name="Google Shape;722;p26"/>
          <p:cNvCxnSpPr/>
          <p:nvPr/>
        </p:nvCxnSpPr>
        <p:spPr>
          <a:xfrm rot="10800000">
            <a:off x="1264502" y="2753567"/>
            <a:ext cx="4672127" cy="0"/>
          </a:xfrm>
          <a:prstGeom prst="straightConnector1">
            <a:avLst/>
          </a:prstGeom>
          <a:noFill/>
          <a:ln cap="flat" cmpd="sng" w="9525">
            <a:solidFill>
              <a:srgbClr val="7F7F7F"/>
            </a:solidFill>
            <a:prstDash val="solid"/>
            <a:miter lim="800000"/>
            <a:headEnd len="sm" w="sm" type="none"/>
            <a:tailEnd len="sm" w="sm" type="none"/>
          </a:ln>
        </p:spPr>
      </p:cxnSp>
      <p:cxnSp>
        <p:nvCxnSpPr>
          <p:cNvPr id="723" name="Google Shape;723;p26"/>
          <p:cNvCxnSpPr>
            <a:stCxn id="721" idx="0"/>
          </p:cNvCxnSpPr>
          <p:nvPr/>
        </p:nvCxnSpPr>
        <p:spPr>
          <a:xfrm rot="10800000">
            <a:off x="1264429" y="2920524"/>
            <a:ext cx="4672200" cy="0"/>
          </a:xfrm>
          <a:prstGeom prst="straightConnector1">
            <a:avLst/>
          </a:prstGeom>
          <a:noFill/>
          <a:ln cap="flat" cmpd="sng" w="9525">
            <a:solidFill>
              <a:srgbClr val="7F7F7F"/>
            </a:solidFill>
            <a:prstDash val="solid"/>
            <a:miter lim="800000"/>
            <a:headEnd len="sm" w="sm" type="none"/>
            <a:tailEnd len="sm" w="sm" type="none"/>
          </a:ln>
        </p:spPr>
      </p:cxnSp>
      <p:sp>
        <p:nvSpPr>
          <p:cNvPr id="724" name="Google Shape;724;p26"/>
          <p:cNvSpPr txBox="1"/>
          <p:nvPr/>
        </p:nvSpPr>
        <p:spPr>
          <a:xfrm flipH="1">
            <a:off x="1264502" y="1595484"/>
            <a:ext cx="2789337" cy="330856"/>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333333"/>
              </a:buClr>
              <a:buSzPts val="1700"/>
              <a:buFont typeface="Microsoft Yahei"/>
              <a:buNone/>
            </a:pPr>
            <a:r>
              <a:rPr b="1" i="0" lang="en-US" sz="1700" u="none" cap="none" strike="noStrike">
                <a:solidFill>
                  <a:srgbClr val="333333"/>
                </a:solidFill>
                <a:latin typeface="Microsoft Yahei"/>
                <a:ea typeface="Microsoft Yahei"/>
                <a:cs typeface="Microsoft Yahei"/>
                <a:sym typeface="Microsoft Yahei"/>
              </a:rPr>
              <a:t>Click Add keyword</a:t>
            </a:r>
            <a:endParaRPr b="1" i="0" sz="1700" u="none" cap="none" strike="noStrike">
              <a:solidFill>
                <a:srgbClr val="333333"/>
              </a:solidFill>
              <a:latin typeface="Microsoft Yahei"/>
              <a:ea typeface="Microsoft Yahei"/>
              <a:cs typeface="Microsoft Yahei"/>
              <a:sym typeface="Microsoft Yahei"/>
            </a:endParaRPr>
          </a:p>
        </p:txBody>
      </p:sp>
      <p:sp>
        <p:nvSpPr>
          <p:cNvPr id="725" name="Google Shape;725;p26"/>
          <p:cNvSpPr txBox="1"/>
          <p:nvPr/>
        </p:nvSpPr>
        <p:spPr>
          <a:xfrm>
            <a:off x="1264503" y="1903175"/>
            <a:ext cx="3938540" cy="928075"/>
          </a:xfrm>
          <a:prstGeom prst="rect">
            <a:avLst/>
          </a:prstGeom>
          <a:noFill/>
          <a:ln>
            <a:noFill/>
          </a:ln>
        </p:spPr>
        <p:txBody>
          <a:bodyPr anchorCtr="0" anchor="t" bIns="34275" lIns="68575" spcFirstLastPara="1" rIns="68575" wrap="square" tIns="34275">
            <a:spAutoFit/>
          </a:bodyPr>
          <a:lstStyle/>
          <a:p>
            <a:pPr indent="0" lvl="0" marL="0" marR="0" rtl="0" algn="l">
              <a:lnSpc>
                <a:spcPct val="130000"/>
              </a:lnSpc>
              <a:spcBef>
                <a:spcPts val="0"/>
              </a:spcBef>
              <a:spcAft>
                <a:spcPts val="0"/>
              </a:spcAft>
              <a:buNone/>
            </a:pPr>
            <a:r>
              <a:rPr lang="en-US" sz="1100">
                <a:solidFill>
                  <a:srgbClr val="4E4E4E"/>
                </a:solidFill>
                <a:latin typeface="Microsoft Yahei"/>
                <a:ea typeface="Microsoft Yahei"/>
                <a:cs typeface="Microsoft Yahei"/>
                <a:sym typeface="Microsoft Yahei"/>
              </a:rPr>
              <a:t>Your content is here, or by copying your text, select Paste in this box and choose to keep only the text. Your content is here, or your content is hit here by copying your text.</a:t>
            </a:r>
            <a:endParaRPr b="0" i="0" sz="1100" u="none" cap="none" strike="noStrike">
              <a:solidFill>
                <a:srgbClr val="4E4E4E"/>
              </a:solidFill>
              <a:latin typeface="Microsoft Yahei"/>
              <a:ea typeface="Microsoft Yahei"/>
              <a:cs typeface="Microsoft Yahei"/>
              <a:sym typeface="Microsoft Yahei"/>
            </a:endParaRPr>
          </a:p>
        </p:txBody>
      </p:sp>
      <p:sp>
        <p:nvSpPr>
          <p:cNvPr id="726" name="Google Shape;726;p26"/>
          <p:cNvSpPr txBox="1"/>
          <p:nvPr/>
        </p:nvSpPr>
        <p:spPr>
          <a:xfrm flipH="1">
            <a:off x="1264502" y="3080947"/>
            <a:ext cx="2789337" cy="330856"/>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333333"/>
              </a:buClr>
              <a:buSzPts val="1700"/>
              <a:buFont typeface="Microsoft Yahei"/>
              <a:buNone/>
            </a:pPr>
            <a:r>
              <a:rPr b="1" i="0" lang="en-US" sz="1700" u="none" cap="none" strike="noStrike">
                <a:solidFill>
                  <a:srgbClr val="333333"/>
                </a:solidFill>
                <a:latin typeface="Microsoft Yahei"/>
                <a:ea typeface="Microsoft Yahei"/>
                <a:cs typeface="Microsoft Yahei"/>
                <a:sym typeface="Microsoft Yahei"/>
              </a:rPr>
              <a:t>Click Add keyword</a:t>
            </a:r>
            <a:endParaRPr b="1" i="0" sz="1700" u="none" cap="none" strike="noStrike">
              <a:solidFill>
                <a:srgbClr val="333333"/>
              </a:solidFill>
              <a:latin typeface="Microsoft Yahei"/>
              <a:ea typeface="Microsoft Yahei"/>
              <a:cs typeface="Microsoft Yahei"/>
              <a:sym typeface="Microsoft Yahei"/>
            </a:endParaRPr>
          </a:p>
        </p:txBody>
      </p:sp>
      <p:sp>
        <p:nvSpPr>
          <p:cNvPr id="727" name="Google Shape;727;p26"/>
          <p:cNvSpPr txBox="1"/>
          <p:nvPr/>
        </p:nvSpPr>
        <p:spPr>
          <a:xfrm>
            <a:off x="1264503" y="3388638"/>
            <a:ext cx="3938540" cy="928075"/>
          </a:xfrm>
          <a:prstGeom prst="rect">
            <a:avLst/>
          </a:prstGeom>
          <a:noFill/>
          <a:ln>
            <a:noFill/>
          </a:ln>
        </p:spPr>
        <p:txBody>
          <a:bodyPr anchorCtr="0" anchor="t" bIns="34275" lIns="68575" spcFirstLastPara="1" rIns="68575" wrap="square" tIns="34275">
            <a:spAutoFit/>
          </a:bodyPr>
          <a:lstStyle/>
          <a:p>
            <a:pPr indent="0" lvl="0" marL="0" marR="0" rtl="0" algn="l">
              <a:lnSpc>
                <a:spcPct val="130000"/>
              </a:lnSpc>
              <a:spcBef>
                <a:spcPts val="0"/>
              </a:spcBef>
              <a:spcAft>
                <a:spcPts val="0"/>
              </a:spcAft>
              <a:buNone/>
            </a:pPr>
            <a:r>
              <a:rPr lang="en-US" sz="1100">
                <a:solidFill>
                  <a:srgbClr val="4E4E4E"/>
                </a:solidFill>
                <a:latin typeface="Microsoft Yahei"/>
                <a:ea typeface="Microsoft Yahei"/>
                <a:cs typeface="Microsoft Yahei"/>
                <a:sym typeface="Microsoft Yahei"/>
              </a:rPr>
              <a:t>Your content is here, or by copying your text, select Paste in this box and choose to keep only the text. Your content is here, or your content is hit here by copying your text.</a:t>
            </a:r>
            <a:endParaRPr b="0" i="0" sz="1100" u="none" cap="none" strike="noStrike">
              <a:solidFill>
                <a:srgbClr val="4E4E4E"/>
              </a:solidFill>
              <a:latin typeface="Microsoft Yahei"/>
              <a:ea typeface="Microsoft Yahei"/>
              <a:cs typeface="Microsoft Yahei"/>
              <a:sym typeface="Microsoft Yahei"/>
            </a:endParaRPr>
          </a:p>
        </p:txBody>
      </p:sp>
    </p:spTree>
  </p:cSld>
  <p:clrMapOvr>
    <a:masterClrMapping/>
  </p:clrMapOvr>
  <p:transition spd="med">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20"/>
                                        </p:tgtEl>
                                        <p:attrNameLst>
                                          <p:attrName>style.visibility</p:attrName>
                                        </p:attrNameLst>
                                      </p:cBhvr>
                                      <p:to>
                                        <p:strVal val="visible"/>
                                      </p:to>
                                    </p:set>
                                    <p:animEffect filter="fade" transition="in">
                                      <p:cBhvr>
                                        <p:cTn dur="500"/>
                                        <p:tgtEl>
                                          <p:spTgt spid="720"/>
                                        </p:tgtEl>
                                      </p:cBhvr>
                                    </p:animEffect>
                                  </p:childTnLst>
                                </p:cTn>
                              </p:par>
                              <p:par>
                                <p:cTn fill="hold" nodeType="withEffect" presetClass="entr" presetID="10" presetSubtype="0">
                                  <p:stCondLst>
                                    <p:cond delay="0"/>
                                  </p:stCondLst>
                                  <p:childTnLst>
                                    <p:set>
                                      <p:cBhvr>
                                        <p:cTn dur="1" fill="hold">
                                          <p:stCondLst>
                                            <p:cond delay="0"/>
                                          </p:stCondLst>
                                        </p:cTn>
                                        <p:tgtEl>
                                          <p:spTgt spid="721"/>
                                        </p:tgtEl>
                                        <p:attrNameLst>
                                          <p:attrName>style.visibility</p:attrName>
                                        </p:attrNameLst>
                                      </p:cBhvr>
                                      <p:to>
                                        <p:strVal val="visible"/>
                                      </p:to>
                                    </p:set>
                                    <p:animEffect filter="fade" transition="in">
                                      <p:cBhvr>
                                        <p:cTn dur="500"/>
                                        <p:tgtEl>
                                          <p:spTgt spid="721"/>
                                        </p:tgtEl>
                                      </p:cBhvr>
                                    </p:animEffect>
                                  </p:childTnLst>
                                </p:cTn>
                              </p:par>
                              <p:par>
                                <p:cTn fill="hold" nodeType="withEffect" presetClass="entr" presetID="10" presetSubtype="0">
                                  <p:stCondLst>
                                    <p:cond delay="400"/>
                                  </p:stCondLst>
                                  <p:childTnLst>
                                    <p:set>
                                      <p:cBhvr>
                                        <p:cTn dur="1" fill="hold">
                                          <p:stCondLst>
                                            <p:cond delay="0"/>
                                          </p:stCondLst>
                                        </p:cTn>
                                        <p:tgtEl>
                                          <p:spTgt spid="722"/>
                                        </p:tgtEl>
                                        <p:attrNameLst>
                                          <p:attrName>style.visibility</p:attrName>
                                        </p:attrNameLst>
                                      </p:cBhvr>
                                      <p:to>
                                        <p:strVal val="visible"/>
                                      </p:to>
                                    </p:set>
                                    <p:animEffect filter="fade" transition="in">
                                      <p:cBhvr>
                                        <p:cTn dur="500"/>
                                        <p:tgtEl>
                                          <p:spTgt spid="722"/>
                                        </p:tgtEl>
                                      </p:cBhvr>
                                    </p:animEffect>
                                  </p:childTnLst>
                                </p:cTn>
                              </p:par>
                              <p:par>
                                <p:cTn fill="hold" nodeType="withEffect" presetClass="entr" presetID="10" presetSubtype="0">
                                  <p:stCondLst>
                                    <p:cond delay="400"/>
                                  </p:stCondLst>
                                  <p:childTnLst>
                                    <p:set>
                                      <p:cBhvr>
                                        <p:cTn dur="1" fill="hold">
                                          <p:stCondLst>
                                            <p:cond delay="0"/>
                                          </p:stCondLst>
                                        </p:cTn>
                                        <p:tgtEl>
                                          <p:spTgt spid="723"/>
                                        </p:tgtEl>
                                        <p:attrNameLst>
                                          <p:attrName>style.visibility</p:attrName>
                                        </p:attrNameLst>
                                      </p:cBhvr>
                                      <p:to>
                                        <p:strVal val="visible"/>
                                      </p:to>
                                    </p:set>
                                    <p:animEffect filter="fade" transition="in">
                                      <p:cBhvr>
                                        <p:cTn dur="500"/>
                                        <p:tgtEl>
                                          <p:spTgt spid="723"/>
                                        </p:tgtEl>
                                      </p:cBhvr>
                                    </p:animEffect>
                                  </p:childTnLst>
                                </p:cTn>
                              </p:par>
                              <p:par>
                                <p:cTn fill="hold" nodeType="withEffect" presetClass="entr" presetID="10" presetSubtype="0">
                                  <p:stCondLst>
                                    <p:cond delay="1000"/>
                                  </p:stCondLst>
                                  <p:childTnLst>
                                    <p:set>
                                      <p:cBhvr>
                                        <p:cTn dur="1" fill="hold">
                                          <p:stCondLst>
                                            <p:cond delay="0"/>
                                          </p:stCondLst>
                                        </p:cTn>
                                        <p:tgtEl>
                                          <p:spTgt spid="724"/>
                                        </p:tgtEl>
                                        <p:attrNameLst>
                                          <p:attrName>style.visibility</p:attrName>
                                        </p:attrNameLst>
                                      </p:cBhvr>
                                      <p:to>
                                        <p:strVal val="visible"/>
                                      </p:to>
                                    </p:set>
                                    <p:animEffect filter="fade" transition="in">
                                      <p:cBhvr>
                                        <p:cTn dur="100"/>
                                        <p:tgtEl>
                                          <p:spTgt spid="724"/>
                                        </p:tgtEl>
                                      </p:cBhvr>
                                    </p:animEffect>
                                  </p:childTnLst>
                                </p:cTn>
                              </p:par>
                              <p:par>
                                <p:cTn fill="hold" nodeType="withEffect" presetClass="entr" presetID="10" presetSubtype="0">
                                  <p:stCondLst>
                                    <p:cond delay="1000"/>
                                  </p:stCondLst>
                                  <p:childTnLst>
                                    <p:set>
                                      <p:cBhvr>
                                        <p:cTn dur="1" fill="hold">
                                          <p:stCondLst>
                                            <p:cond delay="0"/>
                                          </p:stCondLst>
                                        </p:cTn>
                                        <p:tgtEl>
                                          <p:spTgt spid="725"/>
                                        </p:tgtEl>
                                        <p:attrNameLst>
                                          <p:attrName>style.visibility</p:attrName>
                                        </p:attrNameLst>
                                      </p:cBhvr>
                                      <p:to>
                                        <p:strVal val="visible"/>
                                      </p:to>
                                    </p:set>
                                    <p:animEffect filter="fade" transition="in">
                                      <p:cBhvr>
                                        <p:cTn dur="100"/>
                                        <p:tgtEl>
                                          <p:spTgt spid="725"/>
                                        </p:tgtEl>
                                      </p:cBhvr>
                                    </p:animEffect>
                                  </p:childTnLst>
                                </p:cTn>
                              </p:par>
                              <p:par>
                                <p:cTn fill="hold" nodeType="withEffect" presetClass="entr" presetID="10" presetSubtype="0">
                                  <p:stCondLst>
                                    <p:cond delay="1000"/>
                                  </p:stCondLst>
                                  <p:childTnLst>
                                    <p:set>
                                      <p:cBhvr>
                                        <p:cTn dur="1" fill="hold">
                                          <p:stCondLst>
                                            <p:cond delay="0"/>
                                          </p:stCondLst>
                                        </p:cTn>
                                        <p:tgtEl>
                                          <p:spTgt spid="726"/>
                                        </p:tgtEl>
                                        <p:attrNameLst>
                                          <p:attrName>style.visibility</p:attrName>
                                        </p:attrNameLst>
                                      </p:cBhvr>
                                      <p:to>
                                        <p:strVal val="visible"/>
                                      </p:to>
                                    </p:set>
                                    <p:animEffect filter="fade" transition="in">
                                      <p:cBhvr>
                                        <p:cTn dur="100"/>
                                        <p:tgtEl>
                                          <p:spTgt spid="726"/>
                                        </p:tgtEl>
                                      </p:cBhvr>
                                    </p:animEffect>
                                  </p:childTnLst>
                                </p:cTn>
                              </p:par>
                              <p:par>
                                <p:cTn fill="hold" nodeType="withEffect" presetClass="entr" presetID="10" presetSubtype="0">
                                  <p:stCondLst>
                                    <p:cond delay="1000"/>
                                  </p:stCondLst>
                                  <p:childTnLst>
                                    <p:set>
                                      <p:cBhvr>
                                        <p:cTn dur="1" fill="hold">
                                          <p:stCondLst>
                                            <p:cond delay="0"/>
                                          </p:stCondLst>
                                        </p:cTn>
                                        <p:tgtEl>
                                          <p:spTgt spid="727"/>
                                        </p:tgtEl>
                                        <p:attrNameLst>
                                          <p:attrName>style.visibility</p:attrName>
                                        </p:attrNameLst>
                                      </p:cBhvr>
                                      <p:to>
                                        <p:strVal val="visible"/>
                                      </p:to>
                                    </p:set>
                                    <p:animEffect filter="fade" transition="in">
                                      <p:cBhvr>
                                        <p:cTn dur="100"/>
                                        <p:tgtEl>
                                          <p:spTgt spid="7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1" name="Shape 731"/>
        <p:cNvGrpSpPr/>
        <p:nvPr/>
      </p:nvGrpSpPr>
      <p:grpSpPr>
        <a:xfrm>
          <a:off x="0" y="0"/>
          <a:ext cx="0" cy="0"/>
          <a:chOff x="0" y="0"/>
          <a:chExt cx="0" cy="0"/>
        </a:xfrm>
      </p:grpSpPr>
      <p:sp>
        <p:nvSpPr>
          <p:cNvPr id="732" name="Google Shape;732;p27"/>
          <p:cNvSpPr/>
          <p:nvPr/>
        </p:nvSpPr>
        <p:spPr>
          <a:xfrm>
            <a:off x="0" y="1567543"/>
            <a:ext cx="9144000" cy="2249714"/>
          </a:xfrm>
          <a:prstGeom prst="rect">
            <a:avLst/>
          </a:prstGeom>
          <a:solidFill>
            <a:srgbClr val="3C485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Calibri"/>
              <a:ea typeface="Calibri"/>
              <a:cs typeface="Calibri"/>
              <a:sym typeface="Calibri"/>
            </a:endParaRPr>
          </a:p>
        </p:txBody>
      </p:sp>
      <p:pic>
        <p:nvPicPr>
          <p:cNvPr id="733" name="Google Shape;733;p27"/>
          <p:cNvPicPr preferRelativeResize="0"/>
          <p:nvPr/>
        </p:nvPicPr>
        <p:blipFill rotWithShape="1">
          <a:blip r:embed="rId3">
            <a:alphaModFix/>
          </a:blip>
          <a:srcRect b="0" l="0" r="0" t="0"/>
          <a:stretch/>
        </p:blipFill>
        <p:spPr>
          <a:xfrm rot="1033482">
            <a:off x="-104414" y="917617"/>
            <a:ext cx="4064557" cy="3646592"/>
          </a:xfrm>
          <a:prstGeom prst="rect">
            <a:avLst/>
          </a:prstGeom>
          <a:noFill/>
          <a:ln>
            <a:noFill/>
          </a:ln>
        </p:spPr>
      </p:pic>
      <p:pic>
        <p:nvPicPr>
          <p:cNvPr id="734" name="Google Shape;734;p27"/>
          <p:cNvPicPr preferRelativeResize="0"/>
          <p:nvPr/>
        </p:nvPicPr>
        <p:blipFill rotWithShape="1">
          <a:blip r:embed="rId4">
            <a:alphaModFix/>
          </a:blip>
          <a:srcRect b="0" l="0" r="0" t="0"/>
          <a:stretch/>
        </p:blipFill>
        <p:spPr>
          <a:xfrm>
            <a:off x="6822810" y="145685"/>
            <a:ext cx="2156090" cy="1285199"/>
          </a:xfrm>
          <a:prstGeom prst="rect">
            <a:avLst/>
          </a:prstGeom>
          <a:noFill/>
          <a:ln>
            <a:noFill/>
          </a:ln>
        </p:spPr>
      </p:pic>
      <p:sp>
        <p:nvSpPr>
          <p:cNvPr id="735" name="Google Shape;735;p27"/>
          <p:cNvSpPr txBox="1"/>
          <p:nvPr/>
        </p:nvSpPr>
        <p:spPr>
          <a:xfrm>
            <a:off x="3876852" y="2402587"/>
            <a:ext cx="536493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lt1"/>
                </a:solidFill>
                <a:latin typeface="Microsoft Yahei"/>
                <a:ea typeface="Microsoft Yahei"/>
                <a:cs typeface="Microsoft Yahei"/>
                <a:sym typeface="Microsoft Yahei"/>
              </a:rPr>
              <a:t>Thanks for watching ! </a:t>
            </a:r>
            <a:endParaRPr b="1" sz="3600">
              <a:solidFill>
                <a:schemeClr val="lt1"/>
              </a:solidFill>
              <a:latin typeface="Microsoft Yahei"/>
              <a:ea typeface="Microsoft Yahei"/>
              <a:cs typeface="Microsoft Yahei"/>
              <a:sym typeface="Microsoft Yahei"/>
            </a:endParaRPr>
          </a:p>
        </p:txBody>
      </p:sp>
      <p:sp>
        <p:nvSpPr>
          <p:cNvPr id="736" name="Google Shape;736;p27"/>
          <p:cNvSpPr txBox="1"/>
          <p:nvPr/>
        </p:nvSpPr>
        <p:spPr>
          <a:xfrm>
            <a:off x="4214441" y="1879367"/>
            <a:ext cx="3449983"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chemeClr val="lt1"/>
                </a:solidFill>
                <a:latin typeface="Microsoft Yahei"/>
                <a:ea typeface="Microsoft Yahei"/>
                <a:cs typeface="Microsoft Yahei"/>
                <a:sym typeface="Microsoft Yahei"/>
              </a:rPr>
              <a:t>2019POWERPOINT</a:t>
            </a:r>
            <a:endParaRPr sz="2800">
              <a:solidFill>
                <a:schemeClr val="lt1"/>
              </a:solidFill>
              <a:latin typeface="Microsoft Yahei"/>
              <a:ea typeface="Microsoft Yahei"/>
              <a:cs typeface="Microsoft Yahei"/>
              <a:sym typeface="Microsoft Yahei"/>
            </a:endParaRPr>
          </a:p>
        </p:txBody>
      </p:sp>
      <p:sp>
        <p:nvSpPr>
          <p:cNvPr id="737" name="Google Shape;737;p27"/>
          <p:cNvSpPr txBox="1"/>
          <p:nvPr/>
        </p:nvSpPr>
        <p:spPr>
          <a:xfrm>
            <a:off x="4214441" y="3120885"/>
            <a:ext cx="442178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lt1"/>
                </a:solidFill>
                <a:latin typeface="Microsoft Yahei"/>
                <a:ea typeface="Microsoft Yahei"/>
                <a:cs typeface="Microsoft Yahei"/>
                <a:sym typeface="Microsoft Yahei"/>
              </a:rPr>
              <a:t>Click here to add your subtitle text</a:t>
            </a:r>
            <a:endParaRPr sz="2000">
              <a:solidFill>
                <a:schemeClr val="lt1"/>
              </a:solidFill>
              <a:latin typeface="Microsoft Yahei"/>
              <a:ea typeface="Microsoft Yahei"/>
              <a:cs typeface="Microsoft Yahei"/>
              <a:sym typeface="Microsoft Yahei"/>
            </a:endParaRPr>
          </a:p>
        </p:txBody>
      </p:sp>
      <p:sp>
        <p:nvSpPr>
          <p:cNvPr id="738" name="Google Shape;738;p27"/>
          <p:cNvSpPr txBox="1"/>
          <p:nvPr/>
        </p:nvSpPr>
        <p:spPr>
          <a:xfrm>
            <a:off x="6300505" y="4347414"/>
            <a:ext cx="1930721" cy="30008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350">
                <a:solidFill>
                  <a:schemeClr val="dk1"/>
                </a:solidFill>
                <a:latin typeface="Calibri"/>
                <a:ea typeface="Calibri"/>
                <a:cs typeface="Calibri"/>
                <a:sym typeface="Calibri"/>
              </a:rPr>
              <a:t>Reporter: XXX Tutor: XXX</a:t>
            </a:r>
            <a:endParaRPr sz="1350">
              <a:solidFill>
                <a:schemeClr val="dk1"/>
              </a:solidFill>
              <a:latin typeface="Calibri"/>
              <a:ea typeface="Calibri"/>
              <a:cs typeface="Calibri"/>
              <a:sym typeface="Calibri"/>
            </a:endParaRPr>
          </a:p>
        </p:txBody>
      </p:sp>
    </p:spTree>
  </p:cSld>
  <p:clrMapOvr>
    <a:masterClrMapping/>
  </p:clrMapOvr>
  <p:transition spd="med">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33"/>
                                        </p:tgtEl>
                                        <p:attrNameLst>
                                          <p:attrName>style.visibility</p:attrName>
                                        </p:attrNameLst>
                                      </p:cBhvr>
                                      <p:to>
                                        <p:strVal val="visible"/>
                                      </p:to>
                                    </p:set>
                                    <p:animEffect filter="fade" transition="in">
                                      <p:cBhvr>
                                        <p:cTn dur="1000"/>
                                        <p:tgtEl>
                                          <p:spTgt spid="733"/>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732"/>
                                        </p:tgtEl>
                                        <p:attrNameLst>
                                          <p:attrName>style.visibility</p:attrName>
                                        </p:attrNameLst>
                                      </p:cBhvr>
                                      <p:to>
                                        <p:strVal val="visible"/>
                                      </p:to>
                                    </p:set>
                                    <p:animEffect filter="fade" transition="in">
                                      <p:cBhvr>
                                        <p:cTn dur="1000"/>
                                        <p:tgtEl>
                                          <p:spTgt spid="732"/>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736"/>
                                        </p:tgtEl>
                                        <p:attrNameLst>
                                          <p:attrName>style.visibility</p:attrName>
                                        </p:attrNameLst>
                                      </p:cBhvr>
                                      <p:to>
                                        <p:strVal val="visible"/>
                                      </p:to>
                                    </p:set>
                                    <p:animEffect filter="fade" transition="in">
                                      <p:cBhvr>
                                        <p:cTn dur="750"/>
                                        <p:tgtEl>
                                          <p:spTgt spid="736"/>
                                        </p:tgtEl>
                                      </p:cBhvr>
                                    </p:animEffect>
                                  </p:childTnLst>
                                </p:cTn>
                              </p:par>
                            </p:childTnLst>
                          </p:cTn>
                        </p:par>
                        <p:par>
                          <p:cTn fill="hold">
                            <p:stCondLst>
                              <p:cond delay="2750"/>
                            </p:stCondLst>
                            <p:childTnLst>
                              <p:par>
                                <p:cTn fill="hold" nodeType="afterEffect" presetClass="entr" presetID="10" presetSubtype="0">
                                  <p:stCondLst>
                                    <p:cond delay="0"/>
                                  </p:stCondLst>
                                  <p:childTnLst>
                                    <p:set>
                                      <p:cBhvr>
                                        <p:cTn dur="1" fill="hold">
                                          <p:stCondLst>
                                            <p:cond delay="0"/>
                                          </p:stCondLst>
                                        </p:cTn>
                                        <p:tgtEl>
                                          <p:spTgt spid="735"/>
                                        </p:tgtEl>
                                        <p:attrNameLst>
                                          <p:attrName>style.visibility</p:attrName>
                                        </p:attrNameLst>
                                      </p:cBhvr>
                                      <p:to>
                                        <p:strVal val="visible"/>
                                      </p:to>
                                    </p:set>
                                    <p:animEffect filter="fade" transition="in">
                                      <p:cBhvr>
                                        <p:cTn dur="500"/>
                                        <p:tgtEl>
                                          <p:spTgt spid="735"/>
                                        </p:tgtEl>
                                      </p:cBhvr>
                                    </p:animEffect>
                                  </p:childTnLst>
                                </p:cTn>
                              </p:par>
                            </p:childTnLst>
                          </p:cTn>
                        </p:par>
                        <p:par>
                          <p:cTn fill="hold">
                            <p:stCondLst>
                              <p:cond delay="3250"/>
                            </p:stCondLst>
                            <p:childTnLst>
                              <p:par>
                                <p:cTn fill="hold" nodeType="afterEffect" presetClass="entr" presetID="10" presetSubtype="0">
                                  <p:stCondLst>
                                    <p:cond delay="0"/>
                                  </p:stCondLst>
                                  <p:childTnLst>
                                    <p:set>
                                      <p:cBhvr>
                                        <p:cTn dur="1" fill="hold">
                                          <p:stCondLst>
                                            <p:cond delay="0"/>
                                          </p:stCondLst>
                                        </p:cTn>
                                        <p:tgtEl>
                                          <p:spTgt spid="737"/>
                                        </p:tgtEl>
                                        <p:attrNameLst>
                                          <p:attrName>style.visibility</p:attrName>
                                        </p:attrNameLst>
                                      </p:cBhvr>
                                      <p:to>
                                        <p:strVal val="visible"/>
                                      </p:to>
                                    </p:set>
                                    <p:animEffect filter="fade" transition="in">
                                      <p:cBhvr>
                                        <p:cTn dur="500"/>
                                        <p:tgtEl>
                                          <p:spTgt spid="737"/>
                                        </p:tgtEl>
                                      </p:cBhvr>
                                    </p:animEffect>
                                  </p:childTnLst>
                                </p:cTn>
                              </p:par>
                            </p:childTnLst>
                          </p:cTn>
                        </p:par>
                        <p:par>
                          <p:cTn fill="hold">
                            <p:stCondLst>
                              <p:cond delay="3750"/>
                            </p:stCondLst>
                            <p:childTnLst>
                              <p:par>
                                <p:cTn fill="hold" nodeType="afterEffect" presetClass="entr" presetID="10" presetSubtype="0">
                                  <p:stCondLst>
                                    <p:cond delay="0"/>
                                  </p:stCondLst>
                                  <p:childTnLst>
                                    <p:set>
                                      <p:cBhvr>
                                        <p:cTn dur="1" fill="hold">
                                          <p:stCondLst>
                                            <p:cond delay="0"/>
                                          </p:stCondLst>
                                        </p:cTn>
                                        <p:tgtEl>
                                          <p:spTgt spid="734"/>
                                        </p:tgtEl>
                                        <p:attrNameLst>
                                          <p:attrName>style.visibility</p:attrName>
                                        </p:attrNameLst>
                                      </p:cBhvr>
                                      <p:to>
                                        <p:strVal val="visible"/>
                                      </p:to>
                                    </p:set>
                                    <p:animEffect filter="fade" transition="in">
                                      <p:cBhvr>
                                        <p:cTn dur="1000"/>
                                        <p:tgtEl>
                                          <p:spTgt spid="734"/>
                                        </p:tgtEl>
                                      </p:cBhvr>
                                    </p:animEffect>
                                  </p:childTnLst>
                                </p:cTn>
                              </p:par>
                            </p:childTnLst>
                          </p:cTn>
                        </p:par>
                        <p:par>
                          <p:cTn fill="hold">
                            <p:stCondLst>
                              <p:cond delay="4750"/>
                            </p:stCondLst>
                            <p:childTnLst>
                              <p:par>
                                <p:cTn fill="hold" nodeType="afterEffect" presetClass="entr" presetID="2" presetSubtype="2">
                                  <p:stCondLst>
                                    <p:cond delay="0"/>
                                  </p:stCondLst>
                                  <p:childTnLst>
                                    <p:set>
                                      <p:cBhvr>
                                        <p:cTn dur="1" fill="hold">
                                          <p:stCondLst>
                                            <p:cond delay="0"/>
                                          </p:stCondLst>
                                        </p:cTn>
                                        <p:tgtEl>
                                          <p:spTgt spid="738"/>
                                        </p:tgtEl>
                                        <p:attrNameLst>
                                          <p:attrName>style.visibility</p:attrName>
                                        </p:attrNameLst>
                                      </p:cBhvr>
                                      <p:to>
                                        <p:strVal val="visible"/>
                                      </p:to>
                                    </p:set>
                                    <p:anim calcmode="lin" valueType="num">
                                      <p:cBhvr additive="base">
                                        <p:cTn dur="1000"/>
                                        <p:tgtEl>
                                          <p:spTgt spid="738"/>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3"/>
          <p:cNvSpPr/>
          <p:nvPr/>
        </p:nvSpPr>
        <p:spPr>
          <a:xfrm flipH="1">
            <a:off x="0" y="521495"/>
            <a:ext cx="2713436" cy="515541"/>
          </a:xfrm>
          <a:custGeom>
            <a:rect b="b" l="l" r="r" t="t"/>
            <a:pathLst>
              <a:path extrusionOk="0" h="688369" w="2323883">
                <a:moveTo>
                  <a:pt x="2323883" y="0"/>
                </a:moveTo>
                <a:lnTo>
                  <a:pt x="2034284" y="0"/>
                </a:lnTo>
                <a:lnTo>
                  <a:pt x="719189" y="0"/>
                </a:lnTo>
                <a:lnTo>
                  <a:pt x="344184" y="0"/>
                </a:lnTo>
                <a:lnTo>
                  <a:pt x="0" y="344185"/>
                </a:lnTo>
                <a:lnTo>
                  <a:pt x="344184" y="688369"/>
                </a:lnTo>
                <a:lnTo>
                  <a:pt x="719189" y="688369"/>
                </a:lnTo>
                <a:lnTo>
                  <a:pt x="2034284" y="688369"/>
                </a:lnTo>
                <a:lnTo>
                  <a:pt x="2323883" y="688369"/>
                </a:lnTo>
                <a:close/>
              </a:path>
            </a:pathLst>
          </a:custGeom>
          <a:gradFill>
            <a:gsLst>
              <a:gs pos="0">
                <a:schemeClr val="accent1"/>
              </a:gs>
              <a:gs pos="49000">
                <a:srgbClr val="7E90A4"/>
              </a:gs>
              <a:gs pos="51000">
                <a:srgbClr val="A9B3C2"/>
              </a:gs>
              <a:gs pos="100000">
                <a:schemeClr val="accent1"/>
              </a:gs>
            </a:gsLst>
            <a:lin ang="16200000" scaled="0"/>
          </a:gradFill>
          <a:ln>
            <a:noFill/>
          </a:ln>
          <a:effectLst>
            <a:outerShdw blurRad="50800" rotWithShape="0" algn="tl" dir="2700000" dist="38100">
              <a:srgbClr val="000000">
                <a:alpha val="20000"/>
              </a:srgbClr>
            </a:outerShdw>
          </a:effectLst>
        </p:spPr>
        <p:txBody>
          <a:bodyPr anchorCtr="0" anchor="ctr" bIns="0" lIns="0" spcFirstLastPara="1" rIns="216000" wrap="square" tIns="45700">
            <a:noAutofit/>
          </a:bodyPr>
          <a:lstStyle/>
          <a:p>
            <a:pPr indent="0" lvl="0" marL="0" marR="0" rtl="0" algn="ctr">
              <a:spcBef>
                <a:spcPts val="0"/>
              </a:spcBef>
              <a:spcAft>
                <a:spcPts val="0"/>
              </a:spcAft>
              <a:buNone/>
            </a:pPr>
            <a:r>
              <a:rPr b="1" lang="en-US" sz="2400">
                <a:solidFill>
                  <a:srgbClr val="FFFFFF"/>
                </a:solidFill>
                <a:latin typeface="Microsoft Yahei"/>
                <a:ea typeface="Microsoft Yahei"/>
                <a:cs typeface="Microsoft Yahei"/>
                <a:sym typeface="Microsoft Yahei"/>
              </a:rPr>
              <a:t>Transition page</a:t>
            </a:r>
            <a:endParaRPr b="1" i="0" sz="2400" u="none" cap="none" strike="noStrike">
              <a:solidFill>
                <a:srgbClr val="FFFFFF"/>
              </a:solidFill>
              <a:latin typeface="Microsoft Yahei"/>
              <a:ea typeface="Microsoft Yahei"/>
              <a:cs typeface="Microsoft Yahei"/>
              <a:sym typeface="Microsoft Yahei"/>
            </a:endParaRPr>
          </a:p>
        </p:txBody>
      </p:sp>
      <p:sp>
        <p:nvSpPr>
          <p:cNvPr id="197" name="Google Shape;197;p3"/>
          <p:cNvSpPr/>
          <p:nvPr/>
        </p:nvSpPr>
        <p:spPr>
          <a:xfrm>
            <a:off x="3514794" y="1148230"/>
            <a:ext cx="2292212" cy="2292212"/>
          </a:xfrm>
          <a:prstGeom prst="ellipse">
            <a:avLst/>
          </a:prstGeom>
          <a:solidFill>
            <a:schemeClr val="accent1">
              <a:alpha val="75686"/>
            </a:schemeClr>
          </a:solidFill>
          <a:ln cap="flat" cmpd="sng" w="12700">
            <a:solidFill>
              <a:srgbClr val="2B343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350"/>
              <a:buFont typeface="Calibri"/>
              <a:buNone/>
            </a:pPr>
            <a:r>
              <a:t/>
            </a:r>
            <a:endParaRPr b="0" i="0" sz="1350" u="none" cap="none" strike="noStrike">
              <a:solidFill>
                <a:srgbClr val="FFFFFF"/>
              </a:solidFill>
              <a:latin typeface="Calibri"/>
              <a:ea typeface="Calibri"/>
              <a:cs typeface="Calibri"/>
              <a:sym typeface="Calibri"/>
            </a:endParaRPr>
          </a:p>
        </p:txBody>
      </p:sp>
      <p:sp>
        <p:nvSpPr>
          <p:cNvPr id="198" name="Google Shape;198;p3"/>
          <p:cNvSpPr/>
          <p:nvPr/>
        </p:nvSpPr>
        <p:spPr>
          <a:xfrm>
            <a:off x="3331764" y="965200"/>
            <a:ext cx="2658272" cy="2658272"/>
          </a:xfrm>
          <a:prstGeom prst="ellipse">
            <a:avLst/>
          </a:prstGeom>
          <a:noFill/>
          <a:ln cap="flat" cmpd="sng" w="28575">
            <a:solidFill>
              <a:srgbClr val="2B343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350"/>
              <a:buFont typeface="Calibri"/>
              <a:buNone/>
            </a:pPr>
            <a:r>
              <a:t/>
            </a:r>
            <a:endParaRPr b="0" i="0" sz="1350" u="none" cap="none" strike="noStrike">
              <a:solidFill>
                <a:srgbClr val="FFFFFF"/>
              </a:solidFill>
              <a:latin typeface="Calibri"/>
              <a:ea typeface="Calibri"/>
              <a:cs typeface="Calibri"/>
              <a:sym typeface="Calibri"/>
            </a:endParaRPr>
          </a:p>
        </p:txBody>
      </p:sp>
      <p:sp>
        <p:nvSpPr>
          <p:cNvPr id="199" name="Google Shape;199;p3"/>
          <p:cNvSpPr/>
          <p:nvPr/>
        </p:nvSpPr>
        <p:spPr>
          <a:xfrm>
            <a:off x="3022600" y="656036"/>
            <a:ext cx="3276600" cy="3276600"/>
          </a:xfrm>
          <a:prstGeom prst="ellipse">
            <a:avLst/>
          </a:prstGeom>
          <a:noFill/>
          <a:ln cap="flat" cmpd="sng" w="28575">
            <a:solidFill>
              <a:srgbClr val="2B343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350"/>
              <a:buFont typeface="Calibri"/>
              <a:buNone/>
            </a:pPr>
            <a:r>
              <a:t/>
            </a:r>
            <a:endParaRPr b="0" i="0" sz="1350" u="none" cap="none" strike="noStrike">
              <a:solidFill>
                <a:srgbClr val="FFFFFF"/>
              </a:solidFill>
              <a:latin typeface="Calibri"/>
              <a:ea typeface="Calibri"/>
              <a:cs typeface="Calibri"/>
              <a:sym typeface="Calibri"/>
            </a:endParaRPr>
          </a:p>
        </p:txBody>
      </p:sp>
      <p:sp>
        <p:nvSpPr>
          <p:cNvPr id="200" name="Google Shape;200;p3"/>
          <p:cNvSpPr txBox="1"/>
          <p:nvPr/>
        </p:nvSpPr>
        <p:spPr>
          <a:xfrm>
            <a:off x="4067610" y="1378287"/>
            <a:ext cx="1133644" cy="10156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6000"/>
              <a:buFont typeface="Microsoft Yahei"/>
              <a:buNone/>
            </a:pPr>
            <a:r>
              <a:rPr b="1" i="0" lang="en-US" sz="6000" u="none" cap="none" strike="noStrike">
                <a:solidFill>
                  <a:srgbClr val="FFFFFF"/>
                </a:solidFill>
                <a:latin typeface="Microsoft Yahei"/>
                <a:ea typeface="Microsoft Yahei"/>
                <a:cs typeface="Microsoft Yahei"/>
                <a:sym typeface="Microsoft Yahei"/>
              </a:rPr>
              <a:t>01</a:t>
            </a:r>
            <a:endParaRPr b="1" i="0" sz="6000" u="none" cap="none" strike="noStrike">
              <a:solidFill>
                <a:srgbClr val="FFFFFF"/>
              </a:solidFill>
              <a:latin typeface="Microsoft Yahei"/>
              <a:ea typeface="Microsoft Yahei"/>
              <a:cs typeface="Microsoft Yahei"/>
              <a:sym typeface="Microsoft Yahei"/>
            </a:endParaRPr>
          </a:p>
        </p:txBody>
      </p:sp>
      <p:sp>
        <p:nvSpPr>
          <p:cNvPr id="201" name="Google Shape;201;p3"/>
          <p:cNvSpPr txBox="1"/>
          <p:nvPr/>
        </p:nvSpPr>
        <p:spPr>
          <a:xfrm>
            <a:off x="3645236" y="2267634"/>
            <a:ext cx="2200795"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3600"/>
              <a:buFont typeface="Microsoft Yahei"/>
              <a:buNone/>
            </a:pPr>
            <a:r>
              <a:rPr b="1" i="0" lang="en-US" sz="3600" u="none" cap="none" strike="noStrike">
                <a:solidFill>
                  <a:srgbClr val="FFFFFF"/>
                </a:solidFill>
                <a:latin typeface="Microsoft Yahei"/>
                <a:ea typeface="Microsoft Yahei"/>
                <a:cs typeface="Microsoft Yahei"/>
                <a:sym typeface="Microsoft Yahei"/>
              </a:rPr>
              <a:t>Add text</a:t>
            </a:r>
            <a:endParaRPr b="1" i="0" sz="3600" u="none" cap="none" strike="noStrike">
              <a:solidFill>
                <a:srgbClr val="FFFFFF"/>
              </a:solidFill>
              <a:latin typeface="Microsoft Yahei"/>
              <a:ea typeface="Microsoft Yahei"/>
              <a:cs typeface="Microsoft Yahei"/>
              <a:sym typeface="Microsoft Yahei"/>
            </a:endParaRPr>
          </a:p>
        </p:txBody>
      </p:sp>
      <p:sp>
        <p:nvSpPr>
          <p:cNvPr id="202" name="Google Shape;202;p3"/>
          <p:cNvSpPr txBox="1"/>
          <p:nvPr/>
        </p:nvSpPr>
        <p:spPr>
          <a:xfrm>
            <a:off x="4169149" y="2913965"/>
            <a:ext cx="1130118"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Microsoft Yahei"/>
              <a:buNone/>
            </a:pPr>
            <a:r>
              <a:rPr b="0" i="0" lang="en-US" sz="1800" u="none" cap="none" strike="noStrike">
                <a:solidFill>
                  <a:srgbClr val="FFFFFF"/>
                </a:solidFill>
                <a:latin typeface="Microsoft Yahei"/>
                <a:ea typeface="Microsoft Yahei"/>
                <a:cs typeface="Microsoft Yahei"/>
                <a:sym typeface="Microsoft Yahei"/>
              </a:rPr>
              <a:t>Add text</a:t>
            </a:r>
            <a:endParaRPr b="0" i="0" sz="1800" u="none" cap="none" strike="noStrike">
              <a:solidFill>
                <a:srgbClr val="FFFFFF"/>
              </a:solidFill>
              <a:latin typeface="Microsoft Yahei"/>
              <a:ea typeface="Microsoft Yahei"/>
              <a:cs typeface="Microsoft Yahei"/>
              <a:sym typeface="Microsoft Yahei"/>
            </a:endParaRPr>
          </a:p>
        </p:txBody>
      </p:sp>
      <p:pic>
        <p:nvPicPr>
          <p:cNvPr id="203" name="Google Shape;203;p3"/>
          <p:cNvPicPr preferRelativeResize="0"/>
          <p:nvPr/>
        </p:nvPicPr>
        <p:blipFill rotWithShape="1">
          <a:blip r:embed="rId3">
            <a:alphaModFix/>
          </a:blip>
          <a:srcRect b="0" l="0" r="0" t="0"/>
          <a:stretch/>
        </p:blipFill>
        <p:spPr>
          <a:xfrm>
            <a:off x="538781" y="2857162"/>
            <a:ext cx="2392304" cy="2146300"/>
          </a:xfrm>
          <a:prstGeom prst="rect">
            <a:avLst/>
          </a:prstGeom>
          <a:noFill/>
          <a:ln>
            <a:noFill/>
          </a:ln>
        </p:spPr>
      </p:pic>
      <p:pic>
        <p:nvPicPr>
          <p:cNvPr id="204" name="Google Shape;204;p3"/>
          <p:cNvPicPr preferRelativeResize="0"/>
          <p:nvPr/>
        </p:nvPicPr>
        <p:blipFill rotWithShape="1">
          <a:blip r:embed="rId4">
            <a:alphaModFix/>
          </a:blip>
          <a:srcRect b="0" l="0" r="0" t="0"/>
          <a:stretch/>
        </p:blipFill>
        <p:spPr>
          <a:xfrm>
            <a:off x="6299200" y="3140143"/>
            <a:ext cx="2651224" cy="1580338"/>
          </a:xfrm>
          <a:prstGeom prst="rect">
            <a:avLst/>
          </a:prstGeom>
          <a:noFill/>
          <a:ln>
            <a:noFill/>
          </a:ln>
        </p:spPr>
      </p:pic>
    </p:spTree>
  </p:cSld>
  <p:clrMapOvr>
    <a:masterClrMapping/>
  </p:clrMapOvr>
  <p:transition spd="med">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96"/>
                                        </p:tgtEl>
                                        <p:attrNameLst>
                                          <p:attrName>style.visibility</p:attrName>
                                        </p:attrNameLst>
                                      </p:cBhvr>
                                      <p:to>
                                        <p:strVal val="visible"/>
                                      </p:to>
                                    </p:set>
                                    <p:animEffect filter="fade" transition="in">
                                      <p:cBhvr>
                                        <p:cTn dur="500"/>
                                        <p:tgtEl>
                                          <p:spTgt spid="196"/>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97"/>
                                        </p:tgtEl>
                                        <p:attrNameLst>
                                          <p:attrName>style.visibility</p:attrName>
                                        </p:attrNameLst>
                                      </p:cBhvr>
                                      <p:to>
                                        <p:strVal val="visible"/>
                                      </p:to>
                                    </p:set>
                                    <p:animEffect filter="fade" transition="in">
                                      <p:cBhvr>
                                        <p:cTn dur="1000"/>
                                        <p:tgtEl>
                                          <p:spTgt spid="197"/>
                                        </p:tgtEl>
                                      </p:cBhvr>
                                    </p:animEffect>
                                  </p:childTnLst>
                                </p:cTn>
                              </p:par>
                              <p:par>
                                <p:cTn fill="hold" nodeType="withEffect" presetClass="entr" presetID="10" presetSubtype="0">
                                  <p:stCondLst>
                                    <p:cond delay="400"/>
                                  </p:stCondLst>
                                  <p:childTnLst>
                                    <p:set>
                                      <p:cBhvr>
                                        <p:cTn dur="1" fill="hold">
                                          <p:stCondLst>
                                            <p:cond delay="0"/>
                                          </p:stCondLst>
                                        </p:cTn>
                                        <p:tgtEl>
                                          <p:spTgt spid="198"/>
                                        </p:tgtEl>
                                        <p:attrNameLst>
                                          <p:attrName>style.visibility</p:attrName>
                                        </p:attrNameLst>
                                      </p:cBhvr>
                                      <p:to>
                                        <p:strVal val="visible"/>
                                      </p:to>
                                    </p:set>
                                    <p:animEffect filter="fade" transition="in">
                                      <p:cBhvr>
                                        <p:cTn dur="1000"/>
                                        <p:tgtEl>
                                          <p:spTgt spid="198"/>
                                        </p:tgtEl>
                                      </p:cBhvr>
                                    </p:animEffect>
                                  </p:childTnLst>
                                </p:cTn>
                              </p:par>
                              <p:par>
                                <p:cTn fill="hold" nodeType="withEffect" presetClass="entr" presetID="10" presetSubtype="0">
                                  <p:stCondLst>
                                    <p:cond delay="1000"/>
                                  </p:stCondLst>
                                  <p:childTnLst>
                                    <p:set>
                                      <p:cBhvr>
                                        <p:cTn dur="1" fill="hold">
                                          <p:stCondLst>
                                            <p:cond delay="0"/>
                                          </p:stCondLst>
                                        </p:cTn>
                                        <p:tgtEl>
                                          <p:spTgt spid="199"/>
                                        </p:tgtEl>
                                        <p:attrNameLst>
                                          <p:attrName>style.visibility</p:attrName>
                                        </p:attrNameLst>
                                      </p:cBhvr>
                                      <p:to>
                                        <p:strVal val="visible"/>
                                      </p:to>
                                    </p:set>
                                    <p:animEffect filter="fade" transition="in">
                                      <p:cBhvr>
                                        <p:cTn dur="1000"/>
                                        <p:tgtEl>
                                          <p:spTgt spid="199"/>
                                        </p:tgtEl>
                                      </p:cBhvr>
                                    </p:animEffect>
                                  </p:childTnLst>
                                </p:cTn>
                              </p:par>
                            </p:childTnLst>
                          </p:cTn>
                        </p:par>
                        <p:par>
                          <p:cTn fill="hold">
                            <p:stCondLst>
                              <p:cond delay="1500"/>
                            </p:stCondLst>
                            <p:childTnLst>
                              <p:par>
                                <p:cTn fill="hold" nodeType="afterEffect" presetClass="entr" presetID="23" presetSubtype="16">
                                  <p:stCondLst>
                                    <p:cond delay="0"/>
                                  </p:stCondLst>
                                  <p:childTnLst>
                                    <p:set>
                                      <p:cBhvr>
                                        <p:cTn dur="1" fill="hold">
                                          <p:stCondLst>
                                            <p:cond delay="0"/>
                                          </p:stCondLst>
                                        </p:cTn>
                                        <p:tgtEl>
                                          <p:spTgt spid="200"/>
                                        </p:tgtEl>
                                        <p:attrNameLst>
                                          <p:attrName>style.visibility</p:attrName>
                                        </p:attrNameLst>
                                      </p:cBhvr>
                                      <p:to>
                                        <p:strVal val="visible"/>
                                      </p:to>
                                    </p:set>
                                    <p:anim calcmode="lin" valueType="num">
                                      <p:cBhvr additive="base">
                                        <p:cTn dur="500"/>
                                        <p:tgtEl>
                                          <p:spTgt spid="200"/>
                                        </p:tgtEl>
                                        <p:attrNameLst>
                                          <p:attrName>ppt_w</p:attrName>
                                        </p:attrNameLst>
                                      </p:cBhvr>
                                      <p:tavLst>
                                        <p:tav fmla="" tm="0">
                                          <p:val>
                                            <p:strVal val="0"/>
                                          </p:val>
                                        </p:tav>
                                        <p:tav fmla="" tm="100000">
                                          <p:val>
                                            <p:strVal val="#ppt_w"/>
                                          </p:val>
                                        </p:tav>
                                      </p:tavLst>
                                    </p:anim>
                                    <p:anim calcmode="lin" valueType="num">
                                      <p:cBhvr additive="base">
                                        <p:cTn dur="500"/>
                                        <p:tgtEl>
                                          <p:spTgt spid="200"/>
                                        </p:tgtEl>
                                        <p:attrNameLst>
                                          <p:attrName>ppt_h</p:attrName>
                                        </p:attrNameLst>
                                      </p:cBhvr>
                                      <p:tavLst>
                                        <p:tav fmla="" tm="0">
                                          <p:val>
                                            <p:strVal val="0"/>
                                          </p:val>
                                        </p:tav>
                                        <p:tav fmla="" tm="100000">
                                          <p:val>
                                            <p:strVal val="#ppt_h"/>
                                          </p:val>
                                        </p:tav>
                                      </p:tavLst>
                                    </p:anim>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201"/>
                                        </p:tgtEl>
                                        <p:attrNameLst>
                                          <p:attrName>style.visibility</p:attrName>
                                        </p:attrNameLst>
                                      </p:cBhvr>
                                      <p:to>
                                        <p:strVal val="visible"/>
                                      </p:to>
                                    </p:set>
                                    <p:animEffect filter="fade" transition="in">
                                      <p:cBhvr>
                                        <p:cTn dur="1000"/>
                                        <p:tgtEl>
                                          <p:spTgt spid="201"/>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202"/>
                                        </p:tgtEl>
                                        <p:attrNameLst>
                                          <p:attrName>style.visibility</p:attrName>
                                        </p:attrNameLst>
                                      </p:cBhvr>
                                      <p:to>
                                        <p:strVal val="visible"/>
                                      </p:to>
                                    </p:set>
                                    <p:animEffect filter="fade" transition="in">
                                      <p:cBhvr>
                                        <p:cTn dur="750"/>
                                        <p:tgtEl>
                                          <p:spTgt spid="2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cxnSp>
        <p:nvCxnSpPr>
          <p:cNvPr id="210" name="Google Shape;210;p4"/>
          <p:cNvCxnSpPr/>
          <p:nvPr/>
        </p:nvCxnSpPr>
        <p:spPr>
          <a:xfrm flipH="1">
            <a:off x="1730375" y="2849663"/>
            <a:ext cx="647700" cy="810815"/>
          </a:xfrm>
          <a:prstGeom prst="straightConnector1">
            <a:avLst/>
          </a:prstGeom>
          <a:noFill/>
          <a:ln cap="flat" cmpd="sng" w="38100">
            <a:solidFill>
              <a:srgbClr val="D8D8D8"/>
            </a:solidFill>
            <a:prstDash val="solid"/>
            <a:miter lim="800000"/>
            <a:headEnd len="sm" w="sm" type="none"/>
            <a:tailEnd len="sm" w="sm" type="none"/>
          </a:ln>
        </p:spPr>
      </p:cxnSp>
      <p:sp>
        <p:nvSpPr>
          <p:cNvPr id="211" name="Google Shape;211;p4"/>
          <p:cNvSpPr txBox="1"/>
          <p:nvPr/>
        </p:nvSpPr>
        <p:spPr>
          <a:xfrm>
            <a:off x="2378076" y="3140175"/>
            <a:ext cx="5865813" cy="454819"/>
          </a:xfrm>
          <a:prstGeom prst="rect">
            <a:avLst/>
          </a:prstGeom>
          <a:noFill/>
          <a:ln>
            <a:noFill/>
          </a:ln>
        </p:spPr>
        <p:txBody>
          <a:bodyPr anchorCtr="0" anchor="ctr" bIns="45700" lIns="91425" spcFirstLastPara="1" rIns="91425" wrap="square" tIns="45700">
            <a:noAutofit/>
          </a:bodyPr>
          <a:lstStyle/>
          <a:p>
            <a:pPr indent="0" lvl="0" marL="0" marR="0" rtl="0" algn="just">
              <a:lnSpc>
                <a:spcPct val="130000"/>
              </a:lnSpc>
              <a:spcBef>
                <a:spcPts val="0"/>
              </a:spcBef>
              <a:spcAft>
                <a:spcPts val="0"/>
              </a:spcAft>
              <a:buClr>
                <a:srgbClr val="7F7F7F"/>
              </a:buClr>
              <a:buSzPts val="1300"/>
              <a:buFont typeface="Microsoft Yahei"/>
              <a:buNone/>
            </a:pPr>
            <a:r>
              <a:rPr b="0" i="0" lang="en-US" sz="1300" u="none" cap="none" strike="noStrike">
                <a:solidFill>
                  <a:srgbClr val="7F7F7F"/>
                </a:solidFill>
                <a:latin typeface="Microsoft Yahei"/>
                <a:ea typeface="Microsoft Yahei"/>
                <a:cs typeface="Microsoft Yahei"/>
                <a:sym typeface="Microsoft Yahei"/>
              </a:rPr>
              <a:t>Please enter your text here, or copy your text and paste it here, and select "Text Only" after pasting.</a:t>
            </a:r>
            <a:endParaRPr b="0" i="0" sz="1300" u="none" cap="none" strike="noStrike">
              <a:solidFill>
                <a:srgbClr val="7F7F7F"/>
              </a:solidFill>
              <a:latin typeface="Microsoft Yahei"/>
              <a:ea typeface="Microsoft Yahei"/>
              <a:cs typeface="Microsoft Yahei"/>
              <a:sym typeface="Microsoft Yahei"/>
            </a:endParaRPr>
          </a:p>
        </p:txBody>
      </p:sp>
      <p:sp>
        <p:nvSpPr>
          <p:cNvPr id="212" name="Google Shape;212;p4"/>
          <p:cNvSpPr txBox="1"/>
          <p:nvPr/>
        </p:nvSpPr>
        <p:spPr>
          <a:xfrm>
            <a:off x="2378076" y="2908002"/>
            <a:ext cx="5865813" cy="253604"/>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3C4856"/>
              </a:buClr>
              <a:buSzPts val="1600"/>
              <a:buFont typeface="Arial"/>
              <a:buNone/>
            </a:pPr>
            <a:r>
              <a:rPr b="0" i="0" lang="en-US" sz="1600" u="none" cap="none" strike="noStrike">
                <a:solidFill>
                  <a:srgbClr val="3C4856"/>
                </a:solidFill>
                <a:latin typeface="Microsoft Yahei"/>
                <a:ea typeface="Microsoft Yahei"/>
                <a:cs typeface="Microsoft Yahei"/>
                <a:sym typeface="Microsoft Yahei"/>
              </a:rPr>
              <a:t>Please enter your subtitle here</a:t>
            </a:r>
            <a:endParaRPr b="0" i="0" sz="1600" u="none" cap="none" strike="noStrike">
              <a:solidFill>
                <a:srgbClr val="3C4856"/>
              </a:solidFill>
              <a:latin typeface="Microsoft Yahei"/>
              <a:ea typeface="Microsoft Yahei"/>
              <a:cs typeface="Microsoft Yahei"/>
              <a:sym typeface="Microsoft Yahei"/>
            </a:endParaRPr>
          </a:p>
        </p:txBody>
      </p:sp>
      <p:sp>
        <p:nvSpPr>
          <p:cNvPr id="213" name="Google Shape;213;p4"/>
          <p:cNvSpPr txBox="1"/>
          <p:nvPr/>
        </p:nvSpPr>
        <p:spPr>
          <a:xfrm>
            <a:off x="971550" y="2849662"/>
            <a:ext cx="954088" cy="69294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3C4856"/>
              </a:buClr>
              <a:buSzPts val="4800"/>
              <a:buFont typeface="Arial"/>
              <a:buNone/>
            </a:pPr>
            <a:r>
              <a:rPr b="1" i="0" lang="en-US" sz="4800" u="none" cap="none" strike="noStrike">
                <a:solidFill>
                  <a:srgbClr val="3C4856"/>
                </a:solidFill>
                <a:latin typeface="Arial"/>
                <a:ea typeface="Arial"/>
                <a:cs typeface="Arial"/>
                <a:sym typeface="Arial"/>
              </a:rPr>
              <a:t>03</a:t>
            </a:r>
            <a:endParaRPr b="1" i="0" sz="4800" u="none" cap="none" strike="noStrike">
              <a:solidFill>
                <a:srgbClr val="3C4856"/>
              </a:solidFill>
              <a:latin typeface="Arial"/>
              <a:ea typeface="Arial"/>
              <a:cs typeface="Arial"/>
              <a:sym typeface="Arial"/>
            </a:endParaRPr>
          </a:p>
        </p:txBody>
      </p:sp>
      <p:cxnSp>
        <p:nvCxnSpPr>
          <p:cNvPr id="214" name="Google Shape;214;p4"/>
          <p:cNvCxnSpPr/>
          <p:nvPr/>
        </p:nvCxnSpPr>
        <p:spPr>
          <a:xfrm flipH="1">
            <a:off x="1730375" y="1991221"/>
            <a:ext cx="647700" cy="809625"/>
          </a:xfrm>
          <a:prstGeom prst="straightConnector1">
            <a:avLst/>
          </a:prstGeom>
          <a:noFill/>
          <a:ln cap="flat" cmpd="sng" w="38100">
            <a:solidFill>
              <a:srgbClr val="D8D8D8"/>
            </a:solidFill>
            <a:prstDash val="solid"/>
            <a:miter lim="800000"/>
            <a:headEnd len="sm" w="sm" type="none"/>
            <a:tailEnd len="sm" w="sm" type="none"/>
          </a:ln>
        </p:spPr>
      </p:cxnSp>
      <p:sp>
        <p:nvSpPr>
          <p:cNvPr id="215" name="Google Shape;215;p4"/>
          <p:cNvSpPr txBox="1"/>
          <p:nvPr/>
        </p:nvSpPr>
        <p:spPr>
          <a:xfrm>
            <a:off x="2378076" y="2280544"/>
            <a:ext cx="5865813" cy="456009"/>
          </a:xfrm>
          <a:prstGeom prst="rect">
            <a:avLst/>
          </a:prstGeom>
          <a:noFill/>
          <a:ln>
            <a:noFill/>
          </a:ln>
        </p:spPr>
        <p:txBody>
          <a:bodyPr anchorCtr="0" anchor="ctr" bIns="45700" lIns="91425" spcFirstLastPara="1" rIns="91425" wrap="square" tIns="45700">
            <a:noAutofit/>
          </a:bodyPr>
          <a:lstStyle/>
          <a:p>
            <a:pPr indent="0" lvl="0" marL="0" marR="0" rtl="0" algn="just">
              <a:lnSpc>
                <a:spcPct val="130000"/>
              </a:lnSpc>
              <a:spcBef>
                <a:spcPts val="0"/>
              </a:spcBef>
              <a:spcAft>
                <a:spcPts val="0"/>
              </a:spcAft>
              <a:buClr>
                <a:srgbClr val="7F7F7F"/>
              </a:buClr>
              <a:buSzPts val="1300"/>
              <a:buFont typeface="Microsoft Yahei"/>
              <a:buNone/>
            </a:pPr>
            <a:r>
              <a:rPr b="0" i="0" lang="en-US" sz="1300" u="none" cap="none" strike="noStrike">
                <a:solidFill>
                  <a:srgbClr val="7F7F7F"/>
                </a:solidFill>
                <a:latin typeface="Microsoft Yahei"/>
                <a:ea typeface="Microsoft Yahei"/>
                <a:cs typeface="Microsoft Yahei"/>
                <a:sym typeface="Microsoft Yahei"/>
              </a:rPr>
              <a:t>Please enter your text here, or copy your text and paste it here, and select "Text Only" after pasting.</a:t>
            </a:r>
            <a:endParaRPr b="0" i="0" sz="1300" u="none" cap="none" strike="noStrike">
              <a:solidFill>
                <a:srgbClr val="7F7F7F"/>
              </a:solidFill>
              <a:latin typeface="Microsoft Yahei"/>
              <a:ea typeface="Microsoft Yahei"/>
              <a:cs typeface="Microsoft Yahei"/>
              <a:sym typeface="Microsoft Yahei"/>
            </a:endParaRPr>
          </a:p>
        </p:txBody>
      </p:sp>
      <p:sp>
        <p:nvSpPr>
          <p:cNvPr id="216" name="Google Shape;216;p4"/>
          <p:cNvSpPr txBox="1"/>
          <p:nvPr/>
        </p:nvSpPr>
        <p:spPr>
          <a:xfrm>
            <a:off x="2378076" y="2048371"/>
            <a:ext cx="5865813" cy="253604"/>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3C4856"/>
              </a:buClr>
              <a:buSzPts val="1600"/>
              <a:buFont typeface="Arial"/>
              <a:buNone/>
            </a:pPr>
            <a:r>
              <a:rPr b="0" i="0" lang="en-US" sz="1600" u="none" cap="none" strike="noStrike">
                <a:solidFill>
                  <a:srgbClr val="3C4856"/>
                </a:solidFill>
                <a:latin typeface="Microsoft Yahei"/>
                <a:ea typeface="Microsoft Yahei"/>
                <a:cs typeface="Microsoft Yahei"/>
                <a:sym typeface="Microsoft Yahei"/>
              </a:rPr>
              <a:t>Please enter your subtitle here</a:t>
            </a:r>
            <a:endParaRPr b="0" i="0" sz="1600" u="none" cap="none" strike="noStrike">
              <a:solidFill>
                <a:srgbClr val="3C4856"/>
              </a:solidFill>
              <a:latin typeface="Microsoft Yahei"/>
              <a:ea typeface="Microsoft Yahei"/>
              <a:cs typeface="Microsoft Yahei"/>
              <a:sym typeface="Microsoft Yahei"/>
            </a:endParaRPr>
          </a:p>
        </p:txBody>
      </p:sp>
      <p:sp>
        <p:nvSpPr>
          <p:cNvPr id="217" name="Google Shape;217;p4"/>
          <p:cNvSpPr txBox="1"/>
          <p:nvPr/>
        </p:nvSpPr>
        <p:spPr>
          <a:xfrm>
            <a:off x="971550" y="1991221"/>
            <a:ext cx="954088" cy="69175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3C4856"/>
              </a:buClr>
              <a:buSzPts val="4800"/>
              <a:buFont typeface="Arial"/>
              <a:buNone/>
            </a:pPr>
            <a:r>
              <a:rPr b="1" i="0" lang="en-US" sz="4800" u="none" cap="none" strike="noStrike">
                <a:solidFill>
                  <a:srgbClr val="3C4856"/>
                </a:solidFill>
                <a:latin typeface="Arial"/>
                <a:ea typeface="Arial"/>
                <a:cs typeface="Arial"/>
                <a:sym typeface="Arial"/>
              </a:rPr>
              <a:t>02</a:t>
            </a:r>
            <a:endParaRPr b="1" i="0" sz="4800" u="none" cap="none" strike="noStrike">
              <a:solidFill>
                <a:srgbClr val="3C4856"/>
              </a:solidFill>
              <a:latin typeface="Arial"/>
              <a:ea typeface="Arial"/>
              <a:cs typeface="Arial"/>
              <a:sym typeface="Arial"/>
            </a:endParaRPr>
          </a:p>
        </p:txBody>
      </p:sp>
      <p:cxnSp>
        <p:nvCxnSpPr>
          <p:cNvPr id="218" name="Google Shape;218;p4"/>
          <p:cNvCxnSpPr/>
          <p:nvPr/>
        </p:nvCxnSpPr>
        <p:spPr>
          <a:xfrm flipH="1">
            <a:off x="1730375" y="1131590"/>
            <a:ext cx="647700" cy="810816"/>
          </a:xfrm>
          <a:prstGeom prst="straightConnector1">
            <a:avLst/>
          </a:prstGeom>
          <a:noFill/>
          <a:ln cap="flat" cmpd="sng" w="38100">
            <a:solidFill>
              <a:srgbClr val="D8D8D8"/>
            </a:solidFill>
            <a:prstDash val="solid"/>
            <a:miter lim="800000"/>
            <a:headEnd len="sm" w="sm" type="none"/>
            <a:tailEnd len="sm" w="sm" type="none"/>
          </a:ln>
        </p:spPr>
      </p:cxnSp>
      <p:sp>
        <p:nvSpPr>
          <p:cNvPr id="219" name="Google Shape;219;p4"/>
          <p:cNvSpPr txBox="1"/>
          <p:nvPr/>
        </p:nvSpPr>
        <p:spPr>
          <a:xfrm>
            <a:off x="2378076" y="1422103"/>
            <a:ext cx="5865813" cy="441722"/>
          </a:xfrm>
          <a:prstGeom prst="rect">
            <a:avLst/>
          </a:prstGeom>
          <a:noFill/>
          <a:ln>
            <a:noFill/>
          </a:ln>
        </p:spPr>
        <p:txBody>
          <a:bodyPr anchorCtr="0" anchor="ctr" bIns="45700" lIns="91425" spcFirstLastPara="1" rIns="91425" wrap="square" tIns="45700">
            <a:noAutofit/>
          </a:bodyPr>
          <a:lstStyle/>
          <a:p>
            <a:pPr indent="0" lvl="0" marL="0" marR="0" rtl="0" algn="just">
              <a:lnSpc>
                <a:spcPct val="130000"/>
              </a:lnSpc>
              <a:spcBef>
                <a:spcPts val="0"/>
              </a:spcBef>
              <a:spcAft>
                <a:spcPts val="0"/>
              </a:spcAft>
              <a:buClr>
                <a:srgbClr val="7F7F7F"/>
              </a:buClr>
              <a:buSzPts val="1300"/>
              <a:buFont typeface="Microsoft Yahei"/>
              <a:buNone/>
            </a:pPr>
            <a:r>
              <a:rPr b="0" i="0" lang="en-US" sz="1300" u="none" cap="none" strike="noStrike">
                <a:solidFill>
                  <a:srgbClr val="7F7F7F"/>
                </a:solidFill>
                <a:latin typeface="Microsoft Yahei"/>
                <a:ea typeface="Microsoft Yahei"/>
                <a:cs typeface="Microsoft Yahei"/>
                <a:sym typeface="Microsoft Yahei"/>
              </a:rPr>
              <a:t>Please enter your text here, or copy your text and paste it here, and select "Text Only" after pasting.</a:t>
            </a:r>
            <a:endParaRPr b="0" i="0" sz="1300" u="none" cap="none" strike="noStrike">
              <a:solidFill>
                <a:srgbClr val="7F7F7F"/>
              </a:solidFill>
              <a:latin typeface="Microsoft Yahei"/>
              <a:ea typeface="Microsoft Yahei"/>
              <a:cs typeface="Microsoft Yahei"/>
              <a:sym typeface="Microsoft Yahei"/>
            </a:endParaRPr>
          </a:p>
        </p:txBody>
      </p:sp>
      <p:sp>
        <p:nvSpPr>
          <p:cNvPr id="220" name="Google Shape;220;p4"/>
          <p:cNvSpPr txBox="1"/>
          <p:nvPr/>
        </p:nvSpPr>
        <p:spPr>
          <a:xfrm>
            <a:off x="2378076" y="1189931"/>
            <a:ext cx="5865813" cy="25360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3C4856"/>
              </a:buClr>
              <a:buSzPts val="1600"/>
              <a:buFont typeface="Arial"/>
              <a:buNone/>
            </a:pPr>
            <a:r>
              <a:rPr b="0" i="0" lang="en-US" sz="1600" u="none" cap="none" strike="noStrike">
                <a:solidFill>
                  <a:srgbClr val="3C4856"/>
                </a:solidFill>
                <a:latin typeface="Microsoft Yahei"/>
                <a:ea typeface="Microsoft Yahei"/>
                <a:cs typeface="Microsoft Yahei"/>
                <a:sym typeface="Microsoft Yahei"/>
              </a:rPr>
              <a:t>Please enter your subtitle here</a:t>
            </a:r>
            <a:endParaRPr b="0" i="0" sz="1600" u="none" cap="none" strike="noStrike">
              <a:solidFill>
                <a:srgbClr val="3C4856"/>
              </a:solidFill>
              <a:latin typeface="Microsoft Yahei"/>
              <a:ea typeface="Microsoft Yahei"/>
              <a:cs typeface="Microsoft Yahei"/>
              <a:sym typeface="Microsoft Yahei"/>
            </a:endParaRPr>
          </a:p>
        </p:txBody>
      </p:sp>
      <p:sp>
        <p:nvSpPr>
          <p:cNvPr id="221" name="Google Shape;221;p4"/>
          <p:cNvSpPr txBox="1"/>
          <p:nvPr/>
        </p:nvSpPr>
        <p:spPr>
          <a:xfrm>
            <a:off x="971550" y="1131590"/>
            <a:ext cx="954088" cy="69294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3C4856"/>
              </a:buClr>
              <a:buSzPts val="4800"/>
              <a:buFont typeface="Arial"/>
              <a:buNone/>
            </a:pPr>
            <a:r>
              <a:rPr b="1" i="0" lang="en-US" sz="4800" u="none" cap="none" strike="noStrike">
                <a:solidFill>
                  <a:srgbClr val="3C4856"/>
                </a:solidFill>
                <a:latin typeface="Arial"/>
                <a:ea typeface="Arial"/>
                <a:cs typeface="Arial"/>
                <a:sym typeface="Arial"/>
              </a:rPr>
              <a:t>01</a:t>
            </a:r>
            <a:endParaRPr b="1" i="0" sz="4800" u="none" cap="none" strike="noStrike">
              <a:solidFill>
                <a:srgbClr val="3C4856"/>
              </a:solidFill>
              <a:latin typeface="Arial"/>
              <a:ea typeface="Arial"/>
              <a:cs typeface="Arial"/>
              <a:sym typeface="Arial"/>
            </a:endParaRPr>
          </a:p>
        </p:txBody>
      </p:sp>
      <p:cxnSp>
        <p:nvCxnSpPr>
          <p:cNvPr id="222" name="Google Shape;222;p4"/>
          <p:cNvCxnSpPr/>
          <p:nvPr/>
        </p:nvCxnSpPr>
        <p:spPr>
          <a:xfrm flipH="1">
            <a:off x="1730375" y="3709294"/>
            <a:ext cx="647700" cy="809625"/>
          </a:xfrm>
          <a:prstGeom prst="straightConnector1">
            <a:avLst/>
          </a:prstGeom>
          <a:noFill/>
          <a:ln cap="flat" cmpd="sng" w="38100">
            <a:solidFill>
              <a:srgbClr val="D8D8D8"/>
            </a:solidFill>
            <a:prstDash val="solid"/>
            <a:miter lim="800000"/>
            <a:headEnd len="sm" w="sm" type="none"/>
            <a:tailEnd len="sm" w="sm" type="none"/>
          </a:ln>
        </p:spPr>
      </p:cxnSp>
      <p:sp>
        <p:nvSpPr>
          <p:cNvPr id="223" name="Google Shape;223;p4"/>
          <p:cNvSpPr txBox="1"/>
          <p:nvPr/>
        </p:nvSpPr>
        <p:spPr>
          <a:xfrm>
            <a:off x="2378076" y="3998615"/>
            <a:ext cx="5865813" cy="456010"/>
          </a:xfrm>
          <a:prstGeom prst="rect">
            <a:avLst/>
          </a:prstGeom>
          <a:noFill/>
          <a:ln>
            <a:noFill/>
          </a:ln>
        </p:spPr>
        <p:txBody>
          <a:bodyPr anchorCtr="0" anchor="ctr" bIns="45700" lIns="91425" spcFirstLastPara="1" rIns="91425" wrap="square" tIns="45700">
            <a:noAutofit/>
          </a:bodyPr>
          <a:lstStyle/>
          <a:p>
            <a:pPr indent="0" lvl="0" marL="0" marR="0" rtl="0" algn="just">
              <a:lnSpc>
                <a:spcPct val="130000"/>
              </a:lnSpc>
              <a:spcBef>
                <a:spcPts val="0"/>
              </a:spcBef>
              <a:spcAft>
                <a:spcPts val="0"/>
              </a:spcAft>
              <a:buClr>
                <a:srgbClr val="7F7F7F"/>
              </a:buClr>
              <a:buSzPts val="1300"/>
              <a:buFont typeface="Microsoft Yahei"/>
              <a:buNone/>
            </a:pPr>
            <a:r>
              <a:rPr b="0" i="0" lang="en-US" sz="1300" u="none" cap="none" strike="noStrike">
                <a:solidFill>
                  <a:srgbClr val="7F7F7F"/>
                </a:solidFill>
                <a:latin typeface="Microsoft Yahei"/>
                <a:ea typeface="Microsoft Yahei"/>
                <a:cs typeface="Microsoft Yahei"/>
                <a:sym typeface="Microsoft Yahei"/>
              </a:rPr>
              <a:t>Please enter your text here, or copy your text and paste it here, and select "Text Only" after pasting.</a:t>
            </a:r>
            <a:endParaRPr b="0" i="0" sz="1300" u="none" cap="none" strike="noStrike">
              <a:solidFill>
                <a:srgbClr val="7F7F7F"/>
              </a:solidFill>
              <a:latin typeface="Microsoft Yahei"/>
              <a:ea typeface="Microsoft Yahei"/>
              <a:cs typeface="Microsoft Yahei"/>
              <a:sym typeface="Microsoft Yahei"/>
            </a:endParaRPr>
          </a:p>
        </p:txBody>
      </p:sp>
      <p:sp>
        <p:nvSpPr>
          <p:cNvPr id="224" name="Google Shape;224;p4"/>
          <p:cNvSpPr txBox="1"/>
          <p:nvPr/>
        </p:nvSpPr>
        <p:spPr>
          <a:xfrm>
            <a:off x="2378076" y="3766444"/>
            <a:ext cx="5865813" cy="25360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3C4856"/>
              </a:buClr>
              <a:buSzPts val="1600"/>
              <a:buFont typeface="Arial"/>
              <a:buNone/>
            </a:pPr>
            <a:r>
              <a:rPr b="0" i="0" lang="en-US" sz="1600" u="none" cap="none" strike="noStrike">
                <a:solidFill>
                  <a:srgbClr val="3C4856"/>
                </a:solidFill>
                <a:latin typeface="Microsoft Yahei"/>
                <a:ea typeface="Microsoft Yahei"/>
                <a:cs typeface="Microsoft Yahei"/>
                <a:sym typeface="Microsoft Yahei"/>
              </a:rPr>
              <a:t>Please enter your subtitle here</a:t>
            </a:r>
            <a:endParaRPr b="0" i="0" sz="1600" u="none" cap="none" strike="noStrike">
              <a:solidFill>
                <a:srgbClr val="3C4856"/>
              </a:solidFill>
              <a:latin typeface="Microsoft Yahei"/>
              <a:ea typeface="Microsoft Yahei"/>
              <a:cs typeface="Microsoft Yahei"/>
              <a:sym typeface="Microsoft Yahei"/>
            </a:endParaRPr>
          </a:p>
        </p:txBody>
      </p:sp>
      <p:sp>
        <p:nvSpPr>
          <p:cNvPr id="225" name="Google Shape;225;p4"/>
          <p:cNvSpPr txBox="1"/>
          <p:nvPr/>
        </p:nvSpPr>
        <p:spPr>
          <a:xfrm>
            <a:off x="971550" y="3709294"/>
            <a:ext cx="954088" cy="69175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3C4856"/>
              </a:buClr>
              <a:buSzPts val="4800"/>
              <a:buFont typeface="Arial"/>
              <a:buNone/>
            </a:pPr>
            <a:r>
              <a:rPr b="1" i="0" lang="en-US" sz="4800" u="none" cap="none" strike="noStrike">
                <a:solidFill>
                  <a:srgbClr val="3C4856"/>
                </a:solidFill>
                <a:latin typeface="Arial"/>
                <a:ea typeface="Arial"/>
                <a:cs typeface="Arial"/>
                <a:sym typeface="Arial"/>
              </a:rPr>
              <a:t>04</a:t>
            </a:r>
            <a:endParaRPr b="1" i="0" sz="4800" u="none" cap="none" strike="noStrike">
              <a:solidFill>
                <a:srgbClr val="3C4856"/>
              </a:solidFill>
              <a:latin typeface="Arial"/>
              <a:ea typeface="Arial"/>
              <a:cs typeface="Arial"/>
              <a:sym typeface="Arial"/>
            </a:endParaRPr>
          </a:p>
        </p:txBody>
      </p:sp>
      <p:sp>
        <p:nvSpPr>
          <p:cNvPr id="226" name="Google Shape;226;p4"/>
          <p:cNvSpPr txBox="1"/>
          <p:nvPr>
            <p:ph idx="4294967295" type="title"/>
          </p:nvPr>
        </p:nvSpPr>
        <p:spPr>
          <a:xfrm>
            <a:off x="0" y="274638"/>
            <a:ext cx="7886700" cy="99377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300"/>
              <a:buFont typeface="Calibri"/>
              <a:buNone/>
            </a:pPr>
            <a:r>
              <a:rPr lang="en-US"/>
              <a:t> </a:t>
            </a:r>
            <a:endParaRPr/>
          </a:p>
        </p:txBody>
      </p:sp>
    </p:spTree>
  </p:cSld>
  <p:clrMapOvr>
    <a:masterClrMapping/>
  </p:clrMapOvr>
  <p:transition spd="med">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26"/>
                                        </p:tgtEl>
                                        <p:attrNameLst>
                                          <p:attrName>style.visibility</p:attrName>
                                        </p:attrNameLst>
                                      </p:cBhvr>
                                      <p:to>
                                        <p:strVal val="visible"/>
                                      </p:to>
                                    </p:set>
                                    <p:animEffect filter="fade" transition="in">
                                      <p:cBhvr>
                                        <p:cTn dur="500"/>
                                        <p:tgtEl>
                                          <p:spTgt spid="226"/>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21"/>
                                        </p:tgtEl>
                                        <p:attrNameLst>
                                          <p:attrName>style.visibility</p:attrName>
                                        </p:attrNameLst>
                                      </p:cBhvr>
                                      <p:to>
                                        <p:strVal val="visible"/>
                                      </p:to>
                                    </p:set>
                                    <p:animEffect filter="fade" transition="in">
                                      <p:cBhvr>
                                        <p:cTn dur="1000"/>
                                        <p:tgtEl>
                                          <p:spTgt spid="221"/>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218"/>
                                        </p:tgtEl>
                                        <p:attrNameLst>
                                          <p:attrName>style.visibility</p:attrName>
                                        </p:attrNameLst>
                                      </p:cBhvr>
                                      <p:to>
                                        <p:strVal val="visible"/>
                                      </p:to>
                                    </p:set>
                                    <p:animEffect filter="fade" transition="in">
                                      <p:cBhvr>
                                        <p:cTn dur="500"/>
                                        <p:tgtEl>
                                          <p:spTgt spid="218"/>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220"/>
                                        </p:tgtEl>
                                        <p:attrNameLst>
                                          <p:attrName>style.visibility</p:attrName>
                                        </p:attrNameLst>
                                      </p:cBhvr>
                                      <p:to>
                                        <p:strVal val="visible"/>
                                      </p:to>
                                    </p:set>
                                    <p:animEffect filter="fade" transition="in">
                                      <p:cBhvr>
                                        <p:cTn dur="500"/>
                                        <p:tgtEl>
                                          <p:spTgt spid="220"/>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219"/>
                                        </p:tgtEl>
                                        <p:attrNameLst>
                                          <p:attrName>style.visibility</p:attrName>
                                        </p:attrNameLst>
                                      </p:cBhvr>
                                      <p:to>
                                        <p:strVal val="visible"/>
                                      </p:to>
                                    </p:set>
                                    <p:animEffect filter="fade" transition="in">
                                      <p:cBhvr>
                                        <p:cTn dur="1000"/>
                                        <p:tgtEl>
                                          <p:spTgt spid="219"/>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217"/>
                                        </p:tgtEl>
                                        <p:attrNameLst>
                                          <p:attrName>style.visibility</p:attrName>
                                        </p:attrNameLst>
                                      </p:cBhvr>
                                      <p:to>
                                        <p:strVal val="visible"/>
                                      </p:to>
                                    </p:set>
                                    <p:animEffect filter="fade" transition="in">
                                      <p:cBhvr>
                                        <p:cTn dur="1000"/>
                                        <p:tgtEl>
                                          <p:spTgt spid="217"/>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214"/>
                                        </p:tgtEl>
                                        <p:attrNameLst>
                                          <p:attrName>style.visibility</p:attrName>
                                        </p:attrNameLst>
                                      </p:cBhvr>
                                      <p:to>
                                        <p:strVal val="visible"/>
                                      </p:to>
                                    </p:set>
                                    <p:animEffect filter="fade" transition="in">
                                      <p:cBhvr>
                                        <p:cTn dur="500"/>
                                        <p:tgtEl>
                                          <p:spTgt spid="214"/>
                                        </p:tgtEl>
                                      </p:cBhvr>
                                    </p:animEffect>
                                  </p:childTnLst>
                                </p:cTn>
                              </p:par>
                            </p:childTnLst>
                          </p:cTn>
                        </p:par>
                        <p:par>
                          <p:cTn fill="hold">
                            <p:stCondLst>
                              <p:cond delay="5000"/>
                            </p:stCondLst>
                            <p:childTnLst>
                              <p:par>
                                <p:cTn fill="hold" nodeType="afterEffect" presetClass="entr" presetID="10" presetSubtype="0">
                                  <p:stCondLst>
                                    <p:cond delay="0"/>
                                  </p:stCondLst>
                                  <p:childTnLst>
                                    <p:set>
                                      <p:cBhvr>
                                        <p:cTn dur="1" fill="hold">
                                          <p:stCondLst>
                                            <p:cond delay="0"/>
                                          </p:stCondLst>
                                        </p:cTn>
                                        <p:tgtEl>
                                          <p:spTgt spid="216"/>
                                        </p:tgtEl>
                                        <p:attrNameLst>
                                          <p:attrName>style.visibility</p:attrName>
                                        </p:attrNameLst>
                                      </p:cBhvr>
                                      <p:to>
                                        <p:strVal val="visible"/>
                                      </p:to>
                                    </p:set>
                                    <p:animEffect filter="fade" transition="in">
                                      <p:cBhvr>
                                        <p:cTn dur="500"/>
                                        <p:tgtEl>
                                          <p:spTgt spid="216"/>
                                        </p:tgtEl>
                                      </p:cBhvr>
                                    </p:animEffect>
                                  </p:childTnLst>
                                </p:cTn>
                              </p:par>
                            </p:childTnLst>
                          </p:cTn>
                        </p:par>
                        <p:par>
                          <p:cTn fill="hold">
                            <p:stCondLst>
                              <p:cond delay="5500"/>
                            </p:stCondLst>
                            <p:childTnLst>
                              <p:par>
                                <p:cTn fill="hold" nodeType="afterEffect" presetClass="entr" presetID="10" presetSubtype="0">
                                  <p:stCondLst>
                                    <p:cond delay="0"/>
                                  </p:stCondLst>
                                  <p:childTnLst>
                                    <p:set>
                                      <p:cBhvr>
                                        <p:cTn dur="1" fill="hold">
                                          <p:stCondLst>
                                            <p:cond delay="0"/>
                                          </p:stCondLst>
                                        </p:cTn>
                                        <p:tgtEl>
                                          <p:spTgt spid="215"/>
                                        </p:tgtEl>
                                        <p:attrNameLst>
                                          <p:attrName>style.visibility</p:attrName>
                                        </p:attrNameLst>
                                      </p:cBhvr>
                                      <p:to>
                                        <p:strVal val="visible"/>
                                      </p:to>
                                    </p:set>
                                    <p:animEffect filter="fade" transition="in">
                                      <p:cBhvr>
                                        <p:cTn dur="1000"/>
                                        <p:tgtEl>
                                          <p:spTgt spid="215"/>
                                        </p:tgtEl>
                                      </p:cBhvr>
                                    </p:animEffect>
                                  </p:childTnLst>
                                </p:cTn>
                              </p:par>
                            </p:childTnLst>
                          </p:cTn>
                        </p:par>
                        <p:par>
                          <p:cTn fill="hold">
                            <p:stCondLst>
                              <p:cond delay="6500"/>
                            </p:stCondLst>
                            <p:childTnLst>
                              <p:par>
                                <p:cTn fill="hold" nodeType="afterEffect" presetClass="entr" presetID="10" presetSubtype="0">
                                  <p:stCondLst>
                                    <p:cond delay="0"/>
                                  </p:stCondLst>
                                  <p:childTnLst>
                                    <p:set>
                                      <p:cBhvr>
                                        <p:cTn dur="1" fill="hold">
                                          <p:stCondLst>
                                            <p:cond delay="0"/>
                                          </p:stCondLst>
                                        </p:cTn>
                                        <p:tgtEl>
                                          <p:spTgt spid="213"/>
                                        </p:tgtEl>
                                        <p:attrNameLst>
                                          <p:attrName>style.visibility</p:attrName>
                                        </p:attrNameLst>
                                      </p:cBhvr>
                                      <p:to>
                                        <p:strVal val="visible"/>
                                      </p:to>
                                    </p:set>
                                    <p:animEffect filter="fade" transition="in">
                                      <p:cBhvr>
                                        <p:cTn dur="1000"/>
                                        <p:tgtEl>
                                          <p:spTgt spid="213"/>
                                        </p:tgtEl>
                                      </p:cBhvr>
                                    </p:animEffect>
                                  </p:childTnLst>
                                </p:cTn>
                              </p:par>
                            </p:childTnLst>
                          </p:cTn>
                        </p:par>
                        <p:par>
                          <p:cTn fill="hold">
                            <p:stCondLst>
                              <p:cond delay="7500"/>
                            </p:stCondLst>
                            <p:childTnLst>
                              <p:par>
                                <p:cTn fill="hold" nodeType="afterEffect" presetClass="entr" presetID="10" presetSubtype="0">
                                  <p:stCondLst>
                                    <p:cond delay="0"/>
                                  </p:stCondLst>
                                  <p:childTnLst>
                                    <p:set>
                                      <p:cBhvr>
                                        <p:cTn dur="1" fill="hold">
                                          <p:stCondLst>
                                            <p:cond delay="0"/>
                                          </p:stCondLst>
                                        </p:cTn>
                                        <p:tgtEl>
                                          <p:spTgt spid="210"/>
                                        </p:tgtEl>
                                        <p:attrNameLst>
                                          <p:attrName>style.visibility</p:attrName>
                                        </p:attrNameLst>
                                      </p:cBhvr>
                                      <p:to>
                                        <p:strVal val="visible"/>
                                      </p:to>
                                    </p:set>
                                    <p:animEffect filter="fade" transition="in">
                                      <p:cBhvr>
                                        <p:cTn dur="500"/>
                                        <p:tgtEl>
                                          <p:spTgt spid="210"/>
                                        </p:tgtEl>
                                      </p:cBhvr>
                                    </p:animEffect>
                                  </p:childTnLst>
                                </p:cTn>
                              </p:par>
                            </p:childTnLst>
                          </p:cTn>
                        </p:par>
                        <p:par>
                          <p:cTn fill="hold">
                            <p:stCondLst>
                              <p:cond delay="8000"/>
                            </p:stCondLst>
                            <p:childTnLst>
                              <p:par>
                                <p:cTn fill="hold" nodeType="afterEffect" presetClass="entr" presetID="10" presetSubtype="0">
                                  <p:stCondLst>
                                    <p:cond delay="0"/>
                                  </p:stCondLst>
                                  <p:childTnLst>
                                    <p:set>
                                      <p:cBhvr>
                                        <p:cTn dur="1" fill="hold">
                                          <p:stCondLst>
                                            <p:cond delay="0"/>
                                          </p:stCondLst>
                                        </p:cTn>
                                        <p:tgtEl>
                                          <p:spTgt spid="212"/>
                                        </p:tgtEl>
                                        <p:attrNameLst>
                                          <p:attrName>style.visibility</p:attrName>
                                        </p:attrNameLst>
                                      </p:cBhvr>
                                      <p:to>
                                        <p:strVal val="visible"/>
                                      </p:to>
                                    </p:set>
                                    <p:animEffect filter="fade" transition="in">
                                      <p:cBhvr>
                                        <p:cTn dur="500"/>
                                        <p:tgtEl>
                                          <p:spTgt spid="212"/>
                                        </p:tgtEl>
                                      </p:cBhvr>
                                    </p:animEffect>
                                  </p:childTnLst>
                                </p:cTn>
                              </p:par>
                            </p:childTnLst>
                          </p:cTn>
                        </p:par>
                        <p:par>
                          <p:cTn fill="hold">
                            <p:stCondLst>
                              <p:cond delay="8500"/>
                            </p:stCondLst>
                            <p:childTnLst>
                              <p:par>
                                <p:cTn fill="hold" nodeType="afterEffect" presetClass="entr" presetID="10" presetSubtype="0">
                                  <p:stCondLst>
                                    <p:cond delay="0"/>
                                  </p:stCondLst>
                                  <p:childTnLst>
                                    <p:set>
                                      <p:cBhvr>
                                        <p:cTn dur="1" fill="hold">
                                          <p:stCondLst>
                                            <p:cond delay="0"/>
                                          </p:stCondLst>
                                        </p:cTn>
                                        <p:tgtEl>
                                          <p:spTgt spid="211"/>
                                        </p:tgtEl>
                                        <p:attrNameLst>
                                          <p:attrName>style.visibility</p:attrName>
                                        </p:attrNameLst>
                                      </p:cBhvr>
                                      <p:to>
                                        <p:strVal val="visible"/>
                                      </p:to>
                                    </p:set>
                                    <p:animEffect filter="fade" transition="in">
                                      <p:cBhvr>
                                        <p:cTn dur="1000"/>
                                        <p:tgtEl>
                                          <p:spTgt spid="211"/>
                                        </p:tgtEl>
                                      </p:cBhvr>
                                    </p:animEffect>
                                  </p:childTnLst>
                                </p:cTn>
                              </p:par>
                            </p:childTnLst>
                          </p:cTn>
                        </p:par>
                        <p:par>
                          <p:cTn fill="hold">
                            <p:stCondLst>
                              <p:cond delay="9500"/>
                            </p:stCondLst>
                            <p:childTnLst>
                              <p:par>
                                <p:cTn fill="hold" nodeType="afterEffect" presetClass="entr" presetID="10" presetSubtype="0">
                                  <p:stCondLst>
                                    <p:cond delay="0"/>
                                  </p:stCondLst>
                                  <p:childTnLst>
                                    <p:set>
                                      <p:cBhvr>
                                        <p:cTn dur="1" fill="hold">
                                          <p:stCondLst>
                                            <p:cond delay="0"/>
                                          </p:stCondLst>
                                        </p:cTn>
                                        <p:tgtEl>
                                          <p:spTgt spid="225"/>
                                        </p:tgtEl>
                                        <p:attrNameLst>
                                          <p:attrName>style.visibility</p:attrName>
                                        </p:attrNameLst>
                                      </p:cBhvr>
                                      <p:to>
                                        <p:strVal val="visible"/>
                                      </p:to>
                                    </p:set>
                                    <p:animEffect filter="fade" transition="in">
                                      <p:cBhvr>
                                        <p:cTn dur="1000"/>
                                        <p:tgtEl>
                                          <p:spTgt spid="225"/>
                                        </p:tgtEl>
                                      </p:cBhvr>
                                    </p:animEffect>
                                  </p:childTnLst>
                                </p:cTn>
                              </p:par>
                            </p:childTnLst>
                          </p:cTn>
                        </p:par>
                        <p:par>
                          <p:cTn fill="hold">
                            <p:stCondLst>
                              <p:cond delay="10500"/>
                            </p:stCondLst>
                            <p:childTnLst>
                              <p:par>
                                <p:cTn fill="hold" nodeType="afterEffect" presetClass="entr" presetID="10" presetSubtype="0">
                                  <p:stCondLst>
                                    <p:cond delay="0"/>
                                  </p:stCondLst>
                                  <p:childTnLst>
                                    <p:set>
                                      <p:cBhvr>
                                        <p:cTn dur="1" fill="hold">
                                          <p:stCondLst>
                                            <p:cond delay="0"/>
                                          </p:stCondLst>
                                        </p:cTn>
                                        <p:tgtEl>
                                          <p:spTgt spid="222"/>
                                        </p:tgtEl>
                                        <p:attrNameLst>
                                          <p:attrName>style.visibility</p:attrName>
                                        </p:attrNameLst>
                                      </p:cBhvr>
                                      <p:to>
                                        <p:strVal val="visible"/>
                                      </p:to>
                                    </p:set>
                                    <p:animEffect filter="fade" transition="in">
                                      <p:cBhvr>
                                        <p:cTn dur="500"/>
                                        <p:tgtEl>
                                          <p:spTgt spid="222"/>
                                        </p:tgtEl>
                                      </p:cBhvr>
                                    </p:animEffect>
                                  </p:childTnLst>
                                </p:cTn>
                              </p:par>
                            </p:childTnLst>
                          </p:cTn>
                        </p:par>
                        <p:par>
                          <p:cTn fill="hold">
                            <p:stCondLst>
                              <p:cond delay="11000"/>
                            </p:stCondLst>
                            <p:childTnLst>
                              <p:par>
                                <p:cTn fill="hold" nodeType="afterEffect" presetClass="entr" presetID="10" presetSubtype="0">
                                  <p:stCondLst>
                                    <p:cond delay="0"/>
                                  </p:stCondLst>
                                  <p:childTnLst>
                                    <p:set>
                                      <p:cBhvr>
                                        <p:cTn dur="1" fill="hold">
                                          <p:stCondLst>
                                            <p:cond delay="0"/>
                                          </p:stCondLst>
                                        </p:cTn>
                                        <p:tgtEl>
                                          <p:spTgt spid="224"/>
                                        </p:tgtEl>
                                        <p:attrNameLst>
                                          <p:attrName>style.visibility</p:attrName>
                                        </p:attrNameLst>
                                      </p:cBhvr>
                                      <p:to>
                                        <p:strVal val="visible"/>
                                      </p:to>
                                    </p:set>
                                    <p:animEffect filter="fade" transition="in">
                                      <p:cBhvr>
                                        <p:cTn dur="500"/>
                                        <p:tgtEl>
                                          <p:spTgt spid="224"/>
                                        </p:tgtEl>
                                      </p:cBhvr>
                                    </p:animEffect>
                                  </p:childTnLst>
                                </p:cTn>
                              </p:par>
                            </p:childTnLst>
                          </p:cTn>
                        </p:par>
                        <p:par>
                          <p:cTn fill="hold">
                            <p:stCondLst>
                              <p:cond delay="11500"/>
                            </p:stCondLst>
                            <p:childTnLst>
                              <p:par>
                                <p:cTn fill="hold" nodeType="afterEffect" presetClass="entr" presetID="10" presetSubtype="0">
                                  <p:stCondLst>
                                    <p:cond delay="0"/>
                                  </p:stCondLst>
                                  <p:childTnLst>
                                    <p:set>
                                      <p:cBhvr>
                                        <p:cTn dur="1" fill="hold">
                                          <p:stCondLst>
                                            <p:cond delay="0"/>
                                          </p:stCondLst>
                                        </p:cTn>
                                        <p:tgtEl>
                                          <p:spTgt spid="223"/>
                                        </p:tgtEl>
                                        <p:attrNameLst>
                                          <p:attrName>style.visibility</p:attrName>
                                        </p:attrNameLst>
                                      </p:cBhvr>
                                      <p:to>
                                        <p:strVal val="visible"/>
                                      </p:to>
                                    </p:set>
                                    <p:animEffect filter="fade" transition="in">
                                      <p:cBhvr>
                                        <p:cTn dur="1000"/>
                                        <p:tgtEl>
                                          <p:spTgt spid="2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5"/>
          <p:cNvSpPr/>
          <p:nvPr/>
        </p:nvSpPr>
        <p:spPr>
          <a:xfrm>
            <a:off x="-7938" y="659607"/>
            <a:ext cx="5326063" cy="432197"/>
          </a:xfrm>
          <a:prstGeom prst="rect">
            <a:avLst/>
          </a:prstGeom>
          <a:solidFill>
            <a:schemeClr val="accent1"/>
          </a:solidFill>
          <a:ln cap="flat" cmpd="sng" w="12700">
            <a:solidFill>
              <a:srgbClr val="D8E2F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800"/>
              <a:buFont typeface="Microsoft Yahei"/>
              <a:buNone/>
            </a:pPr>
            <a:r>
              <a:rPr b="0" i="0" lang="en-US" sz="2800" u="none" cap="none" strike="noStrike">
                <a:solidFill>
                  <a:srgbClr val="FFFFFF"/>
                </a:solidFill>
                <a:latin typeface="Microsoft Yahei"/>
                <a:ea typeface="Microsoft Yahei"/>
                <a:cs typeface="Microsoft Yahei"/>
                <a:sym typeface="Microsoft Yahei"/>
              </a:rPr>
              <a:t> </a:t>
            </a:r>
            <a:endParaRPr/>
          </a:p>
        </p:txBody>
      </p:sp>
      <p:grpSp>
        <p:nvGrpSpPr>
          <p:cNvPr id="233" name="Google Shape;233;p5"/>
          <p:cNvGrpSpPr/>
          <p:nvPr/>
        </p:nvGrpSpPr>
        <p:grpSpPr>
          <a:xfrm>
            <a:off x="661989" y="1851671"/>
            <a:ext cx="1692275" cy="2235745"/>
            <a:chOff x="661989" y="1851671"/>
            <a:chExt cx="1692275" cy="2235745"/>
          </a:xfrm>
        </p:grpSpPr>
        <p:sp>
          <p:nvSpPr>
            <p:cNvPr id="234" name="Google Shape;234;p5"/>
            <p:cNvSpPr/>
            <p:nvPr/>
          </p:nvSpPr>
          <p:spPr>
            <a:xfrm>
              <a:off x="661989" y="2196704"/>
              <a:ext cx="1692275" cy="1426369"/>
            </a:xfrm>
            <a:custGeom>
              <a:rect b="b" l="l" r="r" t="t"/>
              <a:pathLst>
                <a:path extrusionOk="0" h="1438599" w="1927180">
                  <a:moveTo>
                    <a:pt x="115088" y="0"/>
                  </a:moveTo>
                  <a:lnTo>
                    <a:pt x="1812092" y="0"/>
                  </a:lnTo>
                  <a:cubicBezTo>
                    <a:pt x="1875653" y="0"/>
                    <a:pt x="1927180" y="51527"/>
                    <a:pt x="1927180" y="115088"/>
                  </a:cubicBezTo>
                  <a:lnTo>
                    <a:pt x="1927180" y="1438599"/>
                  </a:lnTo>
                  <a:lnTo>
                    <a:pt x="1927180" y="1438599"/>
                  </a:lnTo>
                  <a:lnTo>
                    <a:pt x="0" y="1438599"/>
                  </a:lnTo>
                  <a:lnTo>
                    <a:pt x="0" y="1438599"/>
                  </a:lnTo>
                  <a:lnTo>
                    <a:pt x="0" y="115088"/>
                  </a:lnTo>
                  <a:cubicBezTo>
                    <a:pt x="0" y="51527"/>
                    <a:pt x="51527" y="0"/>
                    <a:pt x="115088" y="0"/>
                  </a:cubicBezTo>
                  <a:close/>
                </a:path>
              </a:pathLst>
            </a:custGeom>
            <a:solidFill>
              <a:schemeClr val="lt1">
                <a:alpha val="89803"/>
              </a:schemeClr>
            </a:solidFill>
            <a:ln cap="flat" cmpd="sng" w="19050">
              <a:solidFill>
                <a:schemeClr val="accent1"/>
              </a:solidFill>
              <a:prstDash val="solid"/>
              <a:miter lim="800000"/>
              <a:headEnd len="sm" w="sm" type="none"/>
              <a:tailEnd len="sm" w="sm" type="none"/>
            </a:ln>
          </p:spPr>
          <p:txBody>
            <a:bodyPr anchorCtr="0" anchor="ctr" bIns="0" lIns="72000" spcFirstLastPara="1" rIns="72000" wrap="square" tIns="0">
              <a:noAutofit/>
            </a:bodyPr>
            <a:lstStyle/>
            <a:p>
              <a:pPr indent="0" lvl="1" marL="0" marR="0" rtl="0" algn="ctr">
                <a:lnSpc>
                  <a:spcPct val="130000"/>
                </a:lnSpc>
                <a:spcBef>
                  <a:spcPts val="0"/>
                </a:spcBef>
                <a:spcAft>
                  <a:spcPts val="0"/>
                </a:spcAft>
                <a:buClr>
                  <a:srgbClr val="A0A3A6"/>
                </a:buClr>
                <a:buSzPts val="1200"/>
                <a:buFont typeface="Arial"/>
                <a:buNone/>
              </a:pPr>
              <a:r>
                <a:rPr b="0" i="0" lang="en-US" sz="1200" u="none" cap="none" strike="noStrike">
                  <a:solidFill>
                    <a:srgbClr val="A0A3A6"/>
                  </a:solidFill>
                  <a:latin typeface="Arial"/>
                  <a:ea typeface="Arial"/>
                  <a:cs typeface="Arial"/>
                  <a:sym typeface="Arial"/>
                </a:rPr>
                <a:t>Please enter your text here，Or paste your text here. Please enter your name here</a:t>
              </a:r>
              <a:endParaRPr b="0" i="0" sz="1200" u="none" cap="none" strike="noStrike">
                <a:solidFill>
                  <a:srgbClr val="A0A3A6"/>
                </a:solidFill>
                <a:latin typeface="Arial"/>
                <a:ea typeface="Arial"/>
                <a:cs typeface="Arial"/>
                <a:sym typeface="Arial"/>
              </a:endParaRPr>
            </a:p>
          </p:txBody>
        </p:sp>
        <p:sp>
          <p:nvSpPr>
            <p:cNvPr id="235" name="Google Shape;235;p5"/>
            <p:cNvSpPr/>
            <p:nvPr/>
          </p:nvSpPr>
          <p:spPr>
            <a:xfrm>
              <a:off x="661989" y="3623072"/>
              <a:ext cx="1692275" cy="464344"/>
            </a:xfrm>
            <a:custGeom>
              <a:rect b="b" l="l" r="r" t="t"/>
              <a:pathLst>
                <a:path extrusionOk="0" h="618597" w="1710000">
                  <a:moveTo>
                    <a:pt x="0" y="0"/>
                  </a:moveTo>
                  <a:lnTo>
                    <a:pt x="1710000" y="0"/>
                  </a:lnTo>
                  <a:lnTo>
                    <a:pt x="1710000" y="515495"/>
                  </a:lnTo>
                  <a:cubicBezTo>
                    <a:pt x="1710000" y="572437"/>
                    <a:pt x="1663840" y="618597"/>
                    <a:pt x="1606898" y="618597"/>
                  </a:cubicBezTo>
                  <a:lnTo>
                    <a:pt x="103102" y="618597"/>
                  </a:lnTo>
                  <a:cubicBezTo>
                    <a:pt x="46160" y="618597"/>
                    <a:pt x="0" y="572437"/>
                    <a:pt x="0" y="515495"/>
                  </a:cubicBezTo>
                  <a:close/>
                </a:path>
              </a:pathLst>
            </a:custGeom>
            <a:solidFill>
              <a:schemeClr val="accent1"/>
            </a:solidFill>
            <a:ln cap="flat" cmpd="sng" w="19050">
              <a:solidFill>
                <a:schemeClr val="accen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lnSpc>
                  <a:spcPct val="90000"/>
                </a:lnSpc>
                <a:spcBef>
                  <a:spcPts val="0"/>
                </a:spcBef>
                <a:spcAft>
                  <a:spcPts val="0"/>
                </a:spcAft>
                <a:buClr>
                  <a:srgbClr val="FFFFFF"/>
                </a:buClr>
                <a:buSzPts val="2000"/>
                <a:buFont typeface="Microsoft Yahei"/>
                <a:buNone/>
              </a:pPr>
              <a:r>
                <a:rPr b="0" i="0" lang="en-US" sz="2000" u="none" cap="none" strike="noStrike">
                  <a:solidFill>
                    <a:srgbClr val="FFFFFF"/>
                  </a:solidFill>
                  <a:latin typeface="Microsoft Yahei"/>
                  <a:ea typeface="Microsoft Yahei"/>
                  <a:cs typeface="Microsoft Yahei"/>
                  <a:sym typeface="Microsoft Yahei"/>
                </a:rPr>
                <a:t>Text content</a:t>
              </a:r>
              <a:endParaRPr b="0" i="0" sz="2000" u="none" cap="none" strike="noStrike">
                <a:solidFill>
                  <a:srgbClr val="FFFFFF"/>
                </a:solidFill>
                <a:latin typeface="Microsoft Yahei"/>
                <a:ea typeface="Microsoft Yahei"/>
                <a:cs typeface="Microsoft Yahei"/>
                <a:sym typeface="Microsoft Yahei"/>
              </a:endParaRPr>
            </a:p>
          </p:txBody>
        </p:sp>
        <p:sp>
          <p:nvSpPr>
            <p:cNvPr id="236" name="Google Shape;236;p5"/>
            <p:cNvSpPr/>
            <p:nvPr/>
          </p:nvSpPr>
          <p:spPr>
            <a:xfrm>
              <a:off x="1238251" y="1851671"/>
              <a:ext cx="612775" cy="59744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800"/>
                <a:buFont typeface="Arial"/>
                <a:buNone/>
              </a:pPr>
              <a:r>
                <a:rPr b="1" i="0" lang="en-US" sz="2800" u="none" cap="none" strike="noStrike">
                  <a:solidFill>
                    <a:srgbClr val="FFFFFF"/>
                  </a:solidFill>
                  <a:latin typeface="Arial"/>
                  <a:ea typeface="Arial"/>
                  <a:cs typeface="Arial"/>
                  <a:sym typeface="Arial"/>
                </a:rPr>
                <a:t>1</a:t>
              </a:r>
              <a:endParaRPr b="1" i="0" sz="2800" u="none" cap="none" strike="noStrike">
                <a:solidFill>
                  <a:srgbClr val="FFFFFF"/>
                </a:solidFill>
                <a:latin typeface="Arial"/>
                <a:ea typeface="Arial"/>
                <a:cs typeface="Arial"/>
                <a:sym typeface="Arial"/>
              </a:endParaRPr>
            </a:p>
          </p:txBody>
        </p:sp>
      </p:grpSp>
      <p:grpSp>
        <p:nvGrpSpPr>
          <p:cNvPr id="237" name="Google Shape;237;p5"/>
          <p:cNvGrpSpPr/>
          <p:nvPr/>
        </p:nvGrpSpPr>
        <p:grpSpPr>
          <a:xfrm>
            <a:off x="2695576" y="1851671"/>
            <a:ext cx="1692275" cy="2235745"/>
            <a:chOff x="2695576" y="1851671"/>
            <a:chExt cx="1692275" cy="2235745"/>
          </a:xfrm>
        </p:grpSpPr>
        <p:sp>
          <p:nvSpPr>
            <p:cNvPr id="238" name="Google Shape;238;p5"/>
            <p:cNvSpPr/>
            <p:nvPr/>
          </p:nvSpPr>
          <p:spPr>
            <a:xfrm>
              <a:off x="2695576" y="2196704"/>
              <a:ext cx="1692275" cy="1426369"/>
            </a:xfrm>
            <a:custGeom>
              <a:rect b="b" l="l" r="r" t="t"/>
              <a:pathLst>
                <a:path extrusionOk="0" h="1438599" w="1927180">
                  <a:moveTo>
                    <a:pt x="115088" y="0"/>
                  </a:moveTo>
                  <a:lnTo>
                    <a:pt x="1812092" y="0"/>
                  </a:lnTo>
                  <a:cubicBezTo>
                    <a:pt x="1875653" y="0"/>
                    <a:pt x="1927180" y="51527"/>
                    <a:pt x="1927180" y="115088"/>
                  </a:cubicBezTo>
                  <a:lnTo>
                    <a:pt x="1927180" y="1438599"/>
                  </a:lnTo>
                  <a:lnTo>
                    <a:pt x="1927180" y="1438599"/>
                  </a:lnTo>
                  <a:lnTo>
                    <a:pt x="0" y="1438599"/>
                  </a:lnTo>
                  <a:lnTo>
                    <a:pt x="0" y="1438599"/>
                  </a:lnTo>
                  <a:lnTo>
                    <a:pt x="0" y="115088"/>
                  </a:lnTo>
                  <a:cubicBezTo>
                    <a:pt x="0" y="51527"/>
                    <a:pt x="51527" y="0"/>
                    <a:pt x="115088" y="0"/>
                  </a:cubicBezTo>
                  <a:close/>
                </a:path>
              </a:pathLst>
            </a:custGeom>
            <a:solidFill>
              <a:schemeClr val="lt1">
                <a:alpha val="89803"/>
              </a:schemeClr>
            </a:solidFill>
            <a:ln cap="flat" cmpd="sng" w="19050">
              <a:solidFill>
                <a:schemeClr val="accent1"/>
              </a:solidFill>
              <a:prstDash val="solid"/>
              <a:miter lim="800000"/>
              <a:headEnd len="sm" w="sm" type="none"/>
              <a:tailEnd len="sm" w="sm" type="none"/>
            </a:ln>
          </p:spPr>
          <p:txBody>
            <a:bodyPr anchorCtr="0" anchor="ctr" bIns="0" lIns="72000" spcFirstLastPara="1" rIns="72000" wrap="square" tIns="0">
              <a:noAutofit/>
            </a:bodyPr>
            <a:lstStyle/>
            <a:p>
              <a:pPr indent="0" lvl="1" marL="0" marR="0" rtl="0" algn="ctr">
                <a:lnSpc>
                  <a:spcPct val="130000"/>
                </a:lnSpc>
                <a:spcBef>
                  <a:spcPts val="0"/>
                </a:spcBef>
                <a:spcAft>
                  <a:spcPts val="0"/>
                </a:spcAft>
                <a:buClr>
                  <a:srgbClr val="A0A3A6"/>
                </a:buClr>
                <a:buSzPts val="1200"/>
                <a:buFont typeface="Arial"/>
                <a:buNone/>
              </a:pPr>
              <a:r>
                <a:rPr b="0" i="0" lang="en-US" sz="1200" u="none" cap="none" strike="noStrike">
                  <a:solidFill>
                    <a:srgbClr val="A0A3A6"/>
                  </a:solidFill>
                  <a:latin typeface="Arial"/>
                  <a:ea typeface="Arial"/>
                  <a:cs typeface="Arial"/>
                  <a:sym typeface="Arial"/>
                </a:rPr>
                <a:t>Please enter your text here，Or paste your text here. Please enter your name here</a:t>
              </a:r>
              <a:endParaRPr b="0" i="0" sz="1200" u="none" cap="none" strike="noStrike">
                <a:solidFill>
                  <a:srgbClr val="A0A3A6"/>
                </a:solidFill>
                <a:latin typeface="Arial"/>
                <a:ea typeface="Arial"/>
                <a:cs typeface="Arial"/>
                <a:sym typeface="Arial"/>
              </a:endParaRPr>
            </a:p>
          </p:txBody>
        </p:sp>
        <p:sp>
          <p:nvSpPr>
            <p:cNvPr id="239" name="Google Shape;239;p5"/>
            <p:cNvSpPr/>
            <p:nvPr/>
          </p:nvSpPr>
          <p:spPr>
            <a:xfrm>
              <a:off x="2695576" y="3623072"/>
              <a:ext cx="1692275" cy="464344"/>
            </a:xfrm>
            <a:custGeom>
              <a:rect b="b" l="l" r="r" t="t"/>
              <a:pathLst>
                <a:path extrusionOk="0" h="618597" w="1710000">
                  <a:moveTo>
                    <a:pt x="0" y="0"/>
                  </a:moveTo>
                  <a:lnTo>
                    <a:pt x="1710000" y="0"/>
                  </a:lnTo>
                  <a:lnTo>
                    <a:pt x="1710000" y="515495"/>
                  </a:lnTo>
                  <a:cubicBezTo>
                    <a:pt x="1710000" y="572437"/>
                    <a:pt x="1663840" y="618597"/>
                    <a:pt x="1606898" y="618597"/>
                  </a:cubicBezTo>
                  <a:lnTo>
                    <a:pt x="103102" y="618597"/>
                  </a:lnTo>
                  <a:cubicBezTo>
                    <a:pt x="46160" y="618597"/>
                    <a:pt x="0" y="572437"/>
                    <a:pt x="0" y="515495"/>
                  </a:cubicBezTo>
                  <a:close/>
                </a:path>
              </a:pathLst>
            </a:custGeom>
            <a:solidFill>
              <a:schemeClr val="accent1"/>
            </a:solidFill>
            <a:ln cap="flat" cmpd="sng" w="19050">
              <a:solidFill>
                <a:schemeClr val="accen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lnSpc>
                  <a:spcPct val="90000"/>
                </a:lnSpc>
                <a:spcBef>
                  <a:spcPts val="0"/>
                </a:spcBef>
                <a:spcAft>
                  <a:spcPts val="0"/>
                </a:spcAft>
                <a:buClr>
                  <a:srgbClr val="FFFFFF"/>
                </a:buClr>
                <a:buSzPts val="2000"/>
                <a:buFont typeface="Microsoft Yahei"/>
                <a:buNone/>
              </a:pPr>
              <a:r>
                <a:rPr b="0" i="0" lang="en-US" sz="2000" u="none" cap="none" strike="noStrike">
                  <a:solidFill>
                    <a:srgbClr val="FFFFFF"/>
                  </a:solidFill>
                  <a:latin typeface="Microsoft Yahei"/>
                  <a:ea typeface="Microsoft Yahei"/>
                  <a:cs typeface="Microsoft Yahei"/>
                  <a:sym typeface="Microsoft Yahei"/>
                </a:rPr>
                <a:t>Text content</a:t>
              </a:r>
              <a:endParaRPr b="0" i="0" sz="2000" u="none" cap="none" strike="noStrike">
                <a:solidFill>
                  <a:srgbClr val="FFFFFF"/>
                </a:solidFill>
                <a:latin typeface="Microsoft Yahei"/>
                <a:ea typeface="Microsoft Yahei"/>
                <a:cs typeface="Microsoft Yahei"/>
                <a:sym typeface="Microsoft Yahei"/>
              </a:endParaRPr>
            </a:p>
          </p:txBody>
        </p:sp>
        <p:sp>
          <p:nvSpPr>
            <p:cNvPr id="240" name="Google Shape;240;p5"/>
            <p:cNvSpPr/>
            <p:nvPr/>
          </p:nvSpPr>
          <p:spPr>
            <a:xfrm>
              <a:off x="3271839" y="1851671"/>
              <a:ext cx="612775" cy="59744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800"/>
                <a:buFont typeface="Arial"/>
                <a:buNone/>
              </a:pPr>
              <a:r>
                <a:rPr b="1" i="0" lang="en-US" sz="2800" u="none" cap="none" strike="noStrike">
                  <a:solidFill>
                    <a:srgbClr val="FFFFFF"/>
                  </a:solidFill>
                  <a:latin typeface="Arial"/>
                  <a:ea typeface="Arial"/>
                  <a:cs typeface="Arial"/>
                  <a:sym typeface="Arial"/>
                </a:rPr>
                <a:t>2</a:t>
              </a:r>
              <a:endParaRPr b="1" i="0" sz="2800" u="none" cap="none" strike="noStrike">
                <a:solidFill>
                  <a:srgbClr val="FFFFFF"/>
                </a:solidFill>
                <a:latin typeface="Arial"/>
                <a:ea typeface="Arial"/>
                <a:cs typeface="Arial"/>
                <a:sym typeface="Arial"/>
              </a:endParaRPr>
            </a:p>
          </p:txBody>
        </p:sp>
      </p:grpSp>
      <p:grpSp>
        <p:nvGrpSpPr>
          <p:cNvPr id="241" name="Google Shape;241;p5"/>
          <p:cNvGrpSpPr/>
          <p:nvPr/>
        </p:nvGrpSpPr>
        <p:grpSpPr>
          <a:xfrm>
            <a:off x="4722814" y="1851671"/>
            <a:ext cx="1692275" cy="2235745"/>
            <a:chOff x="4722814" y="1851671"/>
            <a:chExt cx="1692275" cy="2235745"/>
          </a:xfrm>
        </p:grpSpPr>
        <p:sp>
          <p:nvSpPr>
            <p:cNvPr id="242" name="Google Shape;242;p5"/>
            <p:cNvSpPr/>
            <p:nvPr/>
          </p:nvSpPr>
          <p:spPr>
            <a:xfrm>
              <a:off x="4722814" y="2196704"/>
              <a:ext cx="1692275" cy="1426369"/>
            </a:xfrm>
            <a:custGeom>
              <a:rect b="b" l="l" r="r" t="t"/>
              <a:pathLst>
                <a:path extrusionOk="0" h="1438599" w="1927180">
                  <a:moveTo>
                    <a:pt x="115088" y="0"/>
                  </a:moveTo>
                  <a:lnTo>
                    <a:pt x="1812092" y="0"/>
                  </a:lnTo>
                  <a:cubicBezTo>
                    <a:pt x="1875653" y="0"/>
                    <a:pt x="1927180" y="51527"/>
                    <a:pt x="1927180" y="115088"/>
                  </a:cubicBezTo>
                  <a:lnTo>
                    <a:pt x="1927180" y="1438599"/>
                  </a:lnTo>
                  <a:lnTo>
                    <a:pt x="1927180" y="1438599"/>
                  </a:lnTo>
                  <a:lnTo>
                    <a:pt x="0" y="1438599"/>
                  </a:lnTo>
                  <a:lnTo>
                    <a:pt x="0" y="1438599"/>
                  </a:lnTo>
                  <a:lnTo>
                    <a:pt x="0" y="115088"/>
                  </a:lnTo>
                  <a:cubicBezTo>
                    <a:pt x="0" y="51527"/>
                    <a:pt x="51527" y="0"/>
                    <a:pt x="115088" y="0"/>
                  </a:cubicBezTo>
                  <a:close/>
                </a:path>
              </a:pathLst>
            </a:custGeom>
            <a:solidFill>
              <a:schemeClr val="lt1">
                <a:alpha val="89803"/>
              </a:schemeClr>
            </a:solidFill>
            <a:ln cap="flat" cmpd="sng" w="19050">
              <a:solidFill>
                <a:schemeClr val="accent1"/>
              </a:solidFill>
              <a:prstDash val="solid"/>
              <a:miter lim="800000"/>
              <a:headEnd len="sm" w="sm" type="none"/>
              <a:tailEnd len="sm" w="sm" type="none"/>
            </a:ln>
          </p:spPr>
          <p:txBody>
            <a:bodyPr anchorCtr="0" anchor="ctr" bIns="0" lIns="72000" spcFirstLastPara="1" rIns="72000" wrap="square" tIns="0">
              <a:noAutofit/>
            </a:bodyPr>
            <a:lstStyle/>
            <a:p>
              <a:pPr indent="0" lvl="1" marL="0" marR="0" rtl="0" algn="ctr">
                <a:lnSpc>
                  <a:spcPct val="130000"/>
                </a:lnSpc>
                <a:spcBef>
                  <a:spcPts val="0"/>
                </a:spcBef>
                <a:spcAft>
                  <a:spcPts val="0"/>
                </a:spcAft>
                <a:buClr>
                  <a:srgbClr val="A0A3A6"/>
                </a:buClr>
                <a:buSzPts val="1200"/>
                <a:buFont typeface="Arial"/>
                <a:buNone/>
              </a:pPr>
              <a:r>
                <a:rPr b="0" i="0" lang="en-US" sz="1200" u="none" cap="none" strike="noStrike">
                  <a:solidFill>
                    <a:srgbClr val="A0A3A6"/>
                  </a:solidFill>
                  <a:latin typeface="Arial"/>
                  <a:ea typeface="Arial"/>
                  <a:cs typeface="Arial"/>
                  <a:sym typeface="Arial"/>
                </a:rPr>
                <a:t>Please enter your text here，Or paste your text here. Please enter your name here</a:t>
              </a:r>
              <a:endParaRPr b="0" i="0" sz="1200" u="none" cap="none" strike="noStrike">
                <a:solidFill>
                  <a:srgbClr val="A0A3A6"/>
                </a:solidFill>
                <a:latin typeface="Arial"/>
                <a:ea typeface="Arial"/>
                <a:cs typeface="Arial"/>
                <a:sym typeface="Arial"/>
              </a:endParaRPr>
            </a:p>
          </p:txBody>
        </p:sp>
        <p:sp>
          <p:nvSpPr>
            <p:cNvPr id="243" name="Google Shape;243;p5"/>
            <p:cNvSpPr/>
            <p:nvPr/>
          </p:nvSpPr>
          <p:spPr>
            <a:xfrm>
              <a:off x="4722814" y="3623072"/>
              <a:ext cx="1692275" cy="464344"/>
            </a:xfrm>
            <a:custGeom>
              <a:rect b="b" l="l" r="r" t="t"/>
              <a:pathLst>
                <a:path extrusionOk="0" h="618597" w="1710000">
                  <a:moveTo>
                    <a:pt x="0" y="0"/>
                  </a:moveTo>
                  <a:lnTo>
                    <a:pt x="1710000" y="0"/>
                  </a:lnTo>
                  <a:lnTo>
                    <a:pt x="1710000" y="515495"/>
                  </a:lnTo>
                  <a:cubicBezTo>
                    <a:pt x="1710000" y="572437"/>
                    <a:pt x="1663840" y="618597"/>
                    <a:pt x="1606898" y="618597"/>
                  </a:cubicBezTo>
                  <a:lnTo>
                    <a:pt x="103102" y="618597"/>
                  </a:lnTo>
                  <a:cubicBezTo>
                    <a:pt x="46160" y="618597"/>
                    <a:pt x="0" y="572437"/>
                    <a:pt x="0" y="515495"/>
                  </a:cubicBezTo>
                  <a:close/>
                </a:path>
              </a:pathLst>
            </a:custGeom>
            <a:solidFill>
              <a:schemeClr val="accent1"/>
            </a:solidFill>
            <a:ln cap="flat" cmpd="sng" w="19050">
              <a:solidFill>
                <a:schemeClr val="accen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lnSpc>
                  <a:spcPct val="90000"/>
                </a:lnSpc>
                <a:spcBef>
                  <a:spcPts val="0"/>
                </a:spcBef>
                <a:spcAft>
                  <a:spcPts val="0"/>
                </a:spcAft>
                <a:buClr>
                  <a:srgbClr val="FFFFFF"/>
                </a:buClr>
                <a:buSzPts val="2000"/>
                <a:buFont typeface="Microsoft Yahei"/>
                <a:buNone/>
              </a:pPr>
              <a:r>
                <a:rPr b="0" i="0" lang="en-US" sz="2000" u="none" cap="none" strike="noStrike">
                  <a:solidFill>
                    <a:srgbClr val="FFFFFF"/>
                  </a:solidFill>
                  <a:latin typeface="Microsoft Yahei"/>
                  <a:ea typeface="Microsoft Yahei"/>
                  <a:cs typeface="Microsoft Yahei"/>
                  <a:sym typeface="Microsoft Yahei"/>
                </a:rPr>
                <a:t>Text content</a:t>
              </a:r>
              <a:endParaRPr b="0" i="0" sz="2000" u="none" cap="none" strike="noStrike">
                <a:solidFill>
                  <a:srgbClr val="FFFFFF"/>
                </a:solidFill>
                <a:latin typeface="Microsoft Yahei"/>
                <a:ea typeface="Microsoft Yahei"/>
                <a:cs typeface="Microsoft Yahei"/>
                <a:sym typeface="Microsoft Yahei"/>
              </a:endParaRPr>
            </a:p>
          </p:txBody>
        </p:sp>
        <p:sp>
          <p:nvSpPr>
            <p:cNvPr id="244" name="Google Shape;244;p5"/>
            <p:cNvSpPr/>
            <p:nvPr/>
          </p:nvSpPr>
          <p:spPr>
            <a:xfrm>
              <a:off x="5299076" y="1851671"/>
              <a:ext cx="612775" cy="59744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800"/>
                <a:buFont typeface="Arial"/>
                <a:buNone/>
              </a:pPr>
              <a:r>
                <a:rPr b="1" i="0" lang="en-US" sz="2800" u="none" cap="none" strike="noStrike">
                  <a:solidFill>
                    <a:srgbClr val="FFFFFF"/>
                  </a:solidFill>
                  <a:latin typeface="Arial"/>
                  <a:ea typeface="Arial"/>
                  <a:cs typeface="Arial"/>
                  <a:sym typeface="Arial"/>
                </a:rPr>
                <a:t>3</a:t>
              </a:r>
              <a:endParaRPr b="1" i="0" sz="2800" u="none" cap="none" strike="noStrike">
                <a:solidFill>
                  <a:srgbClr val="FFFFFF"/>
                </a:solidFill>
                <a:latin typeface="Arial"/>
                <a:ea typeface="Arial"/>
                <a:cs typeface="Arial"/>
                <a:sym typeface="Arial"/>
              </a:endParaRPr>
            </a:p>
          </p:txBody>
        </p:sp>
      </p:grpSp>
      <p:grpSp>
        <p:nvGrpSpPr>
          <p:cNvPr id="245" name="Google Shape;245;p5"/>
          <p:cNvGrpSpPr/>
          <p:nvPr/>
        </p:nvGrpSpPr>
        <p:grpSpPr>
          <a:xfrm>
            <a:off x="6753226" y="1851671"/>
            <a:ext cx="1692275" cy="2235745"/>
            <a:chOff x="6753226" y="1851671"/>
            <a:chExt cx="1692275" cy="2235745"/>
          </a:xfrm>
        </p:grpSpPr>
        <p:sp>
          <p:nvSpPr>
            <p:cNvPr id="246" name="Google Shape;246;p5"/>
            <p:cNvSpPr/>
            <p:nvPr/>
          </p:nvSpPr>
          <p:spPr>
            <a:xfrm>
              <a:off x="6753226" y="2196704"/>
              <a:ext cx="1692275" cy="1426369"/>
            </a:xfrm>
            <a:custGeom>
              <a:rect b="b" l="l" r="r" t="t"/>
              <a:pathLst>
                <a:path extrusionOk="0" h="1438599" w="1927180">
                  <a:moveTo>
                    <a:pt x="115088" y="0"/>
                  </a:moveTo>
                  <a:lnTo>
                    <a:pt x="1812092" y="0"/>
                  </a:lnTo>
                  <a:cubicBezTo>
                    <a:pt x="1875653" y="0"/>
                    <a:pt x="1927180" y="51527"/>
                    <a:pt x="1927180" y="115088"/>
                  </a:cubicBezTo>
                  <a:lnTo>
                    <a:pt x="1927180" y="1438599"/>
                  </a:lnTo>
                  <a:lnTo>
                    <a:pt x="1927180" y="1438599"/>
                  </a:lnTo>
                  <a:lnTo>
                    <a:pt x="0" y="1438599"/>
                  </a:lnTo>
                  <a:lnTo>
                    <a:pt x="0" y="1438599"/>
                  </a:lnTo>
                  <a:lnTo>
                    <a:pt x="0" y="115088"/>
                  </a:lnTo>
                  <a:cubicBezTo>
                    <a:pt x="0" y="51527"/>
                    <a:pt x="51527" y="0"/>
                    <a:pt x="115088" y="0"/>
                  </a:cubicBezTo>
                  <a:close/>
                </a:path>
              </a:pathLst>
            </a:custGeom>
            <a:solidFill>
              <a:schemeClr val="lt1">
                <a:alpha val="89803"/>
              </a:schemeClr>
            </a:solidFill>
            <a:ln cap="flat" cmpd="sng" w="19050">
              <a:solidFill>
                <a:schemeClr val="accent1"/>
              </a:solidFill>
              <a:prstDash val="solid"/>
              <a:miter lim="800000"/>
              <a:headEnd len="sm" w="sm" type="none"/>
              <a:tailEnd len="sm" w="sm" type="none"/>
            </a:ln>
          </p:spPr>
          <p:txBody>
            <a:bodyPr anchorCtr="0" anchor="ctr" bIns="0" lIns="72000" spcFirstLastPara="1" rIns="72000" wrap="square" tIns="0">
              <a:noAutofit/>
            </a:bodyPr>
            <a:lstStyle/>
            <a:p>
              <a:pPr indent="0" lvl="1" marL="0" marR="0" rtl="0" algn="ctr">
                <a:lnSpc>
                  <a:spcPct val="130000"/>
                </a:lnSpc>
                <a:spcBef>
                  <a:spcPts val="0"/>
                </a:spcBef>
                <a:spcAft>
                  <a:spcPts val="0"/>
                </a:spcAft>
                <a:buClr>
                  <a:srgbClr val="A0A3A6"/>
                </a:buClr>
                <a:buSzPts val="1200"/>
                <a:buFont typeface="Arial"/>
                <a:buNone/>
              </a:pPr>
              <a:r>
                <a:rPr b="0" i="0" lang="en-US" sz="1200" u="none" cap="none" strike="noStrike">
                  <a:solidFill>
                    <a:srgbClr val="A0A3A6"/>
                  </a:solidFill>
                  <a:latin typeface="Arial"/>
                  <a:ea typeface="Arial"/>
                  <a:cs typeface="Arial"/>
                  <a:sym typeface="Arial"/>
                </a:rPr>
                <a:t>Please enter your text here，Or paste your text here. Please enter your name here</a:t>
              </a:r>
              <a:endParaRPr b="0" i="0" sz="1200" u="none" cap="none" strike="noStrike">
                <a:solidFill>
                  <a:srgbClr val="A0A3A6"/>
                </a:solidFill>
                <a:latin typeface="Arial"/>
                <a:ea typeface="Arial"/>
                <a:cs typeface="Arial"/>
                <a:sym typeface="Arial"/>
              </a:endParaRPr>
            </a:p>
          </p:txBody>
        </p:sp>
        <p:sp>
          <p:nvSpPr>
            <p:cNvPr id="247" name="Google Shape;247;p5"/>
            <p:cNvSpPr/>
            <p:nvPr/>
          </p:nvSpPr>
          <p:spPr>
            <a:xfrm>
              <a:off x="6753226" y="3623072"/>
              <a:ext cx="1692275" cy="464344"/>
            </a:xfrm>
            <a:custGeom>
              <a:rect b="b" l="l" r="r" t="t"/>
              <a:pathLst>
                <a:path extrusionOk="0" h="618597" w="1710000">
                  <a:moveTo>
                    <a:pt x="0" y="0"/>
                  </a:moveTo>
                  <a:lnTo>
                    <a:pt x="1710000" y="0"/>
                  </a:lnTo>
                  <a:lnTo>
                    <a:pt x="1710000" y="515495"/>
                  </a:lnTo>
                  <a:cubicBezTo>
                    <a:pt x="1710000" y="572437"/>
                    <a:pt x="1663840" y="618597"/>
                    <a:pt x="1606898" y="618597"/>
                  </a:cubicBezTo>
                  <a:lnTo>
                    <a:pt x="103102" y="618597"/>
                  </a:lnTo>
                  <a:cubicBezTo>
                    <a:pt x="46160" y="618597"/>
                    <a:pt x="0" y="572437"/>
                    <a:pt x="0" y="515495"/>
                  </a:cubicBezTo>
                  <a:close/>
                </a:path>
              </a:pathLst>
            </a:custGeom>
            <a:solidFill>
              <a:schemeClr val="accent1"/>
            </a:solidFill>
            <a:ln cap="flat" cmpd="sng" w="19050">
              <a:solidFill>
                <a:schemeClr val="accent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lnSpc>
                  <a:spcPct val="90000"/>
                </a:lnSpc>
                <a:spcBef>
                  <a:spcPts val="0"/>
                </a:spcBef>
                <a:spcAft>
                  <a:spcPts val="0"/>
                </a:spcAft>
                <a:buClr>
                  <a:srgbClr val="FFFFFF"/>
                </a:buClr>
                <a:buSzPts val="2000"/>
                <a:buFont typeface="Microsoft Yahei"/>
                <a:buNone/>
              </a:pPr>
              <a:r>
                <a:rPr b="0" i="0" lang="en-US" sz="2000" u="none" cap="none" strike="noStrike">
                  <a:solidFill>
                    <a:srgbClr val="FFFFFF"/>
                  </a:solidFill>
                  <a:latin typeface="Microsoft Yahei"/>
                  <a:ea typeface="Microsoft Yahei"/>
                  <a:cs typeface="Microsoft Yahei"/>
                  <a:sym typeface="Microsoft Yahei"/>
                </a:rPr>
                <a:t>Text content</a:t>
              </a:r>
              <a:endParaRPr b="0" i="0" sz="2000" u="none" cap="none" strike="noStrike">
                <a:solidFill>
                  <a:srgbClr val="FFFFFF"/>
                </a:solidFill>
                <a:latin typeface="Microsoft Yahei"/>
                <a:ea typeface="Microsoft Yahei"/>
                <a:cs typeface="Microsoft Yahei"/>
                <a:sym typeface="Microsoft Yahei"/>
              </a:endParaRPr>
            </a:p>
          </p:txBody>
        </p:sp>
        <p:sp>
          <p:nvSpPr>
            <p:cNvPr id="248" name="Google Shape;248;p5"/>
            <p:cNvSpPr/>
            <p:nvPr/>
          </p:nvSpPr>
          <p:spPr>
            <a:xfrm>
              <a:off x="7329489" y="1851671"/>
              <a:ext cx="612775" cy="59744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800"/>
                <a:buFont typeface="Arial"/>
                <a:buNone/>
              </a:pPr>
              <a:r>
                <a:rPr b="1" i="0" lang="en-US" sz="2800" u="none" cap="none" strike="noStrike">
                  <a:solidFill>
                    <a:srgbClr val="FFFFFF"/>
                  </a:solidFill>
                  <a:latin typeface="Arial"/>
                  <a:ea typeface="Arial"/>
                  <a:cs typeface="Arial"/>
                  <a:sym typeface="Arial"/>
                </a:rPr>
                <a:t>4</a:t>
              </a:r>
              <a:endParaRPr b="1" i="0" sz="2800" u="none" cap="none" strike="noStrike">
                <a:solidFill>
                  <a:srgbClr val="FFFFFF"/>
                </a:solidFill>
                <a:latin typeface="Arial"/>
                <a:ea typeface="Arial"/>
                <a:cs typeface="Arial"/>
                <a:sym typeface="Arial"/>
              </a:endParaRPr>
            </a:p>
          </p:txBody>
        </p:sp>
      </p:grpSp>
    </p:spTree>
  </p:cSld>
  <p:clrMapOvr>
    <a:masterClrMapping/>
  </p:clrMapOvr>
  <p:transition spd="med">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32"/>
                                        </p:tgtEl>
                                        <p:attrNameLst>
                                          <p:attrName>style.visibility</p:attrName>
                                        </p:attrNameLst>
                                      </p:cBhvr>
                                      <p:to>
                                        <p:strVal val="visible"/>
                                      </p:to>
                                    </p:set>
                                    <p:animEffect filter="fade" transition="in">
                                      <p:cBhvr>
                                        <p:cTn dur="500"/>
                                        <p:tgtEl>
                                          <p:spTgt spid="232"/>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33"/>
                                        </p:tgtEl>
                                        <p:attrNameLst>
                                          <p:attrName>style.visibility</p:attrName>
                                        </p:attrNameLst>
                                      </p:cBhvr>
                                      <p:to>
                                        <p:strVal val="visible"/>
                                      </p:to>
                                    </p:set>
                                    <p:animEffect filter="fade" transition="in">
                                      <p:cBhvr>
                                        <p:cTn dur="500"/>
                                        <p:tgtEl>
                                          <p:spTgt spid="233"/>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37"/>
                                        </p:tgtEl>
                                        <p:attrNameLst>
                                          <p:attrName>style.visibility</p:attrName>
                                        </p:attrNameLst>
                                      </p:cBhvr>
                                      <p:to>
                                        <p:strVal val="visible"/>
                                      </p:to>
                                    </p:set>
                                    <p:animEffect filter="fade" transition="in">
                                      <p:cBhvr>
                                        <p:cTn dur="500"/>
                                        <p:tgtEl>
                                          <p:spTgt spid="237"/>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241"/>
                                        </p:tgtEl>
                                        <p:attrNameLst>
                                          <p:attrName>style.visibility</p:attrName>
                                        </p:attrNameLst>
                                      </p:cBhvr>
                                      <p:to>
                                        <p:strVal val="visible"/>
                                      </p:to>
                                    </p:set>
                                    <p:animEffect filter="fade" transition="in">
                                      <p:cBhvr>
                                        <p:cTn dur="500"/>
                                        <p:tgtEl>
                                          <p:spTgt spid="241"/>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245"/>
                                        </p:tgtEl>
                                        <p:attrNameLst>
                                          <p:attrName>style.visibility</p:attrName>
                                        </p:attrNameLst>
                                      </p:cBhvr>
                                      <p:to>
                                        <p:strVal val="visible"/>
                                      </p:to>
                                    </p:set>
                                    <p:animEffect filter="fade" transition="in">
                                      <p:cBhvr>
                                        <p:cTn dur="500"/>
                                        <p:tgtEl>
                                          <p:spTgt spid="2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6"/>
          <p:cNvSpPr/>
          <p:nvPr/>
        </p:nvSpPr>
        <p:spPr>
          <a:xfrm>
            <a:off x="1115616" y="1649817"/>
            <a:ext cx="1111250" cy="858441"/>
          </a:xfrm>
          <a:custGeom>
            <a:rect b="b" l="l" r="r" t="t"/>
            <a:pathLst>
              <a:path extrusionOk="0" h="2057" w="1999">
                <a:moveTo>
                  <a:pt x="230" y="1472"/>
                </a:moveTo>
                <a:lnTo>
                  <a:pt x="230" y="1472"/>
                </a:lnTo>
                <a:lnTo>
                  <a:pt x="230" y="1452"/>
                </a:lnTo>
                <a:lnTo>
                  <a:pt x="232" y="1401"/>
                </a:lnTo>
                <a:lnTo>
                  <a:pt x="238" y="1322"/>
                </a:lnTo>
                <a:lnTo>
                  <a:pt x="244" y="1273"/>
                </a:lnTo>
                <a:lnTo>
                  <a:pt x="251" y="1219"/>
                </a:lnTo>
                <a:lnTo>
                  <a:pt x="263" y="1160"/>
                </a:lnTo>
                <a:lnTo>
                  <a:pt x="277" y="1098"/>
                </a:lnTo>
                <a:lnTo>
                  <a:pt x="292" y="1034"/>
                </a:lnTo>
                <a:lnTo>
                  <a:pt x="312" y="966"/>
                </a:lnTo>
                <a:lnTo>
                  <a:pt x="337" y="895"/>
                </a:lnTo>
                <a:lnTo>
                  <a:pt x="364" y="823"/>
                </a:lnTo>
                <a:lnTo>
                  <a:pt x="397" y="751"/>
                </a:lnTo>
                <a:lnTo>
                  <a:pt x="417" y="714"/>
                </a:lnTo>
                <a:lnTo>
                  <a:pt x="436" y="677"/>
                </a:lnTo>
                <a:lnTo>
                  <a:pt x="456" y="642"/>
                </a:lnTo>
                <a:lnTo>
                  <a:pt x="479" y="605"/>
                </a:lnTo>
                <a:lnTo>
                  <a:pt x="502" y="570"/>
                </a:lnTo>
                <a:lnTo>
                  <a:pt x="528" y="535"/>
                </a:lnTo>
                <a:lnTo>
                  <a:pt x="555" y="500"/>
                </a:lnTo>
                <a:lnTo>
                  <a:pt x="582" y="467"/>
                </a:lnTo>
                <a:lnTo>
                  <a:pt x="611" y="432"/>
                </a:lnTo>
                <a:lnTo>
                  <a:pt x="643" y="399"/>
                </a:lnTo>
                <a:lnTo>
                  <a:pt x="676" y="368"/>
                </a:lnTo>
                <a:lnTo>
                  <a:pt x="711" y="337"/>
                </a:lnTo>
                <a:lnTo>
                  <a:pt x="748" y="306"/>
                </a:lnTo>
                <a:lnTo>
                  <a:pt x="787" y="276"/>
                </a:lnTo>
                <a:lnTo>
                  <a:pt x="825" y="247"/>
                </a:lnTo>
                <a:lnTo>
                  <a:pt x="868" y="220"/>
                </a:lnTo>
                <a:lnTo>
                  <a:pt x="911" y="195"/>
                </a:lnTo>
                <a:lnTo>
                  <a:pt x="958" y="169"/>
                </a:lnTo>
                <a:lnTo>
                  <a:pt x="1005" y="146"/>
                </a:lnTo>
                <a:lnTo>
                  <a:pt x="1055" y="125"/>
                </a:lnTo>
                <a:lnTo>
                  <a:pt x="1108" y="103"/>
                </a:lnTo>
                <a:lnTo>
                  <a:pt x="1162" y="84"/>
                </a:lnTo>
                <a:lnTo>
                  <a:pt x="1219" y="68"/>
                </a:lnTo>
                <a:lnTo>
                  <a:pt x="1277" y="53"/>
                </a:lnTo>
                <a:lnTo>
                  <a:pt x="1337" y="39"/>
                </a:lnTo>
                <a:lnTo>
                  <a:pt x="1400" y="27"/>
                </a:lnTo>
                <a:lnTo>
                  <a:pt x="1466" y="18"/>
                </a:lnTo>
                <a:lnTo>
                  <a:pt x="1534" y="10"/>
                </a:lnTo>
                <a:lnTo>
                  <a:pt x="1604" y="4"/>
                </a:lnTo>
                <a:lnTo>
                  <a:pt x="1676" y="2"/>
                </a:lnTo>
                <a:lnTo>
                  <a:pt x="1752" y="0"/>
                </a:lnTo>
                <a:lnTo>
                  <a:pt x="1830" y="2"/>
                </a:lnTo>
                <a:lnTo>
                  <a:pt x="1911" y="6"/>
                </a:lnTo>
                <a:lnTo>
                  <a:pt x="1993" y="12"/>
                </a:lnTo>
                <a:lnTo>
                  <a:pt x="1995" y="29"/>
                </a:lnTo>
                <a:lnTo>
                  <a:pt x="1999" y="76"/>
                </a:lnTo>
                <a:lnTo>
                  <a:pt x="1999" y="109"/>
                </a:lnTo>
                <a:lnTo>
                  <a:pt x="1999" y="148"/>
                </a:lnTo>
                <a:lnTo>
                  <a:pt x="1997" y="193"/>
                </a:lnTo>
                <a:lnTo>
                  <a:pt x="1993" y="243"/>
                </a:lnTo>
                <a:lnTo>
                  <a:pt x="1987" y="298"/>
                </a:lnTo>
                <a:lnTo>
                  <a:pt x="1980" y="356"/>
                </a:lnTo>
                <a:lnTo>
                  <a:pt x="1968" y="417"/>
                </a:lnTo>
                <a:lnTo>
                  <a:pt x="1952" y="481"/>
                </a:lnTo>
                <a:lnTo>
                  <a:pt x="1933" y="547"/>
                </a:lnTo>
                <a:lnTo>
                  <a:pt x="1909" y="615"/>
                </a:lnTo>
                <a:lnTo>
                  <a:pt x="1882" y="685"/>
                </a:lnTo>
                <a:lnTo>
                  <a:pt x="1865" y="720"/>
                </a:lnTo>
                <a:lnTo>
                  <a:pt x="1849" y="755"/>
                </a:lnTo>
                <a:lnTo>
                  <a:pt x="1830" y="790"/>
                </a:lnTo>
                <a:lnTo>
                  <a:pt x="1808" y="825"/>
                </a:lnTo>
                <a:lnTo>
                  <a:pt x="1787" y="860"/>
                </a:lnTo>
                <a:lnTo>
                  <a:pt x="1764" y="895"/>
                </a:lnTo>
                <a:lnTo>
                  <a:pt x="1738" y="929"/>
                </a:lnTo>
                <a:lnTo>
                  <a:pt x="1713" y="964"/>
                </a:lnTo>
                <a:lnTo>
                  <a:pt x="1684" y="999"/>
                </a:lnTo>
                <a:lnTo>
                  <a:pt x="1653" y="1032"/>
                </a:lnTo>
                <a:lnTo>
                  <a:pt x="1621" y="1065"/>
                </a:lnTo>
                <a:lnTo>
                  <a:pt x="1588" y="1096"/>
                </a:lnTo>
                <a:lnTo>
                  <a:pt x="1551" y="1129"/>
                </a:lnTo>
                <a:lnTo>
                  <a:pt x="1514" y="1160"/>
                </a:lnTo>
                <a:lnTo>
                  <a:pt x="1474" y="1189"/>
                </a:lnTo>
                <a:lnTo>
                  <a:pt x="1433" y="1220"/>
                </a:lnTo>
                <a:lnTo>
                  <a:pt x="1388" y="1248"/>
                </a:lnTo>
                <a:lnTo>
                  <a:pt x="1341" y="1277"/>
                </a:lnTo>
                <a:lnTo>
                  <a:pt x="1293" y="1302"/>
                </a:lnTo>
                <a:lnTo>
                  <a:pt x="1242" y="1328"/>
                </a:lnTo>
                <a:lnTo>
                  <a:pt x="1187" y="1353"/>
                </a:lnTo>
                <a:lnTo>
                  <a:pt x="1133" y="1376"/>
                </a:lnTo>
                <a:lnTo>
                  <a:pt x="1075" y="1398"/>
                </a:lnTo>
                <a:lnTo>
                  <a:pt x="1014" y="1419"/>
                </a:lnTo>
                <a:lnTo>
                  <a:pt x="950" y="1438"/>
                </a:lnTo>
                <a:lnTo>
                  <a:pt x="884" y="1456"/>
                </a:lnTo>
                <a:lnTo>
                  <a:pt x="816" y="1472"/>
                </a:lnTo>
                <a:lnTo>
                  <a:pt x="744" y="1487"/>
                </a:lnTo>
                <a:lnTo>
                  <a:pt x="670" y="1499"/>
                </a:lnTo>
                <a:lnTo>
                  <a:pt x="592" y="1510"/>
                </a:lnTo>
                <a:lnTo>
                  <a:pt x="512" y="1520"/>
                </a:lnTo>
                <a:lnTo>
                  <a:pt x="430" y="1528"/>
                </a:lnTo>
                <a:lnTo>
                  <a:pt x="345" y="1532"/>
                </a:lnTo>
                <a:lnTo>
                  <a:pt x="255" y="1536"/>
                </a:lnTo>
                <a:lnTo>
                  <a:pt x="230" y="1586"/>
                </a:lnTo>
                <a:lnTo>
                  <a:pt x="203" y="1641"/>
                </a:lnTo>
                <a:lnTo>
                  <a:pt x="172" y="1711"/>
                </a:lnTo>
                <a:lnTo>
                  <a:pt x="156" y="1750"/>
                </a:lnTo>
                <a:lnTo>
                  <a:pt x="142" y="1791"/>
                </a:lnTo>
                <a:lnTo>
                  <a:pt x="127" y="1834"/>
                </a:lnTo>
                <a:lnTo>
                  <a:pt x="115" y="1876"/>
                </a:lnTo>
                <a:lnTo>
                  <a:pt x="103" y="1919"/>
                </a:lnTo>
                <a:lnTo>
                  <a:pt x="96" y="1962"/>
                </a:lnTo>
                <a:lnTo>
                  <a:pt x="92" y="2003"/>
                </a:lnTo>
                <a:lnTo>
                  <a:pt x="90" y="2044"/>
                </a:lnTo>
                <a:lnTo>
                  <a:pt x="0" y="2057"/>
                </a:lnTo>
                <a:lnTo>
                  <a:pt x="18" y="1991"/>
                </a:lnTo>
                <a:lnTo>
                  <a:pt x="39" y="1919"/>
                </a:lnTo>
                <a:lnTo>
                  <a:pt x="66" y="1832"/>
                </a:lnTo>
                <a:lnTo>
                  <a:pt x="101" y="1736"/>
                </a:lnTo>
                <a:lnTo>
                  <a:pt x="119" y="1688"/>
                </a:lnTo>
                <a:lnTo>
                  <a:pt x="140" y="1639"/>
                </a:lnTo>
                <a:lnTo>
                  <a:pt x="162" y="1592"/>
                </a:lnTo>
                <a:lnTo>
                  <a:pt x="183" y="1547"/>
                </a:lnTo>
                <a:lnTo>
                  <a:pt x="207" y="1507"/>
                </a:lnTo>
                <a:lnTo>
                  <a:pt x="230" y="1472"/>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47494B"/>
              </a:solidFill>
              <a:latin typeface="Arial"/>
              <a:ea typeface="Arial"/>
              <a:cs typeface="Arial"/>
              <a:sym typeface="Arial"/>
            </a:endParaRPr>
          </a:p>
        </p:txBody>
      </p:sp>
      <p:grpSp>
        <p:nvGrpSpPr>
          <p:cNvPr id="255" name="Google Shape;255;p6"/>
          <p:cNvGrpSpPr/>
          <p:nvPr/>
        </p:nvGrpSpPr>
        <p:grpSpPr>
          <a:xfrm>
            <a:off x="1283891" y="1695061"/>
            <a:ext cx="857250" cy="571500"/>
            <a:chOff x="1283891" y="1695061"/>
            <a:chExt cx="857250" cy="571500"/>
          </a:xfrm>
        </p:grpSpPr>
        <p:sp>
          <p:nvSpPr>
            <p:cNvPr id="256" name="Google Shape;256;p6"/>
            <p:cNvSpPr/>
            <p:nvPr/>
          </p:nvSpPr>
          <p:spPr>
            <a:xfrm>
              <a:off x="1283891" y="1720064"/>
              <a:ext cx="844550" cy="546497"/>
            </a:xfrm>
            <a:custGeom>
              <a:rect b="b" l="l" r="r" t="t"/>
              <a:pathLst>
                <a:path extrusionOk="0" h="1310" w="1518">
                  <a:moveTo>
                    <a:pt x="11" y="1308"/>
                  </a:moveTo>
                  <a:lnTo>
                    <a:pt x="11" y="1308"/>
                  </a:lnTo>
                  <a:lnTo>
                    <a:pt x="68" y="1215"/>
                  </a:lnTo>
                  <a:lnTo>
                    <a:pt x="97" y="1168"/>
                  </a:lnTo>
                  <a:lnTo>
                    <a:pt x="128" y="1124"/>
                  </a:lnTo>
                  <a:lnTo>
                    <a:pt x="128" y="1124"/>
                  </a:lnTo>
                  <a:lnTo>
                    <a:pt x="165" y="1071"/>
                  </a:lnTo>
                  <a:lnTo>
                    <a:pt x="206" y="1022"/>
                  </a:lnTo>
                  <a:lnTo>
                    <a:pt x="247" y="972"/>
                  </a:lnTo>
                  <a:lnTo>
                    <a:pt x="290" y="925"/>
                  </a:lnTo>
                  <a:lnTo>
                    <a:pt x="290" y="925"/>
                  </a:lnTo>
                  <a:lnTo>
                    <a:pt x="335" y="876"/>
                  </a:lnTo>
                  <a:lnTo>
                    <a:pt x="381" y="830"/>
                  </a:lnTo>
                  <a:lnTo>
                    <a:pt x="428" y="783"/>
                  </a:lnTo>
                  <a:lnTo>
                    <a:pt x="477" y="738"/>
                  </a:lnTo>
                  <a:lnTo>
                    <a:pt x="525" y="695"/>
                  </a:lnTo>
                  <a:lnTo>
                    <a:pt x="576" y="651"/>
                  </a:lnTo>
                  <a:lnTo>
                    <a:pt x="677" y="567"/>
                  </a:lnTo>
                  <a:lnTo>
                    <a:pt x="677" y="567"/>
                  </a:lnTo>
                  <a:lnTo>
                    <a:pt x="782" y="485"/>
                  </a:lnTo>
                  <a:lnTo>
                    <a:pt x="889" y="407"/>
                  </a:lnTo>
                  <a:lnTo>
                    <a:pt x="998" y="331"/>
                  </a:lnTo>
                  <a:lnTo>
                    <a:pt x="1111" y="257"/>
                  </a:lnTo>
                  <a:lnTo>
                    <a:pt x="1111" y="257"/>
                  </a:lnTo>
                  <a:lnTo>
                    <a:pt x="1208" y="197"/>
                  </a:lnTo>
                  <a:lnTo>
                    <a:pt x="1308" y="141"/>
                  </a:lnTo>
                  <a:lnTo>
                    <a:pt x="1510" y="30"/>
                  </a:lnTo>
                  <a:lnTo>
                    <a:pt x="1510" y="30"/>
                  </a:lnTo>
                  <a:lnTo>
                    <a:pt x="1514" y="24"/>
                  </a:lnTo>
                  <a:lnTo>
                    <a:pt x="1518" y="20"/>
                  </a:lnTo>
                  <a:lnTo>
                    <a:pt x="1518" y="14"/>
                  </a:lnTo>
                  <a:lnTo>
                    <a:pt x="1516" y="8"/>
                  </a:lnTo>
                  <a:lnTo>
                    <a:pt x="1514" y="4"/>
                  </a:lnTo>
                  <a:lnTo>
                    <a:pt x="1508" y="0"/>
                  </a:lnTo>
                  <a:lnTo>
                    <a:pt x="1502" y="0"/>
                  </a:lnTo>
                  <a:lnTo>
                    <a:pt x="1496" y="0"/>
                  </a:lnTo>
                  <a:lnTo>
                    <a:pt x="1496" y="0"/>
                  </a:lnTo>
                  <a:lnTo>
                    <a:pt x="1444" y="26"/>
                  </a:lnTo>
                  <a:lnTo>
                    <a:pt x="1393" y="51"/>
                  </a:lnTo>
                  <a:lnTo>
                    <a:pt x="1343" y="78"/>
                  </a:lnTo>
                  <a:lnTo>
                    <a:pt x="1292" y="108"/>
                  </a:lnTo>
                  <a:lnTo>
                    <a:pt x="1195" y="168"/>
                  </a:lnTo>
                  <a:lnTo>
                    <a:pt x="1097" y="228"/>
                  </a:lnTo>
                  <a:lnTo>
                    <a:pt x="1097" y="228"/>
                  </a:lnTo>
                  <a:lnTo>
                    <a:pt x="985" y="304"/>
                  </a:lnTo>
                  <a:lnTo>
                    <a:pt x="872" y="380"/>
                  </a:lnTo>
                  <a:lnTo>
                    <a:pt x="763" y="462"/>
                  </a:lnTo>
                  <a:lnTo>
                    <a:pt x="658" y="544"/>
                  </a:lnTo>
                  <a:lnTo>
                    <a:pt x="658" y="544"/>
                  </a:lnTo>
                  <a:lnTo>
                    <a:pt x="554" y="629"/>
                  </a:lnTo>
                  <a:lnTo>
                    <a:pt x="504" y="672"/>
                  </a:lnTo>
                  <a:lnTo>
                    <a:pt x="455" y="717"/>
                  </a:lnTo>
                  <a:lnTo>
                    <a:pt x="407" y="763"/>
                  </a:lnTo>
                  <a:lnTo>
                    <a:pt x="360" y="810"/>
                  </a:lnTo>
                  <a:lnTo>
                    <a:pt x="313" y="857"/>
                  </a:lnTo>
                  <a:lnTo>
                    <a:pt x="268" y="906"/>
                  </a:lnTo>
                  <a:lnTo>
                    <a:pt x="268" y="906"/>
                  </a:lnTo>
                  <a:lnTo>
                    <a:pt x="228" y="952"/>
                  </a:lnTo>
                  <a:lnTo>
                    <a:pt x="187" y="1001"/>
                  </a:lnTo>
                  <a:lnTo>
                    <a:pt x="150" y="1050"/>
                  </a:lnTo>
                  <a:lnTo>
                    <a:pt x="113" y="1100"/>
                  </a:lnTo>
                  <a:lnTo>
                    <a:pt x="113" y="1100"/>
                  </a:lnTo>
                  <a:lnTo>
                    <a:pt x="80" y="1147"/>
                  </a:lnTo>
                  <a:lnTo>
                    <a:pt x="48" y="1198"/>
                  </a:lnTo>
                  <a:lnTo>
                    <a:pt x="35" y="1223"/>
                  </a:lnTo>
                  <a:lnTo>
                    <a:pt x="21" y="1248"/>
                  </a:lnTo>
                  <a:lnTo>
                    <a:pt x="10" y="1275"/>
                  </a:lnTo>
                  <a:lnTo>
                    <a:pt x="0" y="1303"/>
                  </a:lnTo>
                  <a:lnTo>
                    <a:pt x="0" y="1303"/>
                  </a:lnTo>
                  <a:lnTo>
                    <a:pt x="0" y="1307"/>
                  </a:lnTo>
                  <a:lnTo>
                    <a:pt x="4" y="1310"/>
                  </a:lnTo>
                  <a:lnTo>
                    <a:pt x="8" y="1310"/>
                  </a:lnTo>
                  <a:lnTo>
                    <a:pt x="11" y="1308"/>
                  </a:lnTo>
                  <a:lnTo>
                    <a:pt x="11" y="1308"/>
                  </a:lnTo>
                  <a:close/>
                </a:path>
              </a:pathLst>
            </a:custGeom>
            <a:solidFill>
              <a:srgbClr val="2C364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47494B"/>
                </a:solidFill>
                <a:latin typeface="Arial"/>
                <a:ea typeface="Arial"/>
                <a:cs typeface="Arial"/>
                <a:sym typeface="Arial"/>
              </a:endParaRPr>
            </a:p>
          </p:txBody>
        </p:sp>
        <p:grpSp>
          <p:nvGrpSpPr>
            <p:cNvPr id="257" name="Google Shape;257;p6"/>
            <p:cNvGrpSpPr/>
            <p:nvPr/>
          </p:nvGrpSpPr>
          <p:grpSpPr>
            <a:xfrm>
              <a:off x="1320404" y="1695061"/>
              <a:ext cx="820737" cy="522685"/>
              <a:chOff x="1320404" y="1695061"/>
              <a:chExt cx="820737" cy="522685"/>
            </a:xfrm>
          </p:grpSpPr>
          <p:sp>
            <p:nvSpPr>
              <p:cNvPr id="258" name="Google Shape;258;p6"/>
              <p:cNvSpPr/>
              <p:nvPr/>
            </p:nvSpPr>
            <p:spPr>
              <a:xfrm>
                <a:off x="1910954" y="1695061"/>
                <a:ext cx="117475" cy="122635"/>
              </a:xfrm>
              <a:custGeom>
                <a:rect b="b" l="l" r="r" t="t"/>
                <a:pathLst>
                  <a:path extrusionOk="0" h="294" w="212">
                    <a:moveTo>
                      <a:pt x="196" y="0"/>
                    </a:moveTo>
                    <a:lnTo>
                      <a:pt x="196" y="0"/>
                    </a:lnTo>
                    <a:lnTo>
                      <a:pt x="181" y="14"/>
                    </a:lnTo>
                    <a:lnTo>
                      <a:pt x="163" y="25"/>
                    </a:lnTo>
                    <a:lnTo>
                      <a:pt x="150" y="41"/>
                    </a:lnTo>
                    <a:lnTo>
                      <a:pt x="134" y="57"/>
                    </a:lnTo>
                    <a:lnTo>
                      <a:pt x="109" y="90"/>
                    </a:lnTo>
                    <a:lnTo>
                      <a:pt x="85" y="125"/>
                    </a:lnTo>
                    <a:lnTo>
                      <a:pt x="64" y="162"/>
                    </a:lnTo>
                    <a:lnTo>
                      <a:pt x="44" y="199"/>
                    </a:lnTo>
                    <a:lnTo>
                      <a:pt x="23" y="236"/>
                    </a:lnTo>
                    <a:lnTo>
                      <a:pt x="2" y="271"/>
                    </a:lnTo>
                    <a:lnTo>
                      <a:pt x="2" y="271"/>
                    </a:lnTo>
                    <a:lnTo>
                      <a:pt x="0" y="277"/>
                    </a:lnTo>
                    <a:lnTo>
                      <a:pt x="0" y="282"/>
                    </a:lnTo>
                    <a:lnTo>
                      <a:pt x="4" y="288"/>
                    </a:lnTo>
                    <a:lnTo>
                      <a:pt x="7" y="292"/>
                    </a:lnTo>
                    <a:lnTo>
                      <a:pt x="11" y="294"/>
                    </a:lnTo>
                    <a:lnTo>
                      <a:pt x="17" y="294"/>
                    </a:lnTo>
                    <a:lnTo>
                      <a:pt x="23" y="292"/>
                    </a:lnTo>
                    <a:lnTo>
                      <a:pt x="27" y="288"/>
                    </a:lnTo>
                    <a:lnTo>
                      <a:pt x="27" y="288"/>
                    </a:lnTo>
                    <a:lnTo>
                      <a:pt x="48" y="253"/>
                    </a:lnTo>
                    <a:lnTo>
                      <a:pt x="68" y="216"/>
                    </a:lnTo>
                    <a:lnTo>
                      <a:pt x="107" y="146"/>
                    </a:lnTo>
                    <a:lnTo>
                      <a:pt x="130" y="111"/>
                    </a:lnTo>
                    <a:lnTo>
                      <a:pt x="153" y="78"/>
                    </a:lnTo>
                    <a:lnTo>
                      <a:pt x="179" y="47"/>
                    </a:lnTo>
                    <a:lnTo>
                      <a:pt x="208" y="18"/>
                    </a:lnTo>
                    <a:lnTo>
                      <a:pt x="208" y="18"/>
                    </a:lnTo>
                    <a:lnTo>
                      <a:pt x="210" y="16"/>
                    </a:lnTo>
                    <a:lnTo>
                      <a:pt x="212" y="12"/>
                    </a:lnTo>
                    <a:lnTo>
                      <a:pt x="212" y="8"/>
                    </a:lnTo>
                    <a:lnTo>
                      <a:pt x="210" y="4"/>
                    </a:lnTo>
                    <a:lnTo>
                      <a:pt x="208" y="2"/>
                    </a:lnTo>
                    <a:lnTo>
                      <a:pt x="204" y="0"/>
                    </a:lnTo>
                    <a:lnTo>
                      <a:pt x="200" y="0"/>
                    </a:lnTo>
                    <a:lnTo>
                      <a:pt x="196" y="0"/>
                    </a:lnTo>
                    <a:lnTo>
                      <a:pt x="196" y="0"/>
                    </a:lnTo>
                    <a:close/>
                  </a:path>
                </a:pathLst>
              </a:custGeom>
              <a:solidFill>
                <a:srgbClr val="2C364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47494B"/>
                  </a:solidFill>
                  <a:latin typeface="Arial"/>
                  <a:ea typeface="Arial"/>
                  <a:cs typeface="Arial"/>
                  <a:sym typeface="Arial"/>
                </a:endParaRPr>
              </a:p>
            </p:txBody>
          </p:sp>
          <p:sp>
            <p:nvSpPr>
              <p:cNvPr id="259" name="Google Shape;259;p6"/>
              <p:cNvSpPr/>
              <p:nvPr/>
            </p:nvSpPr>
            <p:spPr>
              <a:xfrm>
                <a:off x="1637904" y="1715302"/>
                <a:ext cx="142875" cy="244078"/>
              </a:xfrm>
              <a:custGeom>
                <a:rect b="b" l="l" r="r" t="t"/>
                <a:pathLst>
                  <a:path extrusionOk="0" h="584" w="257">
                    <a:moveTo>
                      <a:pt x="242" y="4"/>
                    </a:moveTo>
                    <a:lnTo>
                      <a:pt x="242" y="4"/>
                    </a:lnTo>
                    <a:lnTo>
                      <a:pt x="209" y="70"/>
                    </a:lnTo>
                    <a:lnTo>
                      <a:pt x="175" y="138"/>
                    </a:lnTo>
                    <a:lnTo>
                      <a:pt x="113" y="272"/>
                    </a:lnTo>
                    <a:lnTo>
                      <a:pt x="113" y="272"/>
                    </a:lnTo>
                    <a:lnTo>
                      <a:pt x="80" y="344"/>
                    </a:lnTo>
                    <a:lnTo>
                      <a:pt x="51" y="416"/>
                    </a:lnTo>
                    <a:lnTo>
                      <a:pt x="24" y="488"/>
                    </a:lnTo>
                    <a:lnTo>
                      <a:pt x="12" y="525"/>
                    </a:lnTo>
                    <a:lnTo>
                      <a:pt x="2" y="564"/>
                    </a:lnTo>
                    <a:lnTo>
                      <a:pt x="2" y="564"/>
                    </a:lnTo>
                    <a:lnTo>
                      <a:pt x="0" y="570"/>
                    </a:lnTo>
                    <a:lnTo>
                      <a:pt x="2" y="576"/>
                    </a:lnTo>
                    <a:lnTo>
                      <a:pt x="6" y="580"/>
                    </a:lnTo>
                    <a:lnTo>
                      <a:pt x="12" y="582"/>
                    </a:lnTo>
                    <a:lnTo>
                      <a:pt x="18" y="584"/>
                    </a:lnTo>
                    <a:lnTo>
                      <a:pt x="22" y="582"/>
                    </a:lnTo>
                    <a:lnTo>
                      <a:pt x="26" y="580"/>
                    </a:lnTo>
                    <a:lnTo>
                      <a:pt x="29" y="574"/>
                    </a:lnTo>
                    <a:lnTo>
                      <a:pt x="29" y="574"/>
                    </a:lnTo>
                    <a:lnTo>
                      <a:pt x="39" y="537"/>
                    </a:lnTo>
                    <a:lnTo>
                      <a:pt x="51" y="502"/>
                    </a:lnTo>
                    <a:lnTo>
                      <a:pt x="76" y="432"/>
                    </a:lnTo>
                    <a:lnTo>
                      <a:pt x="103" y="364"/>
                    </a:lnTo>
                    <a:lnTo>
                      <a:pt x="135" y="296"/>
                    </a:lnTo>
                    <a:lnTo>
                      <a:pt x="135" y="296"/>
                    </a:lnTo>
                    <a:lnTo>
                      <a:pt x="168" y="226"/>
                    </a:lnTo>
                    <a:lnTo>
                      <a:pt x="201" y="156"/>
                    </a:lnTo>
                    <a:lnTo>
                      <a:pt x="216" y="120"/>
                    </a:lnTo>
                    <a:lnTo>
                      <a:pt x="232" y="84"/>
                    </a:lnTo>
                    <a:lnTo>
                      <a:pt x="245" y="48"/>
                    </a:lnTo>
                    <a:lnTo>
                      <a:pt x="257" y="11"/>
                    </a:lnTo>
                    <a:lnTo>
                      <a:pt x="257" y="11"/>
                    </a:lnTo>
                    <a:lnTo>
                      <a:pt x="255" y="6"/>
                    </a:lnTo>
                    <a:lnTo>
                      <a:pt x="251" y="2"/>
                    </a:lnTo>
                    <a:lnTo>
                      <a:pt x="247" y="0"/>
                    </a:lnTo>
                    <a:lnTo>
                      <a:pt x="244" y="2"/>
                    </a:lnTo>
                    <a:lnTo>
                      <a:pt x="242" y="4"/>
                    </a:lnTo>
                    <a:lnTo>
                      <a:pt x="242" y="4"/>
                    </a:lnTo>
                    <a:close/>
                  </a:path>
                </a:pathLst>
              </a:custGeom>
              <a:solidFill>
                <a:srgbClr val="2C364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47494B"/>
                  </a:solidFill>
                  <a:latin typeface="Arial"/>
                  <a:ea typeface="Arial"/>
                  <a:cs typeface="Arial"/>
                  <a:sym typeface="Arial"/>
                </a:endParaRPr>
              </a:p>
            </p:txBody>
          </p:sp>
          <p:sp>
            <p:nvSpPr>
              <p:cNvPr id="260" name="Google Shape;260;p6"/>
              <p:cNvSpPr/>
              <p:nvPr/>
            </p:nvSpPr>
            <p:spPr>
              <a:xfrm>
                <a:off x="1391842" y="1798645"/>
                <a:ext cx="187325" cy="340519"/>
              </a:xfrm>
              <a:custGeom>
                <a:rect b="b" l="l" r="r" t="t"/>
                <a:pathLst>
                  <a:path extrusionOk="0" h="816" w="338">
                    <a:moveTo>
                      <a:pt x="325" y="0"/>
                    </a:moveTo>
                    <a:lnTo>
                      <a:pt x="325" y="0"/>
                    </a:lnTo>
                    <a:lnTo>
                      <a:pt x="305" y="18"/>
                    </a:lnTo>
                    <a:lnTo>
                      <a:pt x="286" y="35"/>
                    </a:lnTo>
                    <a:lnTo>
                      <a:pt x="268" y="55"/>
                    </a:lnTo>
                    <a:lnTo>
                      <a:pt x="251" y="76"/>
                    </a:lnTo>
                    <a:lnTo>
                      <a:pt x="235" y="98"/>
                    </a:lnTo>
                    <a:lnTo>
                      <a:pt x="219" y="121"/>
                    </a:lnTo>
                    <a:lnTo>
                      <a:pt x="192" y="170"/>
                    </a:lnTo>
                    <a:lnTo>
                      <a:pt x="169" y="218"/>
                    </a:lnTo>
                    <a:lnTo>
                      <a:pt x="146" y="269"/>
                    </a:lnTo>
                    <a:lnTo>
                      <a:pt x="126" y="319"/>
                    </a:lnTo>
                    <a:lnTo>
                      <a:pt x="109" y="366"/>
                    </a:lnTo>
                    <a:lnTo>
                      <a:pt x="109" y="366"/>
                    </a:lnTo>
                    <a:lnTo>
                      <a:pt x="89" y="419"/>
                    </a:lnTo>
                    <a:lnTo>
                      <a:pt x="72" y="471"/>
                    </a:lnTo>
                    <a:lnTo>
                      <a:pt x="54" y="526"/>
                    </a:lnTo>
                    <a:lnTo>
                      <a:pt x="40" y="580"/>
                    </a:lnTo>
                    <a:lnTo>
                      <a:pt x="27" y="635"/>
                    </a:lnTo>
                    <a:lnTo>
                      <a:pt x="15" y="689"/>
                    </a:lnTo>
                    <a:lnTo>
                      <a:pt x="7" y="744"/>
                    </a:lnTo>
                    <a:lnTo>
                      <a:pt x="0" y="800"/>
                    </a:lnTo>
                    <a:lnTo>
                      <a:pt x="0" y="800"/>
                    </a:lnTo>
                    <a:lnTo>
                      <a:pt x="0" y="806"/>
                    </a:lnTo>
                    <a:lnTo>
                      <a:pt x="3" y="812"/>
                    </a:lnTo>
                    <a:lnTo>
                      <a:pt x="7" y="814"/>
                    </a:lnTo>
                    <a:lnTo>
                      <a:pt x="13" y="816"/>
                    </a:lnTo>
                    <a:lnTo>
                      <a:pt x="19" y="816"/>
                    </a:lnTo>
                    <a:lnTo>
                      <a:pt x="25" y="814"/>
                    </a:lnTo>
                    <a:lnTo>
                      <a:pt x="29" y="808"/>
                    </a:lnTo>
                    <a:lnTo>
                      <a:pt x="31" y="802"/>
                    </a:lnTo>
                    <a:lnTo>
                      <a:pt x="31" y="802"/>
                    </a:lnTo>
                    <a:lnTo>
                      <a:pt x="37" y="750"/>
                    </a:lnTo>
                    <a:lnTo>
                      <a:pt x="46" y="697"/>
                    </a:lnTo>
                    <a:lnTo>
                      <a:pt x="56" y="645"/>
                    </a:lnTo>
                    <a:lnTo>
                      <a:pt x="70" y="592"/>
                    </a:lnTo>
                    <a:lnTo>
                      <a:pt x="83" y="541"/>
                    </a:lnTo>
                    <a:lnTo>
                      <a:pt x="99" y="489"/>
                    </a:lnTo>
                    <a:lnTo>
                      <a:pt x="114" y="438"/>
                    </a:lnTo>
                    <a:lnTo>
                      <a:pt x="132" y="388"/>
                    </a:lnTo>
                    <a:lnTo>
                      <a:pt x="132" y="388"/>
                    </a:lnTo>
                    <a:lnTo>
                      <a:pt x="151" y="337"/>
                    </a:lnTo>
                    <a:lnTo>
                      <a:pt x="171" y="286"/>
                    </a:lnTo>
                    <a:lnTo>
                      <a:pt x="192" y="238"/>
                    </a:lnTo>
                    <a:lnTo>
                      <a:pt x="218" y="189"/>
                    </a:lnTo>
                    <a:lnTo>
                      <a:pt x="243" y="142"/>
                    </a:lnTo>
                    <a:lnTo>
                      <a:pt x="272" y="98"/>
                    </a:lnTo>
                    <a:lnTo>
                      <a:pt x="301" y="53"/>
                    </a:lnTo>
                    <a:lnTo>
                      <a:pt x="336" y="10"/>
                    </a:lnTo>
                    <a:lnTo>
                      <a:pt x="336" y="10"/>
                    </a:lnTo>
                    <a:lnTo>
                      <a:pt x="338" y="8"/>
                    </a:lnTo>
                    <a:lnTo>
                      <a:pt x="338" y="6"/>
                    </a:lnTo>
                    <a:lnTo>
                      <a:pt x="334" y="2"/>
                    </a:lnTo>
                    <a:lnTo>
                      <a:pt x="330" y="0"/>
                    </a:lnTo>
                    <a:lnTo>
                      <a:pt x="325" y="0"/>
                    </a:lnTo>
                    <a:lnTo>
                      <a:pt x="325" y="0"/>
                    </a:lnTo>
                    <a:close/>
                  </a:path>
                </a:pathLst>
              </a:custGeom>
              <a:solidFill>
                <a:srgbClr val="2C364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47494B"/>
                  </a:solidFill>
                  <a:latin typeface="Arial"/>
                  <a:ea typeface="Arial"/>
                  <a:cs typeface="Arial"/>
                  <a:sym typeface="Arial"/>
                </a:endParaRPr>
              </a:p>
            </p:txBody>
          </p:sp>
          <p:sp>
            <p:nvSpPr>
              <p:cNvPr id="261" name="Google Shape;261;p6"/>
              <p:cNvSpPr/>
              <p:nvPr/>
            </p:nvSpPr>
            <p:spPr>
              <a:xfrm>
                <a:off x="1320404" y="2114161"/>
                <a:ext cx="474663" cy="103585"/>
              </a:xfrm>
              <a:custGeom>
                <a:rect b="b" l="l" r="r" t="t"/>
                <a:pathLst>
                  <a:path extrusionOk="0" h="250" w="854">
                    <a:moveTo>
                      <a:pt x="4" y="250"/>
                    </a:moveTo>
                    <a:lnTo>
                      <a:pt x="4" y="250"/>
                    </a:lnTo>
                    <a:lnTo>
                      <a:pt x="14" y="250"/>
                    </a:lnTo>
                    <a:lnTo>
                      <a:pt x="25" y="250"/>
                    </a:lnTo>
                    <a:lnTo>
                      <a:pt x="49" y="248"/>
                    </a:lnTo>
                    <a:lnTo>
                      <a:pt x="95" y="238"/>
                    </a:lnTo>
                    <a:lnTo>
                      <a:pt x="95" y="238"/>
                    </a:lnTo>
                    <a:lnTo>
                      <a:pt x="212" y="215"/>
                    </a:lnTo>
                    <a:lnTo>
                      <a:pt x="212" y="215"/>
                    </a:lnTo>
                    <a:lnTo>
                      <a:pt x="331" y="189"/>
                    </a:lnTo>
                    <a:lnTo>
                      <a:pt x="448" y="162"/>
                    </a:lnTo>
                    <a:lnTo>
                      <a:pt x="448" y="162"/>
                    </a:lnTo>
                    <a:lnTo>
                      <a:pt x="559" y="133"/>
                    </a:lnTo>
                    <a:lnTo>
                      <a:pt x="613" y="115"/>
                    </a:lnTo>
                    <a:lnTo>
                      <a:pt x="670" y="98"/>
                    </a:lnTo>
                    <a:lnTo>
                      <a:pt x="670" y="98"/>
                    </a:lnTo>
                    <a:lnTo>
                      <a:pt x="718" y="80"/>
                    </a:lnTo>
                    <a:lnTo>
                      <a:pt x="769" y="63"/>
                    </a:lnTo>
                    <a:lnTo>
                      <a:pt x="769" y="63"/>
                    </a:lnTo>
                    <a:lnTo>
                      <a:pt x="790" y="53"/>
                    </a:lnTo>
                    <a:lnTo>
                      <a:pt x="816" y="45"/>
                    </a:lnTo>
                    <a:lnTo>
                      <a:pt x="825" y="39"/>
                    </a:lnTo>
                    <a:lnTo>
                      <a:pt x="837" y="34"/>
                    </a:lnTo>
                    <a:lnTo>
                      <a:pt x="845" y="26"/>
                    </a:lnTo>
                    <a:lnTo>
                      <a:pt x="853" y="16"/>
                    </a:lnTo>
                    <a:lnTo>
                      <a:pt x="853" y="16"/>
                    </a:lnTo>
                    <a:lnTo>
                      <a:pt x="854" y="12"/>
                    </a:lnTo>
                    <a:lnTo>
                      <a:pt x="853" y="6"/>
                    </a:lnTo>
                    <a:lnTo>
                      <a:pt x="851" y="2"/>
                    </a:lnTo>
                    <a:lnTo>
                      <a:pt x="845" y="0"/>
                    </a:lnTo>
                    <a:lnTo>
                      <a:pt x="845" y="0"/>
                    </a:lnTo>
                    <a:lnTo>
                      <a:pt x="835" y="0"/>
                    </a:lnTo>
                    <a:lnTo>
                      <a:pt x="825" y="2"/>
                    </a:lnTo>
                    <a:lnTo>
                      <a:pt x="804" y="10"/>
                    </a:lnTo>
                    <a:lnTo>
                      <a:pt x="767" y="30"/>
                    </a:lnTo>
                    <a:lnTo>
                      <a:pt x="767" y="30"/>
                    </a:lnTo>
                    <a:lnTo>
                      <a:pt x="716" y="49"/>
                    </a:lnTo>
                    <a:lnTo>
                      <a:pt x="668" y="67"/>
                    </a:lnTo>
                    <a:lnTo>
                      <a:pt x="668" y="67"/>
                    </a:lnTo>
                    <a:lnTo>
                      <a:pt x="609" y="86"/>
                    </a:lnTo>
                    <a:lnTo>
                      <a:pt x="549" y="104"/>
                    </a:lnTo>
                    <a:lnTo>
                      <a:pt x="430" y="135"/>
                    </a:lnTo>
                    <a:lnTo>
                      <a:pt x="430" y="135"/>
                    </a:lnTo>
                    <a:lnTo>
                      <a:pt x="313" y="162"/>
                    </a:lnTo>
                    <a:lnTo>
                      <a:pt x="197" y="187"/>
                    </a:lnTo>
                    <a:lnTo>
                      <a:pt x="197" y="187"/>
                    </a:lnTo>
                    <a:lnTo>
                      <a:pt x="90" y="213"/>
                    </a:lnTo>
                    <a:lnTo>
                      <a:pt x="90" y="213"/>
                    </a:lnTo>
                    <a:lnTo>
                      <a:pt x="45" y="222"/>
                    </a:lnTo>
                    <a:lnTo>
                      <a:pt x="22" y="230"/>
                    </a:lnTo>
                    <a:lnTo>
                      <a:pt x="10" y="236"/>
                    </a:lnTo>
                    <a:lnTo>
                      <a:pt x="0" y="242"/>
                    </a:lnTo>
                    <a:lnTo>
                      <a:pt x="0" y="242"/>
                    </a:lnTo>
                    <a:lnTo>
                      <a:pt x="0" y="244"/>
                    </a:lnTo>
                    <a:lnTo>
                      <a:pt x="0" y="246"/>
                    </a:lnTo>
                    <a:lnTo>
                      <a:pt x="0" y="248"/>
                    </a:lnTo>
                    <a:lnTo>
                      <a:pt x="4" y="250"/>
                    </a:lnTo>
                    <a:lnTo>
                      <a:pt x="4" y="250"/>
                    </a:lnTo>
                    <a:close/>
                  </a:path>
                </a:pathLst>
              </a:custGeom>
              <a:solidFill>
                <a:srgbClr val="2C364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47494B"/>
                  </a:solidFill>
                  <a:latin typeface="Arial"/>
                  <a:ea typeface="Arial"/>
                  <a:cs typeface="Arial"/>
                  <a:sym typeface="Arial"/>
                </a:endParaRPr>
              </a:p>
            </p:txBody>
          </p:sp>
          <p:sp>
            <p:nvSpPr>
              <p:cNvPr id="262" name="Google Shape;262;p6"/>
              <p:cNvSpPr/>
              <p:nvPr/>
            </p:nvSpPr>
            <p:spPr>
              <a:xfrm>
                <a:off x="1512491" y="1948664"/>
                <a:ext cx="438150" cy="100013"/>
              </a:xfrm>
              <a:custGeom>
                <a:rect b="b" l="l" r="r" t="t"/>
                <a:pathLst>
                  <a:path extrusionOk="0" h="240" w="788">
                    <a:moveTo>
                      <a:pt x="9" y="240"/>
                    </a:moveTo>
                    <a:lnTo>
                      <a:pt x="9" y="240"/>
                    </a:lnTo>
                    <a:lnTo>
                      <a:pt x="107" y="203"/>
                    </a:lnTo>
                    <a:lnTo>
                      <a:pt x="157" y="187"/>
                    </a:lnTo>
                    <a:lnTo>
                      <a:pt x="206" y="172"/>
                    </a:lnTo>
                    <a:lnTo>
                      <a:pt x="206" y="172"/>
                    </a:lnTo>
                    <a:lnTo>
                      <a:pt x="258" y="160"/>
                    </a:lnTo>
                    <a:lnTo>
                      <a:pt x="309" y="148"/>
                    </a:lnTo>
                    <a:lnTo>
                      <a:pt x="412" y="127"/>
                    </a:lnTo>
                    <a:lnTo>
                      <a:pt x="412" y="127"/>
                    </a:lnTo>
                    <a:lnTo>
                      <a:pt x="515" y="106"/>
                    </a:lnTo>
                    <a:lnTo>
                      <a:pt x="566" y="96"/>
                    </a:lnTo>
                    <a:lnTo>
                      <a:pt x="618" y="82"/>
                    </a:lnTo>
                    <a:lnTo>
                      <a:pt x="618" y="82"/>
                    </a:lnTo>
                    <a:lnTo>
                      <a:pt x="659" y="70"/>
                    </a:lnTo>
                    <a:lnTo>
                      <a:pt x="700" y="57"/>
                    </a:lnTo>
                    <a:lnTo>
                      <a:pt x="700" y="57"/>
                    </a:lnTo>
                    <a:lnTo>
                      <a:pt x="722" y="51"/>
                    </a:lnTo>
                    <a:lnTo>
                      <a:pt x="745" y="43"/>
                    </a:lnTo>
                    <a:lnTo>
                      <a:pt x="766" y="34"/>
                    </a:lnTo>
                    <a:lnTo>
                      <a:pt x="776" y="26"/>
                    </a:lnTo>
                    <a:lnTo>
                      <a:pt x="784" y="20"/>
                    </a:lnTo>
                    <a:lnTo>
                      <a:pt x="784" y="20"/>
                    </a:lnTo>
                    <a:lnTo>
                      <a:pt x="788" y="12"/>
                    </a:lnTo>
                    <a:lnTo>
                      <a:pt x="788" y="6"/>
                    </a:lnTo>
                    <a:lnTo>
                      <a:pt x="782" y="2"/>
                    </a:lnTo>
                    <a:lnTo>
                      <a:pt x="776" y="0"/>
                    </a:lnTo>
                    <a:lnTo>
                      <a:pt x="776" y="0"/>
                    </a:lnTo>
                    <a:lnTo>
                      <a:pt x="766" y="0"/>
                    </a:lnTo>
                    <a:lnTo>
                      <a:pt x="757" y="4"/>
                    </a:lnTo>
                    <a:lnTo>
                      <a:pt x="737" y="10"/>
                    </a:lnTo>
                    <a:lnTo>
                      <a:pt x="698" y="28"/>
                    </a:lnTo>
                    <a:lnTo>
                      <a:pt x="698" y="28"/>
                    </a:lnTo>
                    <a:lnTo>
                      <a:pt x="644" y="45"/>
                    </a:lnTo>
                    <a:lnTo>
                      <a:pt x="589" y="59"/>
                    </a:lnTo>
                    <a:lnTo>
                      <a:pt x="589" y="59"/>
                    </a:lnTo>
                    <a:lnTo>
                      <a:pt x="539" y="72"/>
                    </a:lnTo>
                    <a:lnTo>
                      <a:pt x="486" y="84"/>
                    </a:lnTo>
                    <a:lnTo>
                      <a:pt x="383" y="106"/>
                    </a:lnTo>
                    <a:lnTo>
                      <a:pt x="383" y="106"/>
                    </a:lnTo>
                    <a:lnTo>
                      <a:pt x="286" y="125"/>
                    </a:lnTo>
                    <a:lnTo>
                      <a:pt x="237" y="135"/>
                    </a:lnTo>
                    <a:lnTo>
                      <a:pt x="186" y="148"/>
                    </a:lnTo>
                    <a:lnTo>
                      <a:pt x="138" y="162"/>
                    </a:lnTo>
                    <a:lnTo>
                      <a:pt x="89" y="179"/>
                    </a:lnTo>
                    <a:lnTo>
                      <a:pt x="44" y="201"/>
                    </a:lnTo>
                    <a:lnTo>
                      <a:pt x="23" y="215"/>
                    </a:lnTo>
                    <a:lnTo>
                      <a:pt x="1" y="226"/>
                    </a:lnTo>
                    <a:lnTo>
                      <a:pt x="1" y="226"/>
                    </a:lnTo>
                    <a:lnTo>
                      <a:pt x="0" y="228"/>
                    </a:lnTo>
                    <a:lnTo>
                      <a:pt x="0" y="232"/>
                    </a:lnTo>
                    <a:lnTo>
                      <a:pt x="0" y="236"/>
                    </a:lnTo>
                    <a:lnTo>
                      <a:pt x="5" y="240"/>
                    </a:lnTo>
                    <a:lnTo>
                      <a:pt x="9" y="240"/>
                    </a:lnTo>
                    <a:lnTo>
                      <a:pt x="9" y="240"/>
                    </a:lnTo>
                    <a:close/>
                  </a:path>
                </a:pathLst>
              </a:custGeom>
              <a:solidFill>
                <a:srgbClr val="2C364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47494B"/>
                  </a:solidFill>
                  <a:latin typeface="Arial"/>
                  <a:ea typeface="Arial"/>
                  <a:cs typeface="Arial"/>
                  <a:sym typeface="Arial"/>
                </a:endParaRPr>
              </a:p>
            </p:txBody>
          </p:sp>
          <p:sp>
            <p:nvSpPr>
              <p:cNvPr id="263" name="Google Shape;263;p6"/>
              <p:cNvSpPr/>
              <p:nvPr/>
            </p:nvSpPr>
            <p:spPr>
              <a:xfrm>
                <a:off x="1823641" y="1815314"/>
                <a:ext cx="317500" cy="52388"/>
              </a:xfrm>
              <a:custGeom>
                <a:rect b="b" l="l" r="r" t="t"/>
                <a:pathLst>
                  <a:path extrusionOk="0" h="127" w="570">
                    <a:moveTo>
                      <a:pt x="6" y="127"/>
                    </a:moveTo>
                    <a:lnTo>
                      <a:pt x="6" y="127"/>
                    </a:lnTo>
                    <a:lnTo>
                      <a:pt x="41" y="127"/>
                    </a:lnTo>
                    <a:lnTo>
                      <a:pt x="74" y="125"/>
                    </a:lnTo>
                    <a:lnTo>
                      <a:pt x="107" y="121"/>
                    </a:lnTo>
                    <a:lnTo>
                      <a:pt x="142" y="115"/>
                    </a:lnTo>
                    <a:lnTo>
                      <a:pt x="208" y="103"/>
                    </a:lnTo>
                    <a:lnTo>
                      <a:pt x="274" y="92"/>
                    </a:lnTo>
                    <a:lnTo>
                      <a:pt x="274" y="92"/>
                    </a:lnTo>
                    <a:lnTo>
                      <a:pt x="346" y="78"/>
                    </a:lnTo>
                    <a:lnTo>
                      <a:pt x="418" y="64"/>
                    </a:lnTo>
                    <a:lnTo>
                      <a:pt x="489" y="47"/>
                    </a:lnTo>
                    <a:lnTo>
                      <a:pt x="559" y="29"/>
                    </a:lnTo>
                    <a:lnTo>
                      <a:pt x="559" y="29"/>
                    </a:lnTo>
                    <a:lnTo>
                      <a:pt x="564" y="26"/>
                    </a:lnTo>
                    <a:lnTo>
                      <a:pt x="568" y="22"/>
                    </a:lnTo>
                    <a:lnTo>
                      <a:pt x="570" y="16"/>
                    </a:lnTo>
                    <a:lnTo>
                      <a:pt x="570" y="10"/>
                    </a:lnTo>
                    <a:lnTo>
                      <a:pt x="568" y="6"/>
                    </a:lnTo>
                    <a:lnTo>
                      <a:pt x="564" y="2"/>
                    </a:lnTo>
                    <a:lnTo>
                      <a:pt x="561" y="0"/>
                    </a:lnTo>
                    <a:lnTo>
                      <a:pt x="553" y="0"/>
                    </a:lnTo>
                    <a:lnTo>
                      <a:pt x="553" y="0"/>
                    </a:lnTo>
                    <a:lnTo>
                      <a:pt x="487" y="18"/>
                    </a:lnTo>
                    <a:lnTo>
                      <a:pt x="418" y="35"/>
                    </a:lnTo>
                    <a:lnTo>
                      <a:pt x="352" y="49"/>
                    </a:lnTo>
                    <a:lnTo>
                      <a:pt x="284" y="62"/>
                    </a:lnTo>
                    <a:lnTo>
                      <a:pt x="284" y="62"/>
                    </a:lnTo>
                    <a:lnTo>
                      <a:pt x="214" y="74"/>
                    </a:lnTo>
                    <a:lnTo>
                      <a:pt x="144" y="84"/>
                    </a:lnTo>
                    <a:lnTo>
                      <a:pt x="74" y="96"/>
                    </a:lnTo>
                    <a:lnTo>
                      <a:pt x="39" y="103"/>
                    </a:lnTo>
                    <a:lnTo>
                      <a:pt x="6" y="113"/>
                    </a:lnTo>
                    <a:lnTo>
                      <a:pt x="6" y="113"/>
                    </a:lnTo>
                    <a:lnTo>
                      <a:pt x="2" y="115"/>
                    </a:lnTo>
                    <a:lnTo>
                      <a:pt x="0" y="121"/>
                    </a:lnTo>
                    <a:lnTo>
                      <a:pt x="2" y="125"/>
                    </a:lnTo>
                    <a:lnTo>
                      <a:pt x="6" y="127"/>
                    </a:lnTo>
                    <a:lnTo>
                      <a:pt x="6" y="127"/>
                    </a:lnTo>
                    <a:close/>
                  </a:path>
                </a:pathLst>
              </a:custGeom>
              <a:solidFill>
                <a:srgbClr val="2C364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47494B"/>
                  </a:solidFill>
                  <a:latin typeface="Arial"/>
                  <a:ea typeface="Arial"/>
                  <a:cs typeface="Arial"/>
                  <a:sym typeface="Arial"/>
                </a:endParaRPr>
              </a:p>
            </p:txBody>
          </p:sp>
        </p:grpSp>
      </p:grpSp>
      <p:cxnSp>
        <p:nvCxnSpPr>
          <p:cNvPr id="264" name="Google Shape;264;p6"/>
          <p:cNvCxnSpPr/>
          <p:nvPr/>
        </p:nvCxnSpPr>
        <p:spPr>
          <a:xfrm>
            <a:off x="1115617" y="2508257"/>
            <a:ext cx="1514475" cy="0"/>
          </a:xfrm>
          <a:prstGeom prst="straightConnector1">
            <a:avLst/>
          </a:prstGeom>
          <a:noFill/>
          <a:ln cap="flat" cmpd="sng" w="25400">
            <a:solidFill>
              <a:srgbClr val="2C3640"/>
            </a:solidFill>
            <a:prstDash val="solid"/>
            <a:miter lim="800000"/>
            <a:headEnd len="sm" w="sm" type="none"/>
            <a:tailEnd len="sm" w="sm" type="none"/>
          </a:ln>
        </p:spPr>
      </p:cxnSp>
      <p:sp>
        <p:nvSpPr>
          <p:cNvPr id="265" name="Google Shape;265;p6"/>
          <p:cNvSpPr/>
          <p:nvPr/>
        </p:nvSpPr>
        <p:spPr>
          <a:xfrm>
            <a:off x="1261751" y="2200173"/>
            <a:ext cx="1453347" cy="33855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A0A3A6"/>
              </a:buClr>
              <a:buSzPts val="1600"/>
              <a:buFont typeface="Microsoft Yahei"/>
              <a:buNone/>
            </a:pPr>
            <a:r>
              <a:rPr b="1" i="0" lang="en-US" sz="1600" u="none" cap="none" strike="noStrike">
                <a:solidFill>
                  <a:srgbClr val="A0A3A6"/>
                </a:solidFill>
                <a:latin typeface="Microsoft Yahei"/>
                <a:ea typeface="Microsoft Yahei"/>
                <a:cs typeface="Microsoft Yahei"/>
                <a:sym typeface="Microsoft Yahei"/>
              </a:rPr>
              <a:t>title content</a:t>
            </a:r>
            <a:endParaRPr b="1" i="0" sz="1600" u="none" cap="none" strike="noStrike">
              <a:solidFill>
                <a:srgbClr val="A0A3A6"/>
              </a:solidFill>
              <a:latin typeface="Microsoft Yahei"/>
              <a:ea typeface="Microsoft Yahei"/>
              <a:cs typeface="Microsoft Yahei"/>
              <a:sym typeface="Microsoft Yahei"/>
            </a:endParaRPr>
          </a:p>
        </p:txBody>
      </p:sp>
      <p:sp>
        <p:nvSpPr>
          <p:cNvPr id="266" name="Google Shape;266;p6"/>
          <p:cNvSpPr/>
          <p:nvPr/>
        </p:nvSpPr>
        <p:spPr>
          <a:xfrm>
            <a:off x="2899966" y="1649817"/>
            <a:ext cx="1111250" cy="858441"/>
          </a:xfrm>
          <a:custGeom>
            <a:rect b="b" l="l" r="r" t="t"/>
            <a:pathLst>
              <a:path extrusionOk="0" h="2057" w="1999">
                <a:moveTo>
                  <a:pt x="230" y="1472"/>
                </a:moveTo>
                <a:lnTo>
                  <a:pt x="230" y="1472"/>
                </a:lnTo>
                <a:lnTo>
                  <a:pt x="230" y="1452"/>
                </a:lnTo>
                <a:lnTo>
                  <a:pt x="232" y="1401"/>
                </a:lnTo>
                <a:lnTo>
                  <a:pt x="238" y="1322"/>
                </a:lnTo>
                <a:lnTo>
                  <a:pt x="244" y="1273"/>
                </a:lnTo>
                <a:lnTo>
                  <a:pt x="251" y="1219"/>
                </a:lnTo>
                <a:lnTo>
                  <a:pt x="263" y="1160"/>
                </a:lnTo>
                <a:lnTo>
                  <a:pt x="277" y="1098"/>
                </a:lnTo>
                <a:lnTo>
                  <a:pt x="292" y="1034"/>
                </a:lnTo>
                <a:lnTo>
                  <a:pt x="312" y="966"/>
                </a:lnTo>
                <a:lnTo>
                  <a:pt x="337" y="895"/>
                </a:lnTo>
                <a:lnTo>
                  <a:pt x="364" y="823"/>
                </a:lnTo>
                <a:lnTo>
                  <a:pt x="397" y="751"/>
                </a:lnTo>
                <a:lnTo>
                  <a:pt x="417" y="714"/>
                </a:lnTo>
                <a:lnTo>
                  <a:pt x="436" y="677"/>
                </a:lnTo>
                <a:lnTo>
                  <a:pt x="456" y="642"/>
                </a:lnTo>
                <a:lnTo>
                  <a:pt x="479" y="605"/>
                </a:lnTo>
                <a:lnTo>
                  <a:pt x="502" y="570"/>
                </a:lnTo>
                <a:lnTo>
                  <a:pt x="528" y="535"/>
                </a:lnTo>
                <a:lnTo>
                  <a:pt x="555" y="500"/>
                </a:lnTo>
                <a:lnTo>
                  <a:pt x="582" y="467"/>
                </a:lnTo>
                <a:lnTo>
                  <a:pt x="611" y="432"/>
                </a:lnTo>
                <a:lnTo>
                  <a:pt x="643" y="399"/>
                </a:lnTo>
                <a:lnTo>
                  <a:pt x="676" y="368"/>
                </a:lnTo>
                <a:lnTo>
                  <a:pt x="711" y="337"/>
                </a:lnTo>
                <a:lnTo>
                  <a:pt x="748" y="306"/>
                </a:lnTo>
                <a:lnTo>
                  <a:pt x="787" y="276"/>
                </a:lnTo>
                <a:lnTo>
                  <a:pt x="825" y="247"/>
                </a:lnTo>
                <a:lnTo>
                  <a:pt x="868" y="220"/>
                </a:lnTo>
                <a:lnTo>
                  <a:pt x="911" y="195"/>
                </a:lnTo>
                <a:lnTo>
                  <a:pt x="958" y="169"/>
                </a:lnTo>
                <a:lnTo>
                  <a:pt x="1005" y="146"/>
                </a:lnTo>
                <a:lnTo>
                  <a:pt x="1055" y="125"/>
                </a:lnTo>
                <a:lnTo>
                  <a:pt x="1108" y="103"/>
                </a:lnTo>
                <a:lnTo>
                  <a:pt x="1162" y="84"/>
                </a:lnTo>
                <a:lnTo>
                  <a:pt x="1219" y="68"/>
                </a:lnTo>
                <a:lnTo>
                  <a:pt x="1277" y="53"/>
                </a:lnTo>
                <a:lnTo>
                  <a:pt x="1337" y="39"/>
                </a:lnTo>
                <a:lnTo>
                  <a:pt x="1400" y="27"/>
                </a:lnTo>
                <a:lnTo>
                  <a:pt x="1466" y="18"/>
                </a:lnTo>
                <a:lnTo>
                  <a:pt x="1534" y="10"/>
                </a:lnTo>
                <a:lnTo>
                  <a:pt x="1604" y="4"/>
                </a:lnTo>
                <a:lnTo>
                  <a:pt x="1676" y="2"/>
                </a:lnTo>
                <a:lnTo>
                  <a:pt x="1752" y="0"/>
                </a:lnTo>
                <a:lnTo>
                  <a:pt x="1830" y="2"/>
                </a:lnTo>
                <a:lnTo>
                  <a:pt x="1911" y="6"/>
                </a:lnTo>
                <a:lnTo>
                  <a:pt x="1993" y="12"/>
                </a:lnTo>
                <a:lnTo>
                  <a:pt x="1995" y="29"/>
                </a:lnTo>
                <a:lnTo>
                  <a:pt x="1999" y="76"/>
                </a:lnTo>
                <a:lnTo>
                  <a:pt x="1999" y="109"/>
                </a:lnTo>
                <a:lnTo>
                  <a:pt x="1999" y="148"/>
                </a:lnTo>
                <a:lnTo>
                  <a:pt x="1997" y="193"/>
                </a:lnTo>
                <a:lnTo>
                  <a:pt x="1993" y="243"/>
                </a:lnTo>
                <a:lnTo>
                  <a:pt x="1987" y="298"/>
                </a:lnTo>
                <a:lnTo>
                  <a:pt x="1980" y="356"/>
                </a:lnTo>
                <a:lnTo>
                  <a:pt x="1968" y="417"/>
                </a:lnTo>
                <a:lnTo>
                  <a:pt x="1952" y="481"/>
                </a:lnTo>
                <a:lnTo>
                  <a:pt x="1933" y="547"/>
                </a:lnTo>
                <a:lnTo>
                  <a:pt x="1909" y="615"/>
                </a:lnTo>
                <a:lnTo>
                  <a:pt x="1882" y="685"/>
                </a:lnTo>
                <a:lnTo>
                  <a:pt x="1865" y="720"/>
                </a:lnTo>
                <a:lnTo>
                  <a:pt x="1849" y="755"/>
                </a:lnTo>
                <a:lnTo>
                  <a:pt x="1830" y="790"/>
                </a:lnTo>
                <a:lnTo>
                  <a:pt x="1808" y="825"/>
                </a:lnTo>
                <a:lnTo>
                  <a:pt x="1787" y="860"/>
                </a:lnTo>
                <a:lnTo>
                  <a:pt x="1764" y="895"/>
                </a:lnTo>
                <a:lnTo>
                  <a:pt x="1738" y="929"/>
                </a:lnTo>
                <a:lnTo>
                  <a:pt x="1713" y="964"/>
                </a:lnTo>
                <a:lnTo>
                  <a:pt x="1684" y="999"/>
                </a:lnTo>
                <a:lnTo>
                  <a:pt x="1653" y="1032"/>
                </a:lnTo>
                <a:lnTo>
                  <a:pt x="1621" y="1065"/>
                </a:lnTo>
                <a:lnTo>
                  <a:pt x="1588" y="1096"/>
                </a:lnTo>
                <a:lnTo>
                  <a:pt x="1551" y="1129"/>
                </a:lnTo>
                <a:lnTo>
                  <a:pt x="1514" y="1160"/>
                </a:lnTo>
                <a:lnTo>
                  <a:pt x="1474" y="1189"/>
                </a:lnTo>
                <a:lnTo>
                  <a:pt x="1433" y="1220"/>
                </a:lnTo>
                <a:lnTo>
                  <a:pt x="1388" y="1248"/>
                </a:lnTo>
                <a:lnTo>
                  <a:pt x="1341" y="1277"/>
                </a:lnTo>
                <a:lnTo>
                  <a:pt x="1293" y="1302"/>
                </a:lnTo>
                <a:lnTo>
                  <a:pt x="1242" y="1328"/>
                </a:lnTo>
                <a:lnTo>
                  <a:pt x="1187" y="1353"/>
                </a:lnTo>
                <a:lnTo>
                  <a:pt x="1133" y="1376"/>
                </a:lnTo>
                <a:lnTo>
                  <a:pt x="1075" y="1398"/>
                </a:lnTo>
                <a:lnTo>
                  <a:pt x="1014" y="1419"/>
                </a:lnTo>
                <a:lnTo>
                  <a:pt x="950" y="1438"/>
                </a:lnTo>
                <a:lnTo>
                  <a:pt x="884" y="1456"/>
                </a:lnTo>
                <a:lnTo>
                  <a:pt x="816" y="1472"/>
                </a:lnTo>
                <a:lnTo>
                  <a:pt x="744" y="1487"/>
                </a:lnTo>
                <a:lnTo>
                  <a:pt x="670" y="1499"/>
                </a:lnTo>
                <a:lnTo>
                  <a:pt x="592" y="1510"/>
                </a:lnTo>
                <a:lnTo>
                  <a:pt x="512" y="1520"/>
                </a:lnTo>
                <a:lnTo>
                  <a:pt x="430" y="1528"/>
                </a:lnTo>
                <a:lnTo>
                  <a:pt x="345" y="1532"/>
                </a:lnTo>
                <a:lnTo>
                  <a:pt x="255" y="1536"/>
                </a:lnTo>
                <a:lnTo>
                  <a:pt x="230" y="1586"/>
                </a:lnTo>
                <a:lnTo>
                  <a:pt x="203" y="1641"/>
                </a:lnTo>
                <a:lnTo>
                  <a:pt x="172" y="1711"/>
                </a:lnTo>
                <a:lnTo>
                  <a:pt x="156" y="1750"/>
                </a:lnTo>
                <a:lnTo>
                  <a:pt x="142" y="1791"/>
                </a:lnTo>
                <a:lnTo>
                  <a:pt x="127" y="1834"/>
                </a:lnTo>
                <a:lnTo>
                  <a:pt x="115" y="1876"/>
                </a:lnTo>
                <a:lnTo>
                  <a:pt x="103" y="1919"/>
                </a:lnTo>
                <a:lnTo>
                  <a:pt x="96" y="1962"/>
                </a:lnTo>
                <a:lnTo>
                  <a:pt x="92" y="2003"/>
                </a:lnTo>
                <a:lnTo>
                  <a:pt x="90" y="2044"/>
                </a:lnTo>
                <a:lnTo>
                  <a:pt x="0" y="2057"/>
                </a:lnTo>
                <a:lnTo>
                  <a:pt x="18" y="1991"/>
                </a:lnTo>
                <a:lnTo>
                  <a:pt x="39" y="1919"/>
                </a:lnTo>
                <a:lnTo>
                  <a:pt x="66" y="1832"/>
                </a:lnTo>
                <a:lnTo>
                  <a:pt x="101" y="1736"/>
                </a:lnTo>
                <a:lnTo>
                  <a:pt x="119" y="1688"/>
                </a:lnTo>
                <a:lnTo>
                  <a:pt x="140" y="1639"/>
                </a:lnTo>
                <a:lnTo>
                  <a:pt x="162" y="1592"/>
                </a:lnTo>
                <a:lnTo>
                  <a:pt x="183" y="1547"/>
                </a:lnTo>
                <a:lnTo>
                  <a:pt x="207" y="1507"/>
                </a:lnTo>
                <a:lnTo>
                  <a:pt x="230" y="1472"/>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47494B"/>
              </a:solidFill>
              <a:latin typeface="Arial"/>
              <a:ea typeface="Arial"/>
              <a:cs typeface="Arial"/>
              <a:sym typeface="Arial"/>
            </a:endParaRPr>
          </a:p>
        </p:txBody>
      </p:sp>
      <p:grpSp>
        <p:nvGrpSpPr>
          <p:cNvPr id="267" name="Google Shape;267;p6"/>
          <p:cNvGrpSpPr/>
          <p:nvPr/>
        </p:nvGrpSpPr>
        <p:grpSpPr>
          <a:xfrm>
            <a:off x="3069828" y="1695061"/>
            <a:ext cx="855664" cy="571500"/>
            <a:chOff x="3069828" y="1695061"/>
            <a:chExt cx="855664" cy="571500"/>
          </a:xfrm>
        </p:grpSpPr>
        <p:sp>
          <p:nvSpPr>
            <p:cNvPr id="268" name="Google Shape;268;p6"/>
            <p:cNvSpPr/>
            <p:nvPr/>
          </p:nvSpPr>
          <p:spPr>
            <a:xfrm>
              <a:off x="3069828" y="1720064"/>
              <a:ext cx="844550" cy="546497"/>
            </a:xfrm>
            <a:custGeom>
              <a:rect b="b" l="l" r="r" t="t"/>
              <a:pathLst>
                <a:path extrusionOk="0" h="1310" w="1518">
                  <a:moveTo>
                    <a:pt x="11" y="1308"/>
                  </a:moveTo>
                  <a:lnTo>
                    <a:pt x="11" y="1308"/>
                  </a:lnTo>
                  <a:lnTo>
                    <a:pt x="68" y="1215"/>
                  </a:lnTo>
                  <a:lnTo>
                    <a:pt x="97" y="1168"/>
                  </a:lnTo>
                  <a:lnTo>
                    <a:pt x="128" y="1124"/>
                  </a:lnTo>
                  <a:lnTo>
                    <a:pt x="128" y="1124"/>
                  </a:lnTo>
                  <a:lnTo>
                    <a:pt x="165" y="1071"/>
                  </a:lnTo>
                  <a:lnTo>
                    <a:pt x="206" y="1022"/>
                  </a:lnTo>
                  <a:lnTo>
                    <a:pt x="247" y="972"/>
                  </a:lnTo>
                  <a:lnTo>
                    <a:pt x="290" y="925"/>
                  </a:lnTo>
                  <a:lnTo>
                    <a:pt x="290" y="925"/>
                  </a:lnTo>
                  <a:lnTo>
                    <a:pt x="335" y="876"/>
                  </a:lnTo>
                  <a:lnTo>
                    <a:pt x="381" y="830"/>
                  </a:lnTo>
                  <a:lnTo>
                    <a:pt x="428" y="783"/>
                  </a:lnTo>
                  <a:lnTo>
                    <a:pt x="477" y="738"/>
                  </a:lnTo>
                  <a:lnTo>
                    <a:pt x="525" y="695"/>
                  </a:lnTo>
                  <a:lnTo>
                    <a:pt x="576" y="651"/>
                  </a:lnTo>
                  <a:lnTo>
                    <a:pt x="677" y="567"/>
                  </a:lnTo>
                  <a:lnTo>
                    <a:pt x="677" y="567"/>
                  </a:lnTo>
                  <a:lnTo>
                    <a:pt x="782" y="485"/>
                  </a:lnTo>
                  <a:lnTo>
                    <a:pt x="889" y="407"/>
                  </a:lnTo>
                  <a:lnTo>
                    <a:pt x="998" y="331"/>
                  </a:lnTo>
                  <a:lnTo>
                    <a:pt x="1111" y="257"/>
                  </a:lnTo>
                  <a:lnTo>
                    <a:pt x="1111" y="257"/>
                  </a:lnTo>
                  <a:lnTo>
                    <a:pt x="1208" y="197"/>
                  </a:lnTo>
                  <a:lnTo>
                    <a:pt x="1308" y="141"/>
                  </a:lnTo>
                  <a:lnTo>
                    <a:pt x="1510" y="30"/>
                  </a:lnTo>
                  <a:lnTo>
                    <a:pt x="1510" y="30"/>
                  </a:lnTo>
                  <a:lnTo>
                    <a:pt x="1514" y="24"/>
                  </a:lnTo>
                  <a:lnTo>
                    <a:pt x="1518" y="20"/>
                  </a:lnTo>
                  <a:lnTo>
                    <a:pt x="1518" y="14"/>
                  </a:lnTo>
                  <a:lnTo>
                    <a:pt x="1516" y="8"/>
                  </a:lnTo>
                  <a:lnTo>
                    <a:pt x="1514" y="4"/>
                  </a:lnTo>
                  <a:lnTo>
                    <a:pt x="1508" y="0"/>
                  </a:lnTo>
                  <a:lnTo>
                    <a:pt x="1502" y="0"/>
                  </a:lnTo>
                  <a:lnTo>
                    <a:pt x="1496" y="0"/>
                  </a:lnTo>
                  <a:lnTo>
                    <a:pt x="1496" y="0"/>
                  </a:lnTo>
                  <a:lnTo>
                    <a:pt x="1444" y="26"/>
                  </a:lnTo>
                  <a:lnTo>
                    <a:pt x="1393" y="51"/>
                  </a:lnTo>
                  <a:lnTo>
                    <a:pt x="1343" y="78"/>
                  </a:lnTo>
                  <a:lnTo>
                    <a:pt x="1292" y="108"/>
                  </a:lnTo>
                  <a:lnTo>
                    <a:pt x="1195" y="168"/>
                  </a:lnTo>
                  <a:lnTo>
                    <a:pt x="1097" y="228"/>
                  </a:lnTo>
                  <a:lnTo>
                    <a:pt x="1097" y="228"/>
                  </a:lnTo>
                  <a:lnTo>
                    <a:pt x="985" y="304"/>
                  </a:lnTo>
                  <a:lnTo>
                    <a:pt x="872" y="380"/>
                  </a:lnTo>
                  <a:lnTo>
                    <a:pt x="763" y="462"/>
                  </a:lnTo>
                  <a:lnTo>
                    <a:pt x="658" y="544"/>
                  </a:lnTo>
                  <a:lnTo>
                    <a:pt x="658" y="544"/>
                  </a:lnTo>
                  <a:lnTo>
                    <a:pt x="554" y="629"/>
                  </a:lnTo>
                  <a:lnTo>
                    <a:pt x="504" y="672"/>
                  </a:lnTo>
                  <a:lnTo>
                    <a:pt x="455" y="717"/>
                  </a:lnTo>
                  <a:lnTo>
                    <a:pt x="407" y="763"/>
                  </a:lnTo>
                  <a:lnTo>
                    <a:pt x="360" y="810"/>
                  </a:lnTo>
                  <a:lnTo>
                    <a:pt x="313" y="857"/>
                  </a:lnTo>
                  <a:lnTo>
                    <a:pt x="268" y="906"/>
                  </a:lnTo>
                  <a:lnTo>
                    <a:pt x="268" y="906"/>
                  </a:lnTo>
                  <a:lnTo>
                    <a:pt x="228" y="952"/>
                  </a:lnTo>
                  <a:lnTo>
                    <a:pt x="187" y="1001"/>
                  </a:lnTo>
                  <a:lnTo>
                    <a:pt x="150" y="1050"/>
                  </a:lnTo>
                  <a:lnTo>
                    <a:pt x="113" y="1100"/>
                  </a:lnTo>
                  <a:lnTo>
                    <a:pt x="113" y="1100"/>
                  </a:lnTo>
                  <a:lnTo>
                    <a:pt x="80" y="1147"/>
                  </a:lnTo>
                  <a:lnTo>
                    <a:pt x="48" y="1198"/>
                  </a:lnTo>
                  <a:lnTo>
                    <a:pt x="35" y="1223"/>
                  </a:lnTo>
                  <a:lnTo>
                    <a:pt x="21" y="1248"/>
                  </a:lnTo>
                  <a:lnTo>
                    <a:pt x="10" y="1275"/>
                  </a:lnTo>
                  <a:lnTo>
                    <a:pt x="0" y="1303"/>
                  </a:lnTo>
                  <a:lnTo>
                    <a:pt x="0" y="1303"/>
                  </a:lnTo>
                  <a:lnTo>
                    <a:pt x="0" y="1307"/>
                  </a:lnTo>
                  <a:lnTo>
                    <a:pt x="4" y="1310"/>
                  </a:lnTo>
                  <a:lnTo>
                    <a:pt x="8" y="1310"/>
                  </a:lnTo>
                  <a:lnTo>
                    <a:pt x="11" y="1308"/>
                  </a:lnTo>
                  <a:lnTo>
                    <a:pt x="11" y="1308"/>
                  </a:lnTo>
                  <a:close/>
                </a:path>
              </a:pathLst>
            </a:custGeom>
            <a:solidFill>
              <a:srgbClr val="2C364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47494B"/>
                </a:solidFill>
                <a:latin typeface="Arial"/>
                <a:ea typeface="Arial"/>
                <a:cs typeface="Arial"/>
                <a:sym typeface="Arial"/>
              </a:endParaRPr>
            </a:p>
          </p:txBody>
        </p:sp>
        <p:sp>
          <p:nvSpPr>
            <p:cNvPr id="269" name="Google Shape;269;p6"/>
            <p:cNvSpPr/>
            <p:nvPr/>
          </p:nvSpPr>
          <p:spPr>
            <a:xfrm>
              <a:off x="3695304" y="1695061"/>
              <a:ext cx="119063" cy="122635"/>
            </a:xfrm>
            <a:custGeom>
              <a:rect b="b" l="l" r="r" t="t"/>
              <a:pathLst>
                <a:path extrusionOk="0" h="294" w="212">
                  <a:moveTo>
                    <a:pt x="196" y="0"/>
                  </a:moveTo>
                  <a:lnTo>
                    <a:pt x="196" y="0"/>
                  </a:lnTo>
                  <a:lnTo>
                    <a:pt x="181" y="14"/>
                  </a:lnTo>
                  <a:lnTo>
                    <a:pt x="163" y="25"/>
                  </a:lnTo>
                  <a:lnTo>
                    <a:pt x="150" y="41"/>
                  </a:lnTo>
                  <a:lnTo>
                    <a:pt x="134" y="57"/>
                  </a:lnTo>
                  <a:lnTo>
                    <a:pt x="109" y="90"/>
                  </a:lnTo>
                  <a:lnTo>
                    <a:pt x="85" y="125"/>
                  </a:lnTo>
                  <a:lnTo>
                    <a:pt x="64" y="162"/>
                  </a:lnTo>
                  <a:lnTo>
                    <a:pt x="44" y="199"/>
                  </a:lnTo>
                  <a:lnTo>
                    <a:pt x="23" y="236"/>
                  </a:lnTo>
                  <a:lnTo>
                    <a:pt x="2" y="271"/>
                  </a:lnTo>
                  <a:lnTo>
                    <a:pt x="2" y="271"/>
                  </a:lnTo>
                  <a:lnTo>
                    <a:pt x="0" y="277"/>
                  </a:lnTo>
                  <a:lnTo>
                    <a:pt x="0" y="282"/>
                  </a:lnTo>
                  <a:lnTo>
                    <a:pt x="4" y="288"/>
                  </a:lnTo>
                  <a:lnTo>
                    <a:pt x="7" y="292"/>
                  </a:lnTo>
                  <a:lnTo>
                    <a:pt x="11" y="294"/>
                  </a:lnTo>
                  <a:lnTo>
                    <a:pt x="17" y="294"/>
                  </a:lnTo>
                  <a:lnTo>
                    <a:pt x="23" y="292"/>
                  </a:lnTo>
                  <a:lnTo>
                    <a:pt x="27" y="288"/>
                  </a:lnTo>
                  <a:lnTo>
                    <a:pt x="27" y="288"/>
                  </a:lnTo>
                  <a:lnTo>
                    <a:pt x="48" y="253"/>
                  </a:lnTo>
                  <a:lnTo>
                    <a:pt x="68" y="216"/>
                  </a:lnTo>
                  <a:lnTo>
                    <a:pt x="107" y="146"/>
                  </a:lnTo>
                  <a:lnTo>
                    <a:pt x="130" y="111"/>
                  </a:lnTo>
                  <a:lnTo>
                    <a:pt x="153" y="78"/>
                  </a:lnTo>
                  <a:lnTo>
                    <a:pt x="179" y="47"/>
                  </a:lnTo>
                  <a:lnTo>
                    <a:pt x="208" y="18"/>
                  </a:lnTo>
                  <a:lnTo>
                    <a:pt x="208" y="18"/>
                  </a:lnTo>
                  <a:lnTo>
                    <a:pt x="210" y="16"/>
                  </a:lnTo>
                  <a:lnTo>
                    <a:pt x="212" y="12"/>
                  </a:lnTo>
                  <a:lnTo>
                    <a:pt x="212" y="8"/>
                  </a:lnTo>
                  <a:lnTo>
                    <a:pt x="210" y="4"/>
                  </a:lnTo>
                  <a:lnTo>
                    <a:pt x="208" y="2"/>
                  </a:lnTo>
                  <a:lnTo>
                    <a:pt x="204" y="0"/>
                  </a:lnTo>
                  <a:lnTo>
                    <a:pt x="200" y="0"/>
                  </a:lnTo>
                  <a:lnTo>
                    <a:pt x="196" y="0"/>
                  </a:lnTo>
                  <a:lnTo>
                    <a:pt x="196" y="0"/>
                  </a:lnTo>
                  <a:close/>
                </a:path>
              </a:pathLst>
            </a:custGeom>
            <a:solidFill>
              <a:srgbClr val="2C364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47494B"/>
                </a:solidFill>
                <a:latin typeface="Arial"/>
                <a:ea typeface="Arial"/>
                <a:cs typeface="Arial"/>
                <a:sym typeface="Arial"/>
              </a:endParaRPr>
            </a:p>
          </p:txBody>
        </p:sp>
        <p:sp>
          <p:nvSpPr>
            <p:cNvPr id="270" name="Google Shape;270;p6"/>
            <p:cNvSpPr/>
            <p:nvPr/>
          </p:nvSpPr>
          <p:spPr>
            <a:xfrm>
              <a:off x="3423842" y="1715302"/>
              <a:ext cx="141287" cy="244078"/>
            </a:xfrm>
            <a:custGeom>
              <a:rect b="b" l="l" r="r" t="t"/>
              <a:pathLst>
                <a:path extrusionOk="0" h="584" w="257">
                  <a:moveTo>
                    <a:pt x="242" y="4"/>
                  </a:moveTo>
                  <a:lnTo>
                    <a:pt x="242" y="4"/>
                  </a:lnTo>
                  <a:lnTo>
                    <a:pt x="209" y="70"/>
                  </a:lnTo>
                  <a:lnTo>
                    <a:pt x="175" y="138"/>
                  </a:lnTo>
                  <a:lnTo>
                    <a:pt x="113" y="272"/>
                  </a:lnTo>
                  <a:lnTo>
                    <a:pt x="113" y="272"/>
                  </a:lnTo>
                  <a:lnTo>
                    <a:pt x="80" y="344"/>
                  </a:lnTo>
                  <a:lnTo>
                    <a:pt x="51" y="416"/>
                  </a:lnTo>
                  <a:lnTo>
                    <a:pt x="24" y="488"/>
                  </a:lnTo>
                  <a:lnTo>
                    <a:pt x="12" y="525"/>
                  </a:lnTo>
                  <a:lnTo>
                    <a:pt x="2" y="564"/>
                  </a:lnTo>
                  <a:lnTo>
                    <a:pt x="2" y="564"/>
                  </a:lnTo>
                  <a:lnTo>
                    <a:pt x="0" y="570"/>
                  </a:lnTo>
                  <a:lnTo>
                    <a:pt x="2" y="576"/>
                  </a:lnTo>
                  <a:lnTo>
                    <a:pt x="6" y="580"/>
                  </a:lnTo>
                  <a:lnTo>
                    <a:pt x="12" y="582"/>
                  </a:lnTo>
                  <a:lnTo>
                    <a:pt x="18" y="584"/>
                  </a:lnTo>
                  <a:lnTo>
                    <a:pt x="22" y="582"/>
                  </a:lnTo>
                  <a:lnTo>
                    <a:pt x="26" y="580"/>
                  </a:lnTo>
                  <a:lnTo>
                    <a:pt x="29" y="574"/>
                  </a:lnTo>
                  <a:lnTo>
                    <a:pt x="29" y="574"/>
                  </a:lnTo>
                  <a:lnTo>
                    <a:pt x="39" y="537"/>
                  </a:lnTo>
                  <a:lnTo>
                    <a:pt x="51" y="502"/>
                  </a:lnTo>
                  <a:lnTo>
                    <a:pt x="76" y="432"/>
                  </a:lnTo>
                  <a:lnTo>
                    <a:pt x="103" y="364"/>
                  </a:lnTo>
                  <a:lnTo>
                    <a:pt x="135" y="296"/>
                  </a:lnTo>
                  <a:lnTo>
                    <a:pt x="135" y="296"/>
                  </a:lnTo>
                  <a:lnTo>
                    <a:pt x="168" y="226"/>
                  </a:lnTo>
                  <a:lnTo>
                    <a:pt x="201" y="156"/>
                  </a:lnTo>
                  <a:lnTo>
                    <a:pt x="216" y="120"/>
                  </a:lnTo>
                  <a:lnTo>
                    <a:pt x="232" y="84"/>
                  </a:lnTo>
                  <a:lnTo>
                    <a:pt x="245" y="48"/>
                  </a:lnTo>
                  <a:lnTo>
                    <a:pt x="257" y="11"/>
                  </a:lnTo>
                  <a:lnTo>
                    <a:pt x="257" y="11"/>
                  </a:lnTo>
                  <a:lnTo>
                    <a:pt x="255" y="6"/>
                  </a:lnTo>
                  <a:lnTo>
                    <a:pt x="251" y="2"/>
                  </a:lnTo>
                  <a:lnTo>
                    <a:pt x="247" y="0"/>
                  </a:lnTo>
                  <a:lnTo>
                    <a:pt x="244" y="2"/>
                  </a:lnTo>
                  <a:lnTo>
                    <a:pt x="242" y="4"/>
                  </a:lnTo>
                  <a:lnTo>
                    <a:pt x="242" y="4"/>
                  </a:lnTo>
                  <a:close/>
                </a:path>
              </a:pathLst>
            </a:custGeom>
            <a:solidFill>
              <a:srgbClr val="2C364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47494B"/>
                </a:solidFill>
                <a:latin typeface="Arial"/>
                <a:ea typeface="Arial"/>
                <a:cs typeface="Arial"/>
                <a:sym typeface="Arial"/>
              </a:endParaRPr>
            </a:p>
          </p:txBody>
        </p:sp>
        <p:sp>
          <p:nvSpPr>
            <p:cNvPr id="271" name="Google Shape;271;p6"/>
            <p:cNvSpPr/>
            <p:nvPr/>
          </p:nvSpPr>
          <p:spPr>
            <a:xfrm>
              <a:off x="3176191" y="1798645"/>
              <a:ext cx="188912" cy="340519"/>
            </a:xfrm>
            <a:custGeom>
              <a:rect b="b" l="l" r="r" t="t"/>
              <a:pathLst>
                <a:path extrusionOk="0" h="816" w="338">
                  <a:moveTo>
                    <a:pt x="325" y="0"/>
                  </a:moveTo>
                  <a:lnTo>
                    <a:pt x="325" y="0"/>
                  </a:lnTo>
                  <a:lnTo>
                    <a:pt x="305" y="18"/>
                  </a:lnTo>
                  <a:lnTo>
                    <a:pt x="286" y="35"/>
                  </a:lnTo>
                  <a:lnTo>
                    <a:pt x="268" y="55"/>
                  </a:lnTo>
                  <a:lnTo>
                    <a:pt x="251" y="76"/>
                  </a:lnTo>
                  <a:lnTo>
                    <a:pt x="235" y="98"/>
                  </a:lnTo>
                  <a:lnTo>
                    <a:pt x="219" y="121"/>
                  </a:lnTo>
                  <a:lnTo>
                    <a:pt x="192" y="170"/>
                  </a:lnTo>
                  <a:lnTo>
                    <a:pt x="169" y="218"/>
                  </a:lnTo>
                  <a:lnTo>
                    <a:pt x="146" y="269"/>
                  </a:lnTo>
                  <a:lnTo>
                    <a:pt x="126" y="319"/>
                  </a:lnTo>
                  <a:lnTo>
                    <a:pt x="109" y="366"/>
                  </a:lnTo>
                  <a:lnTo>
                    <a:pt x="109" y="366"/>
                  </a:lnTo>
                  <a:lnTo>
                    <a:pt x="89" y="419"/>
                  </a:lnTo>
                  <a:lnTo>
                    <a:pt x="72" y="471"/>
                  </a:lnTo>
                  <a:lnTo>
                    <a:pt x="54" y="526"/>
                  </a:lnTo>
                  <a:lnTo>
                    <a:pt x="40" y="580"/>
                  </a:lnTo>
                  <a:lnTo>
                    <a:pt x="27" y="635"/>
                  </a:lnTo>
                  <a:lnTo>
                    <a:pt x="15" y="689"/>
                  </a:lnTo>
                  <a:lnTo>
                    <a:pt x="7" y="744"/>
                  </a:lnTo>
                  <a:lnTo>
                    <a:pt x="0" y="800"/>
                  </a:lnTo>
                  <a:lnTo>
                    <a:pt x="0" y="800"/>
                  </a:lnTo>
                  <a:lnTo>
                    <a:pt x="0" y="806"/>
                  </a:lnTo>
                  <a:lnTo>
                    <a:pt x="3" y="812"/>
                  </a:lnTo>
                  <a:lnTo>
                    <a:pt x="7" y="814"/>
                  </a:lnTo>
                  <a:lnTo>
                    <a:pt x="13" y="816"/>
                  </a:lnTo>
                  <a:lnTo>
                    <a:pt x="19" y="816"/>
                  </a:lnTo>
                  <a:lnTo>
                    <a:pt x="25" y="814"/>
                  </a:lnTo>
                  <a:lnTo>
                    <a:pt x="29" y="808"/>
                  </a:lnTo>
                  <a:lnTo>
                    <a:pt x="31" y="802"/>
                  </a:lnTo>
                  <a:lnTo>
                    <a:pt x="31" y="802"/>
                  </a:lnTo>
                  <a:lnTo>
                    <a:pt x="37" y="750"/>
                  </a:lnTo>
                  <a:lnTo>
                    <a:pt x="46" y="697"/>
                  </a:lnTo>
                  <a:lnTo>
                    <a:pt x="56" y="645"/>
                  </a:lnTo>
                  <a:lnTo>
                    <a:pt x="70" y="592"/>
                  </a:lnTo>
                  <a:lnTo>
                    <a:pt x="83" y="541"/>
                  </a:lnTo>
                  <a:lnTo>
                    <a:pt x="99" y="489"/>
                  </a:lnTo>
                  <a:lnTo>
                    <a:pt x="114" y="438"/>
                  </a:lnTo>
                  <a:lnTo>
                    <a:pt x="132" y="388"/>
                  </a:lnTo>
                  <a:lnTo>
                    <a:pt x="132" y="388"/>
                  </a:lnTo>
                  <a:lnTo>
                    <a:pt x="151" y="337"/>
                  </a:lnTo>
                  <a:lnTo>
                    <a:pt x="171" y="286"/>
                  </a:lnTo>
                  <a:lnTo>
                    <a:pt x="192" y="238"/>
                  </a:lnTo>
                  <a:lnTo>
                    <a:pt x="218" y="189"/>
                  </a:lnTo>
                  <a:lnTo>
                    <a:pt x="243" y="142"/>
                  </a:lnTo>
                  <a:lnTo>
                    <a:pt x="272" y="98"/>
                  </a:lnTo>
                  <a:lnTo>
                    <a:pt x="301" y="53"/>
                  </a:lnTo>
                  <a:lnTo>
                    <a:pt x="336" y="10"/>
                  </a:lnTo>
                  <a:lnTo>
                    <a:pt x="336" y="10"/>
                  </a:lnTo>
                  <a:lnTo>
                    <a:pt x="338" y="8"/>
                  </a:lnTo>
                  <a:lnTo>
                    <a:pt x="338" y="6"/>
                  </a:lnTo>
                  <a:lnTo>
                    <a:pt x="334" y="2"/>
                  </a:lnTo>
                  <a:lnTo>
                    <a:pt x="330" y="0"/>
                  </a:lnTo>
                  <a:lnTo>
                    <a:pt x="325" y="0"/>
                  </a:lnTo>
                  <a:lnTo>
                    <a:pt x="325" y="0"/>
                  </a:lnTo>
                  <a:close/>
                </a:path>
              </a:pathLst>
            </a:custGeom>
            <a:solidFill>
              <a:srgbClr val="2C364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47494B"/>
                </a:solidFill>
                <a:latin typeface="Arial"/>
                <a:ea typeface="Arial"/>
                <a:cs typeface="Arial"/>
                <a:sym typeface="Arial"/>
              </a:endParaRPr>
            </a:p>
          </p:txBody>
        </p:sp>
        <p:sp>
          <p:nvSpPr>
            <p:cNvPr id="272" name="Google Shape;272;p6"/>
            <p:cNvSpPr/>
            <p:nvPr/>
          </p:nvSpPr>
          <p:spPr>
            <a:xfrm>
              <a:off x="3104753" y="2114161"/>
              <a:ext cx="476250" cy="103585"/>
            </a:xfrm>
            <a:custGeom>
              <a:rect b="b" l="l" r="r" t="t"/>
              <a:pathLst>
                <a:path extrusionOk="0" h="250" w="854">
                  <a:moveTo>
                    <a:pt x="4" y="250"/>
                  </a:moveTo>
                  <a:lnTo>
                    <a:pt x="4" y="250"/>
                  </a:lnTo>
                  <a:lnTo>
                    <a:pt x="14" y="250"/>
                  </a:lnTo>
                  <a:lnTo>
                    <a:pt x="25" y="250"/>
                  </a:lnTo>
                  <a:lnTo>
                    <a:pt x="49" y="248"/>
                  </a:lnTo>
                  <a:lnTo>
                    <a:pt x="95" y="238"/>
                  </a:lnTo>
                  <a:lnTo>
                    <a:pt x="95" y="238"/>
                  </a:lnTo>
                  <a:lnTo>
                    <a:pt x="212" y="215"/>
                  </a:lnTo>
                  <a:lnTo>
                    <a:pt x="212" y="215"/>
                  </a:lnTo>
                  <a:lnTo>
                    <a:pt x="331" y="189"/>
                  </a:lnTo>
                  <a:lnTo>
                    <a:pt x="448" y="162"/>
                  </a:lnTo>
                  <a:lnTo>
                    <a:pt x="448" y="162"/>
                  </a:lnTo>
                  <a:lnTo>
                    <a:pt x="559" y="133"/>
                  </a:lnTo>
                  <a:lnTo>
                    <a:pt x="613" y="115"/>
                  </a:lnTo>
                  <a:lnTo>
                    <a:pt x="670" y="98"/>
                  </a:lnTo>
                  <a:lnTo>
                    <a:pt x="670" y="98"/>
                  </a:lnTo>
                  <a:lnTo>
                    <a:pt x="718" y="80"/>
                  </a:lnTo>
                  <a:lnTo>
                    <a:pt x="769" y="63"/>
                  </a:lnTo>
                  <a:lnTo>
                    <a:pt x="769" y="63"/>
                  </a:lnTo>
                  <a:lnTo>
                    <a:pt x="790" y="53"/>
                  </a:lnTo>
                  <a:lnTo>
                    <a:pt x="816" y="45"/>
                  </a:lnTo>
                  <a:lnTo>
                    <a:pt x="825" y="39"/>
                  </a:lnTo>
                  <a:lnTo>
                    <a:pt x="837" y="34"/>
                  </a:lnTo>
                  <a:lnTo>
                    <a:pt x="845" y="26"/>
                  </a:lnTo>
                  <a:lnTo>
                    <a:pt x="853" y="16"/>
                  </a:lnTo>
                  <a:lnTo>
                    <a:pt x="853" y="16"/>
                  </a:lnTo>
                  <a:lnTo>
                    <a:pt x="854" y="12"/>
                  </a:lnTo>
                  <a:lnTo>
                    <a:pt x="853" y="6"/>
                  </a:lnTo>
                  <a:lnTo>
                    <a:pt x="851" y="2"/>
                  </a:lnTo>
                  <a:lnTo>
                    <a:pt x="845" y="0"/>
                  </a:lnTo>
                  <a:lnTo>
                    <a:pt x="845" y="0"/>
                  </a:lnTo>
                  <a:lnTo>
                    <a:pt x="835" y="0"/>
                  </a:lnTo>
                  <a:lnTo>
                    <a:pt x="825" y="2"/>
                  </a:lnTo>
                  <a:lnTo>
                    <a:pt x="804" y="10"/>
                  </a:lnTo>
                  <a:lnTo>
                    <a:pt x="767" y="30"/>
                  </a:lnTo>
                  <a:lnTo>
                    <a:pt x="767" y="30"/>
                  </a:lnTo>
                  <a:lnTo>
                    <a:pt x="716" y="49"/>
                  </a:lnTo>
                  <a:lnTo>
                    <a:pt x="668" y="67"/>
                  </a:lnTo>
                  <a:lnTo>
                    <a:pt x="668" y="67"/>
                  </a:lnTo>
                  <a:lnTo>
                    <a:pt x="609" y="86"/>
                  </a:lnTo>
                  <a:lnTo>
                    <a:pt x="549" y="104"/>
                  </a:lnTo>
                  <a:lnTo>
                    <a:pt x="430" y="135"/>
                  </a:lnTo>
                  <a:lnTo>
                    <a:pt x="430" y="135"/>
                  </a:lnTo>
                  <a:lnTo>
                    <a:pt x="313" y="162"/>
                  </a:lnTo>
                  <a:lnTo>
                    <a:pt x="197" y="187"/>
                  </a:lnTo>
                  <a:lnTo>
                    <a:pt x="197" y="187"/>
                  </a:lnTo>
                  <a:lnTo>
                    <a:pt x="90" y="213"/>
                  </a:lnTo>
                  <a:lnTo>
                    <a:pt x="90" y="213"/>
                  </a:lnTo>
                  <a:lnTo>
                    <a:pt x="45" y="222"/>
                  </a:lnTo>
                  <a:lnTo>
                    <a:pt x="22" y="230"/>
                  </a:lnTo>
                  <a:lnTo>
                    <a:pt x="10" y="236"/>
                  </a:lnTo>
                  <a:lnTo>
                    <a:pt x="0" y="242"/>
                  </a:lnTo>
                  <a:lnTo>
                    <a:pt x="0" y="242"/>
                  </a:lnTo>
                  <a:lnTo>
                    <a:pt x="0" y="244"/>
                  </a:lnTo>
                  <a:lnTo>
                    <a:pt x="0" y="246"/>
                  </a:lnTo>
                  <a:lnTo>
                    <a:pt x="0" y="248"/>
                  </a:lnTo>
                  <a:lnTo>
                    <a:pt x="4" y="250"/>
                  </a:lnTo>
                  <a:lnTo>
                    <a:pt x="4" y="250"/>
                  </a:lnTo>
                  <a:close/>
                </a:path>
              </a:pathLst>
            </a:custGeom>
            <a:solidFill>
              <a:srgbClr val="2C364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47494B"/>
                </a:solidFill>
                <a:latin typeface="Arial"/>
                <a:ea typeface="Arial"/>
                <a:cs typeface="Arial"/>
                <a:sym typeface="Arial"/>
              </a:endParaRPr>
            </a:p>
          </p:txBody>
        </p:sp>
        <p:sp>
          <p:nvSpPr>
            <p:cNvPr id="273" name="Google Shape;273;p6"/>
            <p:cNvSpPr/>
            <p:nvPr/>
          </p:nvSpPr>
          <p:spPr>
            <a:xfrm>
              <a:off x="3298428" y="1948664"/>
              <a:ext cx="438150" cy="100013"/>
            </a:xfrm>
            <a:custGeom>
              <a:rect b="b" l="l" r="r" t="t"/>
              <a:pathLst>
                <a:path extrusionOk="0" h="240" w="788">
                  <a:moveTo>
                    <a:pt x="9" y="240"/>
                  </a:moveTo>
                  <a:lnTo>
                    <a:pt x="9" y="240"/>
                  </a:lnTo>
                  <a:lnTo>
                    <a:pt x="107" y="203"/>
                  </a:lnTo>
                  <a:lnTo>
                    <a:pt x="157" y="187"/>
                  </a:lnTo>
                  <a:lnTo>
                    <a:pt x="206" y="172"/>
                  </a:lnTo>
                  <a:lnTo>
                    <a:pt x="206" y="172"/>
                  </a:lnTo>
                  <a:lnTo>
                    <a:pt x="258" y="160"/>
                  </a:lnTo>
                  <a:lnTo>
                    <a:pt x="309" y="148"/>
                  </a:lnTo>
                  <a:lnTo>
                    <a:pt x="412" y="127"/>
                  </a:lnTo>
                  <a:lnTo>
                    <a:pt x="412" y="127"/>
                  </a:lnTo>
                  <a:lnTo>
                    <a:pt x="515" y="106"/>
                  </a:lnTo>
                  <a:lnTo>
                    <a:pt x="566" y="96"/>
                  </a:lnTo>
                  <a:lnTo>
                    <a:pt x="618" y="82"/>
                  </a:lnTo>
                  <a:lnTo>
                    <a:pt x="618" y="82"/>
                  </a:lnTo>
                  <a:lnTo>
                    <a:pt x="659" y="70"/>
                  </a:lnTo>
                  <a:lnTo>
                    <a:pt x="700" y="57"/>
                  </a:lnTo>
                  <a:lnTo>
                    <a:pt x="700" y="57"/>
                  </a:lnTo>
                  <a:lnTo>
                    <a:pt x="722" y="51"/>
                  </a:lnTo>
                  <a:lnTo>
                    <a:pt x="745" y="43"/>
                  </a:lnTo>
                  <a:lnTo>
                    <a:pt x="766" y="34"/>
                  </a:lnTo>
                  <a:lnTo>
                    <a:pt x="776" y="26"/>
                  </a:lnTo>
                  <a:lnTo>
                    <a:pt x="784" y="20"/>
                  </a:lnTo>
                  <a:lnTo>
                    <a:pt x="784" y="20"/>
                  </a:lnTo>
                  <a:lnTo>
                    <a:pt x="788" y="12"/>
                  </a:lnTo>
                  <a:lnTo>
                    <a:pt x="788" y="6"/>
                  </a:lnTo>
                  <a:lnTo>
                    <a:pt x="782" y="2"/>
                  </a:lnTo>
                  <a:lnTo>
                    <a:pt x="776" y="0"/>
                  </a:lnTo>
                  <a:lnTo>
                    <a:pt x="776" y="0"/>
                  </a:lnTo>
                  <a:lnTo>
                    <a:pt x="766" y="0"/>
                  </a:lnTo>
                  <a:lnTo>
                    <a:pt x="757" y="4"/>
                  </a:lnTo>
                  <a:lnTo>
                    <a:pt x="737" y="10"/>
                  </a:lnTo>
                  <a:lnTo>
                    <a:pt x="698" y="28"/>
                  </a:lnTo>
                  <a:lnTo>
                    <a:pt x="698" y="28"/>
                  </a:lnTo>
                  <a:lnTo>
                    <a:pt x="644" y="45"/>
                  </a:lnTo>
                  <a:lnTo>
                    <a:pt x="589" y="59"/>
                  </a:lnTo>
                  <a:lnTo>
                    <a:pt x="589" y="59"/>
                  </a:lnTo>
                  <a:lnTo>
                    <a:pt x="539" y="72"/>
                  </a:lnTo>
                  <a:lnTo>
                    <a:pt x="486" y="84"/>
                  </a:lnTo>
                  <a:lnTo>
                    <a:pt x="383" y="106"/>
                  </a:lnTo>
                  <a:lnTo>
                    <a:pt x="383" y="106"/>
                  </a:lnTo>
                  <a:lnTo>
                    <a:pt x="286" y="125"/>
                  </a:lnTo>
                  <a:lnTo>
                    <a:pt x="237" y="135"/>
                  </a:lnTo>
                  <a:lnTo>
                    <a:pt x="186" y="148"/>
                  </a:lnTo>
                  <a:lnTo>
                    <a:pt x="138" y="162"/>
                  </a:lnTo>
                  <a:lnTo>
                    <a:pt x="89" y="179"/>
                  </a:lnTo>
                  <a:lnTo>
                    <a:pt x="44" y="201"/>
                  </a:lnTo>
                  <a:lnTo>
                    <a:pt x="23" y="215"/>
                  </a:lnTo>
                  <a:lnTo>
                    <a:pt x="1" y="226"/>
                  </a:lnTo>
                  <a:lnTo>
                    <a:pt x="1" y="226"/>
                  </a:lnTo>
                  <a:lnTo>
                    <a:pt x="0" y="228"/>
                  </a:lnTo>
                  <a:lnTo>
                    <a:pt x="0" y="232"/>
                  </a:lnTo>
                  <a:lnTo>
                    <a:pt x="0" y="236"/>
                  </a:lnTo>
                  <a:lnTo>
                    <a:pt x="5" y="240"/>
                  </a:lnTo>
                  <a:lnTo>
                    <a:pt x="9" y="240"/>
                  </a:lnTo>
                  <a:lnTo>
                    <a:pt x="9" y="240"/>
                  </a:lnTo>
                  <a:close/>
                </a:path>
              </a:pathLst>
            </a:custGeom>
            <a:solidFill>
              <a:srgbClr val="2C364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47494B"/>
                </a:solidFill>
                <a:latin typeface="Arial"/>
                <a:ea typeface="Arial"/>
                <a:cs typeface="Arial"/>
                <a:sym typeface="Arial"/>
              </a:endParaRPr>
            </a:p>
          </p:txBody>
        </p:sp>
        <p:sp>
          <p:nvSpPr>
            <p:cNvPr id="274" name="Google Shape;274;p6"/>
            <p:cNvSpPr/>
            <p:nvPr/>
          </p:nvSpPr>
          <p:spPr>
            <a:xfrm>
              <a:off x="3609579" y="1815314"/>
              <a:ext cx="315913" cy="52388"/>
            </a:xfrm>
            <a:custGeom>
              <a:rect b="b" l="l" r="r" t="t"/>
              <a:pathLst>
                <a:path extrusionOk="0" h="127" w="570">
                  <a:moveTo>
                    <a:pt x="6" y="127"/>
                  </a:moveTo>
                  <a:lnTo>
                    <a:pt x="6" y="127"/>
                  </a:lnTo>
                  <a:lnTo>
                    <a:pt x="41" y="127"/>
                  </a:lnTo>
                  <a:lnTo>
                    <a:pt x="74" y="125"/>
                  </a:lnTo>
                  <a:lnTo>
                    <a:pt x="107" y="121"/>
                  </a:lnTo>
                  <a:lnTo>
                    <a:pt x="142" y="115"/>
                  </a:lnTo>
                  <a:lnTo>
                    <a:pt x="208" y="103"/>
                  </a:lnTo>
                  <a:lnTo>
                    <a:pt x="274" y="92"/>
                  </a:lnTo>
                  <a:lnTo>
                    <a:pt x="274" y="92"/>
                  </a:lnTo>
                  <a:lnTo>
                    <a:pt x="346" y="78"/>
                  </a:lnTo>
                  <a:lnTo>
                    <a:pt x="418" y="64"/>
                  </a:lnTo>
                  <a:lnTo>
                    <a:pt x="489" y="47"/>
                  </a:lnTo>
                  <a:lnTo>
                    <a:pt x="559" y="29"/>
                  </a:lnTo>
                  <a:lnTo>
                    <a:pt x="559" y="29"/>
                  </a:lnTo>
                  <a:lnTo>
                    <a:pt x="564" y="26"/>
                  </a:lnTo>
                  <a:lnTo>
                    <a:pt x="568" y="22"/>
                  </a:lnTo>
                  <a:lnTo>
                    <a:pt x="570" y="16"/>
                  </a:lnTo>
                  <a:lnTo>
                    <a:pt x="570" y="10"/>
                  </a:lnTo>
                  <a:lnTo>
                    <a:pt x="568" y="6"/>
                  </a:lnTo>
                  <a:lnTo>
                    <a:pt x="564" y="2"/>
                  </a:lnTo>
                  <a:lnTo>
                    <a:pt x="561" y="0"/>
                  </a:lnTo>
                  <a:lnTo>
                    <a:pt x="553" y="0"/>
                  </a:lnTo>
                  <a:lnTo>
                    <a:pt x="553" y="0"/>
                  </a:lnTo>
                  <a:lnTo>
                    <a:pt x="487" y="18"/>
                  </a:lnTo>
                  <a:lnTo>
                    <a:pt x="418" y="35"/>
                  </a:lnTo>
                  <a:lnTo>
                    <a:pt x="352" y="49"/>
                  </a:lnTo>
                  <a:lnTo>
                    <a:pt x="284" y="62"/>
                  </a:lnTo>
                  <a:lnTo>
                    <a:pt x="284" y="62"/>
                  </a:lnTo>
                  <a:lnTo>
                    <a:pt x="214" y="74"/>
                  </a:lnTo>
                  <a:lnTo>
                    <a:pt x="144" y="84"/>
                  </a:lnTo>
                  <a:lnTo>
                    <a:pt x="74" y="96"/>
                  </a:lnTo>
                  <a:lnTo>
                    <a:pt x="39" y="103"/>
                  </a:lnTo>
                  <a:lnTo>
                    <a:pt x="6" y="113"/>
                  </a:lnTo>
                  <a:lnTo>
                    <a:pt x="6" y="113"/>
                  </a:lnTo>
                  <a:lnTo>
                    <a:pt x="2" y="115"/>
                  </a:lnTo>
                  <a:lnTo>
                    <a:pt x="0" y="121"/>
                  </a:lnTo>
                  <a:lnTo>
                    <a:pt x="2" y="125"/>
                  </a:lnTo>
                  <a:lnTo>
                    <a:pt x="6" y="127"/>
                  </a:lnTo>
                  <a:lnTo>
                    <a:pt x="6" y="127"/>
                  </a:lnTo>
                  <a:close/>
                </a:path>
              </a:pathLst>
            </a:custGeom>
            <a:solidFill>
              <a:srgbClr val="2C364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47494B"/>
                </a:solidFill>
                <a:latin typeface="Arial"/>
                <a:ea typeface="Arial"/>
                <a:cs typeface="Arial"/>
                <a:sym typeface="Arial"/>
              </a:endParaRPr>
            </a:p>
          </p:txBody>
        </p:sp>
      </p:grpSp>
      <p:cxnSp>
        <p:nvCxnSpPr>
          <p:cNvPr id="275" name="Google Shape;275;p6"/>
          <p:cNvCxnSpPr/>
          <p:nvPr/>
        </p:nvCxnSpPr>
        <p:spPr>
          <a:xfrm>
            <a:off x="2899966" y="2508257"/>
            <a:ext cx="1516062" cy="0"/>
          </a:xfrm>
          <a:prstGeom prst="straightConnector1">
            <a:avLst/>
          </a:prstGeom>
          <a:noFill/>
          <a:ln cap="flat" cmpd="sng" w="25400">
            <a:solidFill>
              <a:srgbClr val="2C3640"/>
            </a:solidFill>
            <a:prstDash val="solid"/>
            <a:miter lim="800000"/>
            <a:headEnd len="sm" w="sm" type="none"/>
            <a:tailEnd len="sm" w="sm" type="none"/>
          </a:ln>
        </p:spPr>
      </p:cxnSp>
      <p:sp>
        <p:nvSpPr>
          <p:cNvPr id="276" name="Google Shape;276;p6"/>
          <p:cNvSpPr/>
          <p:nvPr/>
        </p:nvSpPr>
        <p:spPr>
          <a:xfrm>
            <a:off x="3046894" y="2200173"/>
            <a:ext cx="1453347" cy="33855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A0A3A6"/>
              </a:buClr>
              <a:buSzPts val="1600"/>
              <a:buFont typeface="Microsoft Yahei"/>
              <a:buNone/>
            </a:pPr>
            <a:r>
              <a:rPr b="1" i="0" lang="en-US" sz="1600" u="none" cap="none" strike="noStrike">
                <a:solidFill>
                  <a:srgbClr val="A0A3A6"/>
                </a:solidFill>
                <a:latin typeface="Microsoft Yahei"/>
                <a:ea typeface="Microsoft Yahei"/>
                <a:cs typeface="Microsoft Yahei"/>
                <a:sym typeface="Microsoft Yahei"/>
              </a:rPr>
              <a:t>title content</a:t>
            </a:r>
            <a:endParaRPr b="1" i="0" sz="1600" u="none" cap="none" strike="noStrike">
              <a:solidFill>
                <a:srgbClr val="A0A3A6"/>
              </a:solidFill>
              <a:latin typeface="Microsoft Yahei"/>
              <a:ea typeface="Microsoft Yahei"/>
              <a:cs typeface="Microsoft Yahei"/>
              <a:sym typeface="Microsoft Yahei"/>
            </a:endParaRPr>
          </a:p>
        </p:txBody>
      </p:sp>
      <p:sp>
        <p:nvSpPr>
          <p:cNvPr id="277" name="Google Shape;277;p6"/>
          <p:cNvSpPr/>
          <p:nvPr/>
        </p:nvSpPr>
        <p:spPr>
          <a:xfrm>
            <a:off x="4685903" y="1649817"/>
            <a:ext cx="1111250" cy="858441"/>
          </a:xfrm>
          <a:custGeom>
            <a:rect b="b" l="l" r="r" t="t"/>
            <a:pathLst>
              <a:path extrusionOk="0" h="2057" w="1999">
                <a:moveTo>
                  <a:pt x="230" y="1472"/>
                </a:moveTo>
                <a:lnTo>
                  <a:pt x="230" y="1472"/>
                </a:lnTo>
                <a:lnTo>
                  <a:pt x="230" y="1452"/>
                </a:lnTo>
                <a:lnTo>
                  <a:pt x="232" y="1401"/>
                </a:lnTo>
                <a:lnTo>
                  <a:pt x="238" y="1322"/>
                </a:lnTo>
                <a:lnTo>
                  <a:pt x="244" y="1273"/>
                </a:lnTo>
                <a:lnTo>
                  <a:pt x="251" y="1219"/>
                </a:lnTo>
                <a:lnTo>
                  <a:pt x="263" y="1160"/>
                </a:lnTo>
                <a:lnTo>
                  <a:pt x="277" y="1098"/>
                </a:lnTo>
                <a:lnTo>
                  <a:pt x="292" y="1034"/>
                </a:lnTo>
                <a:lnTo>
                  <a:pt x="312" y="966"/>
                </a:lnTo>
                <a:lnTo>
                  <a:pt x="337" y="895"/>
                </a:lnTo>
                <a:lnTo>
                  <a:pt x="364" y="823"/>
                </a:lnTo>
                <a:lnTo>
                  <a:pt x="397" y="751"/>
                </a:lnTo>
                <a:lnTo>
                  <a:pt x="417" y="714"/>
                </a:lnTo>
                <a:lnTo>
                  <a:pt x="436" y="677"/>
                </a:lnTo>
                <a:lnTo>
                  <a:pt x="456" y="642"/>
                </a:lnTo>
                <a:lnTo>
                  <a:pt x="479" y="605"/>
                </a:lnTo>
                <a:lnTo>
                  <a:pt x="502" y="570"/>
                </a:lnTo>
                <a:lnTo>
                  <a:pt x="528" y="535"/>
                </a:lnTo>
                <a:lnTo>
                  <a:pt x="555" y="500"/>
                </a:lnTo>
                <a:lnTo>
                  <a:pt x="582" y="467"/>
                </a:lnTo>
                <a:lnTo>
                  <a:pt x="611" y="432"/>
                </a:lnTo>
                <a:lnTo>
                  <a:pt x="643" y="399"/>
                </a:lnTo>
                <a:lnTo>
                  <a:pt x="676" y="368"/>
                </a:lnTo>
                <a:lnTo>
                  <a:pt x="711" y="337"/>
                </a:lnTo>
                <a:lnTo>
                  <a:pt x="748" y="306"/>
                </a:lnTo>
                <a:lnTo>
                  <a:pt x="787" y="276"/>
                </a:lnTo>
                <a:lnTo>
                  <a:pt x="825" y="247"/>
                </a:lnTo>
                <a:lnTo>
                  <a:pt x="868" y="220"/>
                </a:lnTo>
                <a:lnTo>
                  <a:pt x="911" y="195"/>
                </a:lnTo>
                <a:lnTo>
                  <a:pt x="958" y="169"/>
                </a:lnTo>
                <a:lnTo>
                  <a:pt x="1005" y="146"/>
                </a:lnTo>
                <a:lnTo>
                  <a:pt x="1055" y="125"/>
                </a:lnTo>
                <a:lnTo>
                  <a:pt x="1108" y="103"/>
                </a:lnTo>
                <a:lnTo>
                  <a:pt x="1162" y="84"/>
                </a:lnTo>
                <a:lnTo>
                  <a:pt x="1219" y="68"/>
                </a:lnTo>
                <a:lnTo>
                  <a:pt x="1277" y="53"/>
                </a:lnTo>
                <a:lnTo>
                  <a:pt x="1337" y="39"/>
                </a:lnTo>
                <a:lnTo>
                  <a:pt x="1400" y="27"/>
                </a:lnTo>
                <a:lnTo>
                  <a:pt x="1466" y="18"/>
                </a:lnTo>
                <a:lnTo>
                  <a:pt x="1534" y="10"/>
                </a:lnTo>
                <a:lnTo>
                  <a:pt x="1604" y="4"/>
                </a:lnTo>
                <a:lnTo>
                  <a:pt x="1676" y="2"/>
                </a:lnTo>
                <a:lnTo>
                  <a:pt x="1752" y="0"/>
                </a:lnTo>
                <a:lnTo>
                  <a:pt x="1830" y="2"/>
                </a:lnTo>
                <a:lnTo>
                  <a:pt x="1911" y="6"/>
                </a:lnTo>
                <a:lnTo>
                  <a:pt x="1993" y="12"/>
                </a:lnTo>
                <a:lnTo>
                  <a:pt x="1995" y="29"/>
                </a:lnTo>
                <a:lnTo>
                  <a:pt x="1999" y="76"/>
                </a:lnTo>
                <a:lnTo>
                  <a:pt x="1999" y="109"/>
                </a:lnTo>
                <a:lnTo>
                  <a:pt x="1999" y="148"/>
                </a:lnTo>
                <a:lnTo>
                  <a:pt x="1997" y="193"/>
                </a:lnTo>
                <a:lnTo>
                  <a:pt x="1993" y="243"/>
                </a:lnTo>
                <a:lnTo>
                  <a:pt x="1987" y="298"/>
                </a:lnTo>
                <a:lnTo>
                  <a:pt x="1980" y="356"/>
                </a:lnTo>
                <a:lnTo>
                  <a:pt x="1968" y="417"/>
                </a:lnTo>
                <a:lnTo>
                  <a:pt x="1952" y="481"/>
                </a:lnTo>
                <a:lnTo>
                  <a:pt x="1933" y="547"/>
                </a:lnTo>
                <a:lnTo>
                  <a:pt x="1909" y="615"/>
                </a:lnTo>
                <a:lnTo>
                  <a:pt x="1882" y="685"/>
                </a:lnTo>
                <a:lnTo>
                  <a:pt x="1865" y="720"/>
                </a:lnTo>
                <a:lnTo>
                  <a:pt x="1849" y="755"/>
                </a:lnTo>
                <a:lnTo>
                  <a:pt x="1830" y="790"/>
                </a:lnTo>
                <a:lnTo>
                  <a:pt x="1808" y="825"/>
                </a:lnTo>
                <a:lnTo>
                  <a:pt x="1787" y="860"/>
                </a:lnTo>
                <a:lnTo>
                  <a:pt x="1764" y="895"/>
                </a:lnTo>
                <a:lnTo>
                  <a:pt x="1738" y="929"/>
                </a:lnTo>
                <a:lnTo>
                  <a:pt x="1713" y="964"/>
                </a:lnTo>
                <a:lnTo>
                  <a:pt x="1684" y="999"/>
                </a:lnTo>
                <a:lnTo>
                  <a:pt x="1653" y="1032"/>
                </a:lnTo>
                <a:lnTo>
                  <a:pt x="1621" y="1065"/>
                </a:lnTo>
                <a:lnTo>
                  <a:pt x="1588" y="1096"/>
                </a:lnTo>
                <a:lnTo>
                  <a:pt x="1551" y="1129"/>
                </a:lnTo>
                <a:lnTo>
                  <a:pt x="1514" y="1160"/>
                </a:lnTo>
                <a:lnTo>
                  <a:pt x="1474" y="1189"/>
                </a:lnTo>
                <a:lnTo>
                  <a:pt x="1433" y="1220"/>
                </a:lnTo>
                <a:lnTo>
                  <a:pt x="1388" y="1248"/>
                </a:lnTo>
                <a:lnTo>
                  <a:pt x="1341" y="1277"/>
                </a:lnTo>
                <a:lnTo>
                  <a:pt x="1293" y="1302"/>
                </a:lnTo>
                <a:lnTo>
                  <a:pt x="1242" y="1328"/>
                </a:lnTo>
                <a:lnTo>
                  <a:pt x="1187" y="1353"/>
                </a:lnTo>
                <a:lnTo>
                  <a:pt x="1133" y="1376"/>
                </a:lnTo>
                <a:lnTo>
                  <a:pt x="1075" y="1398"/>
                </a:lnTo>
                <a:lnTo>
                  <a:pt x="1014" y="1419"/>
                </a:lnTo>
                <a:lnTo>
                  <a:pt x="950" y="1438"/>
                </a:lnTo>
                <a:lnTo>
                  <a:pt x="884" y="1456"/>
                </a:lnTo>
                <a:lnTo>
                  <a:pt x="816" y="1472"/>
                </a:lnTo>
                <a:lnTo>
                  <a:pt x="744" y="1487"/>
                </a:lnTo>
                <a:lnTo>
                  <a:pt x="670" y="1499"/>
                </a:lnTo>
                <a:lnTo>
                  <a:pt x="592" y="1510"/>
                </a:lnTo>
                <a:lnTo>
                  <a:pt x="512" y="1520"/>
                </a:lnTo>
                <a:lnTo>
                  <a:pt x="430" y="1528"/>
                </a:lnTo>
                <a:lnTo>
                  <a:pt x="345" y="1532"/>
                </a:lnTo>
                <a:lnTo>
                  <a:pt x="255" y="1536"/>
                </a:lnTo>
                <a:lnTo>
                  <a:pt x="230" y="1586"/>
                </a:lnTo>
                <a:lnTo>
                  <a:pt x="203" y="1641"/>
                </a:lnTo>
                <a:lnTo>
                  <a:pt x="172" y="1711"/>
                </a:lnTo>
                <a:lnTo>
                  <a:pt x="156" y="1750"/>
                </a:lnTo>
                <a:lnTo>
                  <a:pt x="142" y="1791"/>
                </a:lnTo>
                <a:lnTo>
                  <a:pt x="127" y="1834"/>
                </a:lnTo>
                <a:lnTo>
                  <a:pt x="115" y="1876"/>
                </a:lnTo>
                <a:lnTo>
                  <a:pt x="103" y="1919"/>
                </a:lnTo>
                <a:lnTo>
                  <a:pt x="96" y="1962"/>
                </a:lnTo>
                <a:lnTo>
                  <a:pt x="92" y="2003"/>
                </a:lnTo>
                <a:lnTo>
                  <a:pt x="90" y="2044"/>
                </a:lnTo>
                <a:lnTo>
                  <a:pt x="0" y="2057"/>
                </a:lnTo>
                <a:lnTo>
                  <a:pt x="18" y="1991"/>
                </a:lnTo>
                <a:lnTo>
                  <a:pt x="39" y="1919"/>
                </a:lnTo>
                <a:lnTo>
                  <a:pt x="66" y="1832"/>
                </a:lnTo>
                <a:lnTo>
                  <a:pt x="101" y="1736"/>
                </a:lnTo>
                <a:lnTo>
                  <a:pt x="119" y="1688"/>
                </a:lnTo>
                <a:lnTo>
                  <a:pt x="140" y="1639"/>
                </a:lnTo>
                <a:lnTo>
                  <a:pt x="162" y="1592"/>
                </a:lnTo>
                <a:lnTo>
                  <a:pt x="183" y="1547"/>
                </a:lnTo>
                <a:lnTo>
                  <a:pt x="207" y="1507"/>
                </a:lnTo>
                <a:lnTo>
                  <a:pt x="230" y="1472"/>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47494B"/>
              </a:solidFill>
              <a:latin typeface="Arial"/>
              <a:ea typeface="Arial"/>
              <a:cs typeface="Arial"/>
              <a:sym typeface="Arial"/>
            </a:endParaRPr>
          </a:p>
        </p:txBody>
      </p:sp>
      <p:grpSp>
        <p:nvGrpSpPr>
          <p:cNvPr id="278" name="Google Shape;278;p6"/>
          <p:cNvGrpSpPr/>
          <p:nvPr/>
        </p:nvGrpSpPr>
        <p:grpSpPr>
          <a:xfrm>
            <a:off x="4855766" y="1695061"/>
            <a:ext cx="855662" cy="571500"/>
            <a:chOff x="4855766" y="1695061"/>
            <a:chExt cx="855662" cy="571500"/>
          </a:xfrm>
        </p:grpSpPr>
        <p:sp>
          <p:nvSpPr>
            <p:cNvPr id="279" name="Google Shape;279;p6"/>
            <p:cNvSpPr/>
            <p:nvPr/>
          </p:nvSpPr>
          <p:spPr>
            <a:xfrm>
              <a:off x="4855766" y="1720064"/>
              <a:ext cx="842962" cy="546497"/>
            </a:xfrm>
            <a:custGeom>
              <a:rect b="b" l="l" r="r" t="t"/>
              <a:pathLst>
                <a:path extrusionOk="0" h="1310" w="1518">
                  <a:moveTo>
                    <a:pt x="11" y="1308"/>
                  </a:moveTo>
                  <a:lnTo>
                    <a:pt x="11" y="1308"/>
                  </a:lnTo>
                  <a:lnTo>
                    <a:pt x="68" y="1215"/>
                  </a:lnTo>
                  <a:lnTo>
                    <a:pt x="97" y="1168"/>
                  </a:lnTo>
                  <a:lnTo>
                    <a:pt x="128" y="1124"/>
                  </a:lnTo>
                  <a:lnTo>
                    <a:pt x="128" y="1124"/>
                  </a:lnTo>
                  <a:lnTo>
                    <a:pt x="165" y="1071"/>
                  </a:lnTo>
                  <a:lnTo>
                    <a:pt x="206" y="1022"/>
                  </a:lnTo>
                  <a:lnTo>
                    <a:pt x="247" y="972"/>
                  </a:lnTo>
                  <a:lnTo>
                    <a:pt x="290" y="925"/>
                  </a:lnTo>
                  <a:lnTo>
                    <a:pt x="290" y="925"/>
                  </a:lnTo>
                  <a:lnTo>
                    <a:pt x="335" y="876"/>
                  </a:lnTo>
                  <a:lnTo>
                    <a:pt x="381" y="830"/>
                  </a:lnTo>
                  <a:lnTo>
                    <a:pt x="428" y="783"/>
                  </a:lnTo>
                  <a:lnTo>
                    <a:pt x="477" y="738"/>
                  </a:lnTo>
                  <a:lnTo>
                    <a:pt x="525" y="695"/>
                  </a:lnTo>
                  <a:lnTo>
                    <a:pt x="576" y="651"/>
                  </a:lnTo>
                  <a:lnTo>
                    <a:pt x="677" y="567"/>
                  </a:lnTo>
                  <a:lnTo>
                    <a:pt x="677" y="567"/>
                  </a:lnTo>
                  <a:lnTo>
                    <a:pt x="782" y="485"/>
                  </a:lnTo>
                  <a:lnTo>
                    <a:pt x="889" y="407"/>
                  </a:lnTo>
                  <a:lnTo>
                    <a:pt x="998" y="331"/>
                  </a:lnTo>
                  <a:lnTo>
                    <a:pt x="1111" y="257"/>
                  </a:lnTo>
                  <a:lnTo>
                    <a:pt x="1111" y="257"/>
                  </a:lnTo>
                  <a:lnTo>
                    <a:pt x="1208" y="197"/>
                  </a:lnTo>
                  <a:lnTo>
                    <a:pt x="1308" y="141"/>
                  </a:lnTo>
                  <a:lnTo>
                    <a:pt x="1510" y="30"/>
                  </a:lnTo>
                  <a:lnTo>
                    <a:pt x="1510" y="30"/>
                  </a:lnTo>
                  <a:lnTo>
                    <a:pt x="1514" y="24"/>
                  </a:lnTo>
                  <a:lnTo>
                    <a:pt x="1518" y="20"/>
                  </a:lnTo>
                  <a:lnTo>
                    <a:pt x="1518" y="14"/>
                  </a:lnTo>
                  <a:lnTo>
                    <a:pt x="1516" y="8"/>
                  </a:lnTo>
                  <a:lnTo>
                    <a:pt x="1514" y="4"/>
                  </a:lnTo>
                  <a:lnTo>
                    <a:pt x="1508" y="0"/>
                  </a:lnTo>
                  <a:lnTo>
                    <a:pt x="1502" y="0"/>
                  </a:lnTo>
                  <a:lnTo>
                    <a:pt x="1496" y="0"/>
                  </a:lnTo>
                  <a:lnTo>
                    <a:pt x="1496" y="0"/>
                  </a:lnTo>
                  <a:lnTo>
                    <a:pt x="1444" y="26"/>
                  </a:lnTo>
                  <a:lnTo>
                    <a:pt x="1393" y="51"/>
                  </a:lnTo>
                  <a:lnTo>
                    <a:pt x="1343" y="78"/>
                  </a:lnTo>
                  <a:lnTo>
                    <a:pt x="1292" y="108"/>
                  </a:lnTo>
                  <a:lnTo>
                    <a:pt x="1195" y="168"/>
                  </a:lnTo>
                  <a:lnTo>
                    <a:pt x="1097" y="228"/>
                  </a:lnTo>
                  <a:lnTo>
                    <a:pt x="1097" y="228"/>
                  </a:lnTo>
                  <a:lnTo>
                    <a:pt x="985" y="304"/>
                  </a:lnTo>
                  <a:lnTo>
                    <a:pt x="872" y="380"/>
                  </a:lnTo>
                  <a:lnTo>
                    <a:pt x="763" y="462"/>
                  </a:lnTo>
                  <a:lnTo>
                    <a:pt x="658" y="544"/>
                  </a:lnTo>
                  <a:lnTo>
                    <a:pt x="658" y="544"/>
                  </a:lnTo>
                  <a:lnTo>
                    <a:pt x="554" y="629"/>
                  </a:lnTo>
                  <a:lnTo>
                    <a:pt x="504" y="672"/>
                  </a:lnTo>
                  <a:lnTo>
                    <a:pt x="455" y="717"/>
                  </a:lnTo>
                  <a:lnTo>
                    <a:pt x="407" y="763"/>
                  </a:lnTo>
                  <a:lnTo>
                    <a:pt x="360" y="810"/>
                  </a:lnTo>
                  <a:lnTo>
                    <a:pt x="313" y="857"/>
                  </a:lnTo>
                  <a:lnTo>
                    <a:pt x="268" y="906"/>
                  </a:lnTo>
                  <a:lnTo>
                    <a:pt x="268" y="906"/>
                  </a:lnTo>
                  <a:lnTo>
                    <a:pt x="228" y="952"/>
                  </a:lnTo>
                  <a:lnTo>
                    <a:pt x="187" y="1001"/>
                  </a:lnTo>
                  <a:lnTo>
                    <a:pt x="150" y="1050"/>
                  </a:lnTo>
                  <a:lnTo>
                    <a:pt x="113" y="1100"/>
                  </a:lnTo>
                  <a:lnTo>
                    <a:pt x="113" y="1100"/>
                  </a:lnTo>
                  <a:lnTo>
                    <a:pt x="80" y="1147"/>
                  </a:lnTo>
                  <a:lnTo>
                    <a:pt x="48" y="1198"/>
                  </a:lnTo>
                  <a:lnTo>
                    <a:pt x="35" y="1223"/>
                  </a:lnTo>
                  <a:lnTo>
                    <a:pt x="21" y="1248"/>
                  </a:lnTo>
                  <a:lnTo>
                    <a:pt x="10" y="1275"/>
                  </a:lnTo>
                  <a:lnTo>
                    <a:pt x="0" y="1303"/>
                  </a:lnTo>
                  <a:lnTo>
                    <a:pt x="0" y="1303"/>
                  </a:lnTo>
                  <a:lnTo>
                    <a:pt x="0" y="1307"/>
                  </a:lnTo>
                  <a:lnTo>
                    <a:pt x="4" y="1310"/>
                  </a:lnTo>
                  <a:lnTo>
                    <a:pt x="8" y="1310"/>
                  </a:lnTo>
                  <a:lnTo>
                    <a:pt x="11" y="1308"/>
                  </a:lnTo>
                  <a:lnTo>
                    <a:pt x="11" y="1308"/>
                  </a:lnTo>
                  <a:close/>
                </a:path>
              </a:pathLst>
            </a:custGeom>
            <a:solidFill>
              <a:srgbClr val="2C364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47494B"/>
                </a:solidFill>
                <a:latin typeface="Arial"/>
                <a:ea typeface="Arial"/>
                <a:cs typeface="Arial"/>
                <a:sym typeface="Arial"/>
              </a:endParaRPr>
            </a:p>
          </p:txBody>
        </p:sp>
        <p:sp>
          <p:nvSpPr>
            <p:cNvPr id="280" name="Google Shape;280;p6"/>
            <p:cNvSpPr/>
            <p:nvPr/>
          </p:nvSpPr>
          <p:spPr>
            <a:xfrm>
              <a:off x="5481242" y="1695061"/>
              <a:ext cx="117475" cy="122635"/>
            </a:xfrm>
            <a:custGeom>
              <a:rect b="b" l="l" r="r" t="t"/>
              <a:pathLst>
                <a:path extrusionOk="0" h="294" w="212">
                  <a:moveTo>
                    <a:pt x="196" y="0"/>
                  </a:moveTo>
                  <a:lnTo>
                    <a:pt x="196" y="0"/>
                  </a:lnTo>
                  <a:lnTo>
                    <a:pt x="181" y="14"/>
                  </a:lnTo>
                  <a:lnTo>
                    <a:pt x="163" y="25"/>
                  </a:lnTo>
                  <a:lnTo>
                    <a:pt x="150" y="41"/>
                  </a:lnTo>
                  <a:lnTo>
                    <a:pt x="134" y="57"/>
                  </a:lnTo>
                  <a:lnTo>
                    <a:pt x="109" y="90"/>
                  </a:lnTo>
                  <a:lnTo>
                    <a:pt x="85" y="125"/>
                  </a:lnTo>
                  <a:lnTo>
                    <a:pt x="64" y="162"/>
                  </a:lnTo>
                  <a:lnTo>
                    <a:pt x="44" y="199"/>
                  </a:lnTo>
                  <a:lnTo>
                    <a:pt x="23" y="236"/>
                  </a:lnTo>
                  <a:lnTo>
                    <a:pt x="2" y="271"/>
                  </a:lnTo>
                  <a:lnTo>
                    <a:pt x="2" y="271"/>
                  </a:lnTo>
                  <a:lnTo>
                    <a:pt x="0" y="277"/>
                  </a:lnTo>
                  <a:lnTo>
                    <a:pt x="0" y="282"/>
                  </a:lnTo>
                  <a:lnTo>
                    <a:pt x="4" y="288"/>
                  </a:lnTo>
                  <a:lnTo>
                    <a:pt x="7" y="292"/>
                  </a:lnTo>
                  <a:lnTo>
                    <a:pt x="11" y="294"/>
                  </a:lnTo>
                  <a:lnTo>
                    <a:pt x="17" y="294"/>
                  </a:lnTo>
                  <a:lnTo>
                    <a:pt x="23" y="292"/>
                  </a:lnTo>
                  <a:lnTo>
                    <a:pt x="27" y="288"/>
                  </a:lnTo>
                  <a:lnTo>
                    <a:pt x="27" y="288"/>
                  </a:lnTo>
                  <a:lnTo>
                    <a:pt x="48" y="253"/>
                  </a:lnTo>
                  <a:lnTo>
                    <a:pt x="68" y="216"/>
                  </a:lnTo>
                  <a:lnTo>
                    <a:pt x="107" y="146"/>
                  </a:lnTo>
                  <a:lnTo>
                    <a:pt x="130" y="111"/>
                  </a:lnTo>
                  <a:lnTo>
                    <a:pt x="153" y="78"/>
                  </a:lnTo>
                  <a:lnTo>
                    <a:pt x="179" y="47"/>
                  </a:lnTo>
                  <a:lnTo>
                    <a:pt x="208" y="18"/>
                  </a:lnTo>
                  <a:lnTo>
                    <a:pt x="208" y="18"/>
                  </a:lnTo>
                  <a:lnTo>
                    <a:pt x="210" y="16"/>
                  </a:lnTo>
                  <a:lnTo>
                    <a:pt x="212" y="12"/>
                  </a:lnTo>
                  <a:lnTo>
                    <a:pt x="212" y="8"/>
                  </a:lnTo>
                  <a:lnTo>
                    <a:pt x="210" y="4"/>
                  </a:lnTo>
                  <a:lnTo>
                    <a:pt x="208" y="2"/>
                  </a:lnTo>
                  <a:lnTo>
                    <a:pt x="204" y="0"/>
                  </a:lnTo>
                  <a:lnTo>
                    <a:pt x="200" y="0"/>
                  </a:lnTo>
                  <a:lnTo>
                    <a:pt x="196" y="0"/>
                  </a:lnTo>
                  <a:lnTo>
                    <a:pt x="196" y="0"/>
                  </a:lnTo>
                  <a:close/>
                </a:path>
              </a:pathLst>
            </a:custGeom>
            <a:solidFill>
              <a:srgbClr val="2C364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47494B"/>
                </a:solidFill>
                <a:latin typeface="Arial"/>
                <a:ea typeface="Arial"/>
                <a:cs typeface="Arial"/>
                <a:sym typeface="Arial"/>
              </a:endParaRPr>
            </a:p>
          </p:txBody>
        </p:sp>
        <p:sp>
          <p:nvSpPr>
            <p:cNvPr id="281" name="Google Shape;281;p6"/>
            <p:cNvSpPr/>
            <p:nvPr/>
          </p:nvSpPr>
          <p:spPr>
            <a:xfrm>
              <a:off x="5208192" y="1715302"/>
              <a:ext cx="142875" cy="244078"/>
            </a:xfrm>
            <a:custGeom>
              <a:rect b="b" l="l" r="r" t="t"/>
              <a:pathLst>
                <a:path extrusionOk="0" h="584" w="257">
                  <a:moveTo>
                    <a:pt x="242" y="4"/>
                  </a:moveTo>
                  <a:lnTo>
                    <a:pt x="242" y="4"/>
                  </a:lnTo>
                  <a:lnTo>
                    <a:pt x="209" y="70"/>
                  </a:lnTo>
                  <a:lnTo>
                    <a:pt x="175" y="138"/>
                  </a:lnTo>
                  <a:lnTo>
                    <a:pt x="113" y="272"/>
                  </a:lnTo>
                  <a:lnTo>
                    <a:pt x="113" y="272"/>
                  </a:lnTo>
                  <a:lnTo>
                    <a:pt x="80" y="344"/>
                  </a:lnTo>
                  <a:lnTo>
                    <a:pt x="51" y="416"/>
                  </a:lnTo>
                  <a:lnTo>
                    <a:pt x="24" y="488"/>
                  </a:lnTo>
                  <a:lnTo>
                    <a:pt x="12" y="525"/>
                  </a:lnTo>
                  <a:lnTo>
                    <a:pt x="2" y="564"/>
                  </a:lnTo>
                  <a:lnTo>
                    <a:pt x="2" y="564"/>
                  </a:lnTo>
                  <a:lnTo>
                    <a:pt x="0" y="570"/>
                  </a:lnTo>
                  <a:lnTo>
                    <a:pt x="2" y="576"/>
                  </a:lnTo>
                  <a:lnTo>
                    <a:pt x="6" y="580"/>
                  </a:lnTo>
                  <a:lnTo>
                    <a:pt x="12" y="582"/>
                  </a:lnTo>
                  <a:lnTo>
                    <a:pt x="18" y="584"/>
                  </a:lnTo>
                  <a:lnTo>
                    <a:pt x="22" y="582"/>
                  </a:lnTo>
                  <a:lnTo>
                    <a:pt x="26" y="580"/>
                  </a:lnTo>
                  <a:lnTo>
                    <a:pt x="29" y="574"/>
                  </a:lnTo>
                  <a:lnTo>
                    <a:pt x="29" y="574"/>
                  </a:lnTo>
                  <a:lnTo>
                    <a:pt x="39" y="537"/>
                  </a:lnTo>
                  <a:lnTo>
                    <a:pt x="51" y="502"/>
                  </a:lnTo>
                  <a:lnTo>
                    <a:pt x="76" y="432"/>
                  </a:lnTo>
                  <a:lnTo>
                    <a:pt x="103" y="364"/>
                  </a:lnTo>
                  <a:lnTo>
                    <a:pt x="135" y="296"/>
                  </a:lnTo>
                  <a:lnTo>
                    <a:pt x="135" y="296"/>
                  </a:lnTo>
                  <a:lnTo>
                    <a:pt x="168" y="226"/>
                  </a:lnTo>
                  <a:lnTo>
                    <a:pt x="201" y="156"/>
                  </a:lnTo>
                  <a:lnTo>
                    <a:pt x="216" y="120"/>
                  </a:lnTo>
                  <a:lnTo>
                    <a:pt x="232" y="84"/>
                  </a:lnTo>
                  <a:lnTo>
                    <a:pt x="245" y="48"/>
                  </a:lnTo>
                  <a:lnTo>
                    <a:pt x="257" y="11"/>
                  </a:lnTo>
                  <a:lnTo>
                    <a:pt x="257" y="11"/>
                  </a:lnTo>
                  <a:lnTo>
                    <a:pt x="255" y="6"/>
                  </a:lnTo>
                  <a:lnTo>
                    <a:pt x="251" y="2"/>
                  </a:lnTo>
                  <a:lnTo>
                    <a:pt x="247" y="0"/>
                  </a:lnTo>
                  <a:lnTo>
                    <a:pt x="244" y="2"/>
                  </a:lnTo>
                  <a:lnTo>
                    <a:pt x="242" y="4"/>
                  </a:lnTo>
                  <a:lnTo>
                    <a:pt x="242" y="4"/>
                  </a:lnTo>
                  <a:close/>
                </a:path>
              </a:pathLst>
            </a:custGeom>
            <a:solidFill>
              <a:srgbClr val="2C364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47494B"/>
                </a:solidFill>
                <a:latin typeface="Arial"/>
                <a:ea typeface="Arial"/>
                <a:cs typeface="Arial"/>
                <a:sym typeface="Arial"/>
              </a:endParaRPr>
            </a:p>
          </p:txBody>
        </p:sp>
        <p:sp>
          <p:nvSpPr>
            <p:cNvPr id="282" name="Google Shape;282;p6"/>
            <p:cNvSpPr/>
            <p:nvPr/>
          </p:nvSpPr>
          <p:spPr>
            <a:xfrm>
              <a:off x="4962129" y="1798645"/>
              <a:ext cx="187325" cy="340519"/>
            </a:xfrm>
            <a:custGeom>
              <a:rect b="b" l="l" r="r" t="t"/>
              <a:pathLst>
                <a:path extrusionOk="0" h="816" w="338">
                  <a:moveTo>
                    <a:pt x="325" y="0"/>
                  </a:moveTo>
                  <a:lnTo>
                    <a:pt x="325" y="0"/>
                  </a:lnTo>
                  <a:lnTo>
                    <a:pt x="305" y="18"/>
                  </a:lnTo>
                  <a:lnTo>
                    <a:pt x="286" y="35"/>
                  </a:lnTo>
                  <a:lnTo>
                    <a:pt x="268" y="55"/>
                  </a:lnTo>
                  <a:lnTo>
                    <a:pt x="251" y="76"/>
                  </a:lnTo>
                  <a:lnTo>
                    <a:pt x="235" y="98"/>
                  </a:lnTo>
                  <a:lnTo>
                    <a:pt x="219" y="121"/>
                  </a:lnTo>
                  <a:lnTo>
                    <a:pt x="192" y="170"/>
                  </a:lnTo>
                  <a:lnTo>
                    <a:pt x="169" y="218"/>
                  </a:lnTo>
                  <a:lnTo>
                    <a:pt x="146" y="269"/>
                  </a:lnTo>
                  <a:lnTo>
                    <a:pt x="126" y="319"/>
                  </a:lnTo>
                  <a:lnTo>
                    <a:pt x="109" y="366"/>
                  </a:lnTo>
                  <a:lnTo>
                    <a:pt x="109" y="366"/>
                  </a:lnTo>
                  <a:lnTo>
                    <a:pt x="89" y="419"/>
                  </a:lnTo>
                  <a:lnTo>
                    <a:pt x="72" y="471"/>
                  </a:lnTo>
                  <a:lnTo>
                    <a:pt x="54" y="526"/>
                  </a:lnTo>
                  <a:lnTo>
                    <a:pt x="40" y="580"/>
                  </a:lnTo>
                  <a:lnTo>
                    <a:pt x="27" y="635"/>
                  </a:lnTo>
                  <a:lnTo>
                    <a:pt x="15" y="689"/>
                  </a:lnTo>
                  <a:lnTo>
                    <a:pt x="7" y="744"/>
                  </a:lnTo>
                  <a:lnTo>
                    <a:pt x="0" y="800"/>
                  </a:lnTo>
                  <a:lnTo>
                    <a:pt x="0" y="800"/>
                  </a:lnTo>
                  <a:lnTo>
                    <a:pt x="0" y="806"/>
                  </a:lnTo>
                  <a:lnTo>
                    <a:pt x="3" y="812"/>
                  </a:lnTo>
                  <a:lnTo>
                    <a:pt x="7" y="814"/>
                  </a:lnTo>
                  <a:lnTo>
                    <a:pt x="13" y="816"/>
                  </a:lnTo>
                  <a:lnTo>
                    <a:pt x="19" y="816"/>
                  </a:lnTo>
                  <a:lnTo>
                    <a:pt x="25" y="814"/>
                  </a:lnTo>
                  <a:lnTo>
                    <a:pt x="29" y="808"/>
                  </a:lnTo>
                  <a:lnTo>
                    <a:pt x="31" y="802"/>
                  </a:lnTo>
                  <a:lnTo>
                    <a:pt x="31" y="802"/>
                  </a:lnTo>
                  <a:lnTo>
                    <a:pt x="37" y="750"/>
                  </a:lnTo>
                  <a:lnTo>
                    <a:pt x="46" y="697"/>
                  </a:lnTo>
                  <a:lnTo>
                    <a:pt x="56" y="645"/>
                  </a:lnTo>
                  <a:lnTo>
                    <a:pt x="70" y="592"/>
                  </a:lnTo>
                  <a:lnTo>
                    <a:pt x="83" y="541"/>
                  </a:lnTo>
                  <a:lnTo>
                    <a:pt x="99" y="489"/>
                  </a:lnTo>
                  <a:lnTo>
                    <a:pt x="114" y="438"/>
                  </a:lnTo>
                  <a:lnTo>
                    <a:pt x="132" y="388"/>
                  </a:lnTo>
                  <a:lnTo>
                    <a:pt x="132" y="388"/>
                  </a:lnTo>
                  <a:lnTo>
                    <a:pt x="151" y="337"/>
                  </a:lnTo>
                  <a:lnTo>
                    <a:pt x="171" y="286"/>
                  </a:lnTo>
                  <a:lnTo>
                    <a:pt x="192" y="238"/>
                  </a:lnTo>
                  <a:lnTo>
                    <a:pt x="218" y="189"/>
                  </a:lnTo>
                  <a:lnTo>
                    <a:pt x="243" y="142"/>
                  </a:lnTo>
                  <a:lnTo>
                    <a:pt x="272" y="98"/>
                  </a:lnTo>
                  <a:lnTo>
                    <a:pt x="301" y="53"/>
                  </a:lnTo>
                  <a:lnTo>
                    <a:pt x="336" y="10"/>
                  </a:lnTo>
                  <a:lnTo>
                    <a:pt x="336" y="10"/>
                  </a:lnTo>
                  <a:lnTo>
                    <a:pt x="338" y="8"/>
                  </a:lnTo>
                  <a:lnTo>
                    <a:pt x="338" y="6"/>
                  </a:lnTo>
                  <a:lnTo>
                    <a:pt x="334" y="2"/>
                  </a:lnTo>
                  <a:lnTo>
                    <a:pt x="330" y="0"/>
                  </a:lnTo>
                  <a:lnTo>
                    <a:pt x="325" y="0"/>
                  </a:lnTo>
                  <a:lnTo>
                    <a:pt x="325" y="0"/>
                  </a:lnTo>
                  <a:close/>
                </a:path>
              </a:pathLst>
            </a:custGeom>
            <a:solidFill>
              <a:srgbClr val="2C364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47494B"/>
                </a:solidFill>
                <a:latin typeface="Arial"/>
                <a:ea typeface="Arial"/>
                <a:cs typeface="Arial"/>
                <a:sym typeface="Arial"/>
              </a:endParaRPr>
            </a:p>
          </p:txBody>
        </p:sp>
        <p:sp>
          <p:nvSpPr>
            <p:cNvPr id="283" name="Google Shape;283;p6"/>
            <p:cNvSpPr/>
            <p:nvPr/>
          </p:nvSpPr>
          <p:spPr>
            <a:xfrm>
              <a:off x="4890691" y="2114161"/>
              <a:ext cx="474662" cy="103585"/>
            </a:xfrm>
            <a:custGeom>
              <a:rect b="b" l="l" r="r" t="t"/>
              <a:pathLst>
                <a:path extrusionOk="0" h="250" w="854">
                  <a:moveTo>
                    <a:pt x="4" y="250"/>
                  </a:moveTo>
                  <a:lnTo>
                    <a:pt x="4" y="250"/>
                  </a:lnTo>
                  <a:lnTo>
                    <a:pt x="14" y="250"/>
                  </a:lnTo>
                  <a:lnTo>
                    <a:pt x="25" y="250"/>
                  </a:lnTo>
                  <a:lnTo>
                    <a:pt x="49" y="248"/>
                  </a:lnTo>
                  <a:lnTo>
                    <a:pt x="95" y="238"/>
                  </a:lnTo>
                  <a:lnTo>
                    <a:pt x="95" y="238"/>
                  </a:lnTo>
                  <a:lnTo>
                    <a:pt x="212" y="215"/>
                  </a:lnTo>
                  <a:lnTo>
                    <a:pt x="212" y="215"/>
                  </a:lnTo>
                  <a:lnTo>
                    <a:pt x="331" y="189"/>
                  </a:lnTo>
                  <a:lnTo>
                    <a:pt x="448" y="162"/>
                  </a:lnTo>
                  <a:lnTo>
                    <a:pt x="448" y="162"/>
                  </a:lnTo>
                  <a:lnTo>
                    <a:pt x="559" y="133"/>
                  </a:lnTo>
                  <a:lnTo>
                    <a:pt x="613" y="115"/>
                  </a:lnTo>
                  <a:lnTo>
                    <a:pt x="670" y="98"/>
                  </a:lnTo>
                  <a:lnTo>
                    <a:pt x="670" y="98"/>
                  </a:lnTo>
                  <a:lnTo>
                    <a:pt x="718" y="80"/>
                  </a:lnTo>
                  <a:lnTo>
                    <a:pt x="769" y="63"/>
                  </a:lnTo>
                  <a:lnTo>
                    <a:pt x="769" y="63"/>
                  </a:lnTo>
                  <a:lnTo>
                    <a:pt x="790" y="53"/>
                  </a:lnTo>
                  <a:lnTo>
                    <a:pt x="816" y="45"/>
                  </a:lnTo>
                  <a:lnTo>
                    <a:pt x="825" y="39"/>
                  </a:lnTo>
                  <a:lnTo>
                    <a:pt x="837" y="34"/>
                  </a:lnTo>
                  <a:lnTo>
                    <a:pt x="845" y="26"/>
                  </a:lnTo>
                  <a:lnTo>
                    <a:pt x="853" y="16"/>
                  </a:lnTo>
                  <a:lnTo>
                    <a:pt x="853" y="16"/>
                  </a:lnTo>
                  <a:lnTo>
                    <a:pt x="854" y="12"/>
                  </a:lnTo>
                  <a:lnTo>
                    <a:pt x="853" y="6"/>
                  </a:lnTo>
                  <a:lnTo>
                    <a:pt x="851" y="2"/>
                  </a:lnTo>
                  <a:lnTo>
                    <a:pt x="845" y="0"/>
                  </a:lnTo>
                  <a:lnTo>
                    <a:pt x="845" y="0"/>
                  </a:lnTo>
                  <a:lnTo>
                    <a:pt x="835" y="0"/>
                  </a:lnTo>
                  <a:lnTo>
                    <a:pt x="825" y="2"/>
                  </a:lnTo>
                  <a:lnTo>
                    <a:pt x="804" y="10"/>
                  </a:lnTo>
                  <a:lnTo>
                    <a:pt x="767" y="30"/>
                  </a:lnTo>
                  <a:lnTo>
                    <a:pt x="767" y="30"/>
                  </a:lnTo>
                  <a:lnTo>
                    <a:pt x="716" y="49"/>
                  </a:lnTo>
                  <a:lnTo>
                    <a:pt x="668" y="67"/>
                  </a:lnTo>
                  <a:lnTo>
                    <a:pt x="668" y="67"/>
                  </a:lnTo>
                  <a:lnTo>
                    <a:pt x="609" y="86"/>
                  </a:lnTo>
                  <a:lnTo>
                    <a:pt x="549" y="104"/>
                  </a:lnTo>
                  <a:lnTo>
                    <a:pt x="430" y="135"/>
                  </a:lnTo>
                  <a:lnTo>
                    <a:pt x="430" y="135"/>
                  </a:lnTo>
                  <a:lnTo>
                    <a:pt x="313" y="162"/>
                  </a:lnTo>
                  <a:lnTo>
                    <a:pt x="197" y="187"/>
                  </a:lnTo>
                  <a:lnTo>
                    <a:pt x="197" y="187"/>
                  </a:lnTo>
                  <a:lnTo>
                    <a:pt x="90" y="213"/>
                  </a:lnTo>
                  <a:lnTo>
                    <a:pt x="90" y="213"/>
                  </a:lnTo>
                  <a:lnTo>
                    <a:pt x="45" y="222"/>
                  </a:lnTo>
                  <a:lnTo>
                    <a:pt x="22" y="230"/>
                  </a:lnTo>
                  <a:lnTo>
                    <a:pt x="10" y="236"/>
                  </a:lnTo>
                  <a:lnTo>
                    <a:pt x="0" y="242"/>
                  </a:lnTo>
                  <a:lnTo>
                    <a:pt x="0" y="242"/>
                  </a:lnTo>
                  <a:lnTo>
                    <a:pt x="0" y="244"/>
                  </a:lnTo>
                  <a:lnTo>
                    <a:pt x="0" y="246"/>
                  </a:lnTo>
                  <a:lnTo>
                    <a:pt x="0" y="248"/>
                  </a:lnTo>
                  <a:lnTo>
                    <a:pt x="4" y="250"/>
                  </a:lnTo>
                  <a:lnTo>
                    <a:pt x="4" y="250"/>
                  </a:lnTo>
                  <a:close/>
                </a:path>
              </a:pathLst>
            </a:custGeom>
            <a:solidFill>
              <a:srgbClr val="2C364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47494B"/>
                </a:solidFill>
                <a:latin typeface="Arial"/>
                <a:ea typeface="Arial"/>
                <a:cs typeface="Arial"/>
                <a:sym typeface="Arial"/>
              </a:endParaRPr>
            </a:p>
          </p:txBody>
        </p:sp>
        <p:sp>
          <p:nvSpPr>
            <p:cNvPr id="284" name="Google Shape;284;p6"/>
            <p:cNvSpPr/>
            <p:nvPr/>
          </p:nvSpPr>
          <p:spPr>
            <a:xfrm>
              <a:off x="5082778" y="1948664"/>
              <a:ext cx="438150" cy="100013"/>
            </a:xfrm>
            <a:custGeom>
              <a:rect b="b" l="l" r="r" t="t"/>
              <a:pathLst>
                <a:path extrusionOk="0" h="240" w="788">
                  <a:moveTo>
                    <a:pt x="9" y="240"/>
                  </a:moveTo>
                  <a:lnTo>
                    <a:pt x="9" y="240"/>
                  </a:lnTo>
                  <a:lnTo>
                    <a:pt x="107" y="203"/>
                  </a:lnTo>
                  <a:lnTo>
                    <a:pt x="157" y="187"/>
                  </a:lnTo>
                  <a:lnTo>
                    <a:pt x="206" y="172"/>
                  </a:lnTo>
                  <a:lnTo>
                    <a:pt x="206" y="172"/>
                  </a:lnTo>
                  <a:lnTo>
                    <a:pt x="258" y="160"/>
                  </a:lnTo>
                  <a:lnTo>
                    <a:pt x="309" y="148"/>
                  </a:lnTo>
                  <a:lnTo>
                    <a:pt x="412" y="127"/>
                  </a:lnTo>
                  <a:lnTo>
                    <a:pt x="412" y="127"/>
                  </a:lnTo>
                  <a:lnTo>
                    <a:pt x="515" y="106"/>
                  </a:lnTo>
                  <a:lnTo>
                    <a:pt x="566" y="96"/>
                  </a:lnTo>
                  <a:lnTo>
                    <a:pt x="618" y="82"/>
                  </a:lnTo>
                  <a:lnTo>
                    <a:pt x="618" y="82"/>
                  </a:lnTo>
                  <a:lnTo>
                    <a:pt x="659" y="70"/>
                  </a:lnTo>
                  <a:lnTo>
                    <a:pt x="700" y="57"/>
                  </a:lnTo>
                  <a:lnTo>
                    <a:pt x="700" y="57"/>
                  </a:lnTo>
                  <a:lnTo>
                    <a:pt x="722" y="51"/>
                  </a:lnTo>
                  <a:lnTo>
                    <a:pt x="745" y="43"/>
                  </a:lnTo>
                  <a:lnTo>
                    <a:pt x="766" y="34"/>
                  </a:lnTo>
                  <a:lnTo>
                    <a:pt x="776" y="26"/>
                  </a:lnTo>
                  <a:lnTo>
                    <a:pt x="784" y="20"/>
                  </a:lnTo>
                  <a:lnTo>
                    <a:pt x="784" y="20"/>
                  </a:lnTo>
                  <a:lnTo>
                    <a:pt x="788" y="12"/>
                  </a:lnTo>
                  <a:lnTo>
                    <a:pt x="788" y="6"/>
                  </a:lnTo>
                  <a:lnTo>
                    <a:pt x="782" y="2"/>
                  </a:lnTo>
                  <a:lnTo>
                    <a:pt x="776" y="0"/>
                  </a:lnTo>
                  <a:lnTo>
                    <a:pt x="776" y="0"/>
                  </a:lnTo>
                  <a:lnTo>
                    <a:pt x="766" y="0"/>
                  </a:lnTo>
                  <a:lnTo>
                    <a:pt x="757" y="4"/>
                  </a:lnTo>
                  <a:lnTo>
                    <a:pt x="737" y="10"/>
                  </a:lnTo>
                  <a:lnTo>
                    <a:pt x="698" y="28"/>
                  </a:lnTo>
                  <a:lnTo>
                    <a:pt x="698" y="28"/>
                  </a:lnTo>
                  <a:lnTo>
                    <a:pt x="644" y="45"/>
                  </a:lnTo>
                  <a:lnTo>
                    <a:pt x="589" y="59"/>
                  </a:lnTo>
                  <a:lnTo>
                    <a:pt x="589" y="59"/>
                  </a:lnTo>
                  <a:lnTo>
                    <a:pt x="539" y="72"/>
                  </a:lnTo>
                  <a:lnTo>
                    <a:pt x="486" y="84"/>
                  </a:lnTo>
                  <a:lnTo>
                    <a:pt x="383" y="106"/>
                  </a:lnTo>
                  <a:lnTo>
                    <a:pt x="383" y="106"/>
                  </a:lnTo>
                  <a:lnTo>
                    <a:pt x="286" y="125"/>
                  </a:lnTo>
                  <a:lnTo>
                    <a:pt x="237" y="135"/>
                  </a:lnTo>
                  <a:lnTo>
                    <a:pt x="186" y="148"/>
                  </a:lnTo>
                  <a:lnTo>
                    <a:pt x="138" y="162"/>
                  </a:lnTo>
                  <a:lnTo>
                    <a:pt x="89" y="179"/>
                  </a:lnTo>
                  <a:lnTo>
                    <a:pt x="44" y="201"/>
                  </a:lnTo>
                  <a:lnTo>
                    <a:pt x="23" y="215"/>
                  </a:lnTo>
                  <a:lnTo>
                    <a:pt x="1" y="226"/>
                  </a:lnTo>
                  <a:lnTo>
                    <a:pt x="1" y="226"/>
                  </a:lnTo>
                  <a:lnTo>
                    <a:pt x="0" y="228"/>
                  </a:lnTo>
                  <a:lnTo>
                    <a:pt x="0" y="232"/>
                  </a:lnTo>
                  <a:lnTo>
                    <a:pt x="0" y="236"/>
                  </a:lnTo>
                  <a:lnTo>
                    <a:pt x="5" y="240"/>
                  </a:lnTo>
                  <a:lnTo>
                    <a:pt x="9" y="240"/>
                  </a:lnTo>
                  <a:lnTo>
                    <a:pt x="9" y="240"/>
                  </a:lnTo>
                  <a:close/>
                </a:path>
              </a:pathLst>
            </a:custGeom>
            <a:solidFill>
              <a:srgbClr val="2C364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47494B"/>
                </a:solidFill>
                <a:latin typeface="Arial"/>
                <a:ea typeface="Arial"/>
                <a:cs typeface="Arial"/>
                <a:sym typeface="Arial"/>
              </a:endParaRPr>
            </a:p>
          </p:txBody>
        </p:sp>
        <p:sp>
          <p:nvSpPr>
            <p:cNvPr id="285" name="Google Shape;285;p6"/>
            <p:cNvSpPr/>
            <p:nvPr/>
          </p:nvSpPr>
          <p:spPr>
            <a:xfrm>
              <a:off x="5393928" y="1815314"/>
              <a:ext cx="317500" cy="52388"/>
            </a:xfrm>
            <a:custGeom>
              <a:rect b="b" l="l" r="r" t="t"/>
              <a:pathLst>
                <a:path extrusionOk="0" h="127" w="570">
                  <a:moveTo>
                    <a:pt x="6" y="127"/>
                  </a:moveTo>
                  <a:lnTo>
                    <a:pt x="6" y="127"/>
                  </a:lnTo>
                  <a:lnTo>
                    <a:pt x="41" y="127"/>
                  </a:lnTo>
                  <a:lnTo>
                    <a:pt x="74" y="125"/>
                  </a:lnTo>
                  <a:lnTo>
                    <a:pt x="107" y="121"/>
                  </a:lnTo>
                  <a:lnTo>
                    <a:pt x="142" y="115"/>
                  </a:lnTo>
                  <a:lnTo>
                    <a:pt x="208" y="103"/>
                  </a:lnTo>
                  <a:lnTo>
                    <a:pt x="274" y="92"/>
                  </a:lnTo>
                  <a:lnTo>
                    <a:pt x="274" y="92"/>
                  </a:lnTo>
                  <a:lnTo>
                    <a:pt x="346" y="78"/>
                  </a:lnTo>
                  <a:lnTo>
                    <a:pt x="418" y="64"/>
                  </a:lnTo>
                  <a:lnTo>
                    <a:pt x="489" y="47"/>
                  </a:lnTo>
                  <a:lnTo>
                    <a:pt x="559" y="29"/>
                  </a:lnTo>
                  <a:lnTo>
                    <a:pt x="559" y="29"/>
                  </a:lnTo>
                  <a:lnTo>
                    <a:pt x="564" y="26"/>
                  </a:lnTo>
                  <a:lnTo>
                    <a:pt x="568" y="22"/>
                  </a:lnTo>
                  <a:lnTo>
                    <a:pt x="570" y="16"/>
                  </a:lnTo>
                  <a:lnTo>
                    <a:pt x="570" y="10"/>
                  </a:lnTo>
                  <a:lnTo>
                    <a:pt x="568" y="6"/>
                  </a:lnTo>
                  <a:lnTo>
                    <a:pt x="564" y="2"/>
                  </a:lnTo>
                  <a:lnTo>
                    <a:pt x="561" y="0"/>
                  </a:lnTo>
                  <a:lnTo>
                    <a:pt x="553" y="0"/>
                  </a:lnTo>
                  <a:lnTo>
                    <a:pt x="553" y="0"/>
                  </a:lnTo>
                  <a:lnTo>
                    <a:pt x="487" y="18"/>
                  </a:lnTo>
                  <a:lnTo>
                    <a:pt x="418" y="35"/>
                  </a:lnTo>
                  <a:lnTo>
                    <a:pt x="352" y="49"/>
                  </a:lnTo>
                  <a:lnTo>
                    <a:pt x="284" y="62"/>
                  </a:lnTo>
                  <a:lnTo>
                    <a:pt x="284" y="62"/>
                  </a:lnTo>
                  <a:lnTo>
                    <a:pt x="214" y="74"/>
                  </a:lnTo>
                  <a:lnTo>
                    <a:pt x="144" y="84"/>
                  </a:lnTo>
                  <a:lnTo>
                    <a:pt x="74" y="96"/>
                  </a:lnTo>
                  <a:lnTo>
                    <a:pt x="39" y="103"/>
                  </a:lnTo>
                  <a:lnTo>
                    <a:pt x="6" y="113"/>
                  </a:lnTo>
                  <a:lnTo>
                    <a:pt x="6" y="113"/>
                  </a:lnTo>
                  <a:lnTo>
                    <a:pt x="2" y="115"/>
                  </a:lnTo>
                  <a:lnTo>
                    <a:pt x="0" y="121"/>
                  </a:lnTo>
                  <a:lnTo>
                    <a:pt x="2" y="125"/>
                  </a:lnTo>
                  <a:lnTo>
                    <a:pt x="6" y="127"/>
                  </a:lnTo>
                  <a:lnTo>
                    <a:pt x="6" y="127"/>
                  </a:lnTo>
                  <a:close/>
                </a:path>
              </a:pathLst>
            </a:custGeom>
            <a:solidFill>
              <a:srgbClr val="2C364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47494B"/>
                </a:solidFill>
                <a:latin typeface="Arial"/>
                <a:ea typeface="Arial"/>
                <a:cs typeface="Arial"/>
                <a:sym typeface="Arial"/>
              </a:endParaRPr>
            </a:p>
          </p:txBody>
        </p:sp>
      </p:grpSp>
      <p:cxnSp>
        <p:nvCxnSpPr>
          <p:cNvPr id="286" name="Google Shape;286;p6"/>
          <p:cNvCxnSpPr/>
          <p:nvPr/>
        </p:nvCxnSpPr>
        <p:spPr>
          <a:xfrm>
            <a:off x="4685903" y="2508257"/>
            <a:ext cx="1514475" cy="0"/>
          </a:xfrm>
          <a:prstGeom prst="straightConnector1">
            <a:avLst/>
          </a:prstGeom>
          <a:noFill/>
          <a:ln cap="flat" cmpd="sng" w="25400">
            <a:solidFill>
              <a:srgbClr val="2C3640"/>
            </a:solidFill>
            <a:prstDash val="solid"/>
            <a:miter lim="800000"/>
            <a:headEnd len="sm" w="sm" type="none"/>
            <a:tailEnd len="sm" w="sm" type="none"/>
          </a:ln>
        </p:spPr>
      </p:cxnSp>
      <p:sp>
        <p:nvSpPr>
          <p:cNvPr id="287" name="Google Shape;287;p6"/>
          <p:cNvSpPr/>
          <p:nvPr/>
        </p:nvSpPr>
        <p:spPr>
          <a:xfrm>
            <a:off x="4832038" y="2200173"/>
            <a:ext cx="1453347" cy="33855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A0A3A6"/>
              </a:buClr>
              <a:buSzPts val="1600"/>
              <a:buFont typeface="Microsoft Yahei"/>
              <a:buNone/>
            </a:pPr>
            <a:r>
              <a:rPr b="1" i="0" lang="en-US" sz="1600" u="none" cap="none" strike="noStrike">
                <a:solidFill>
                  <a:srgbClr val="A0A3A6"/>
                </a:solidFill>
                <a:latin typeface="Microsoft Yahei"/>
                <a:ea typeface="Microsoft Yahei"/>
                <a:cs typeface="Microsoft Yahei"/>
                <a:sym typeface="Microsoft Yahei"/>
              </a:rPr>
              <a:t>title content</a:t>
            </a:r>
            <a:endParaRPr b="1" i="0" sz="1600" u="none" cap="none" strike="noStrike">
              <a:solidFill>
                <a:srgbClr val="A0A3A6"/>
              </a:solidFill>
              <a:latin typeface="Microsoft Yahei"/>
              <a:ea typeface="Microsoft Yahei"/>
              <a:cs typeface="Microsoft Yahei"/>
              <a:sym typeface="Microsoft Yahei"/>
            </a:endParaRPr>
          </a:p>
        </p:txBody>
      </p:sp>
      <p:sp>
        <p:nvSpPr>
          <p:cNvPr id="288" name="Google Shape;288;p6"/>
          <p:cNvSpPr/>
          <p:nvPr/>
        </p:nvSpPr>
        <p:spPr>
          <a:xfrm>
            <a:off x="6471841" y="1649817"/>
            <a:ext cx="1111250" cy="858441"/>
          </a:xfrm>
          <a:custGeom>
            <a:rect b="b" l="l" r="r" t="t"/>
            <a:pathLst>
              <a:path extrusionOk="0" h="2057" w="1999">
                <a:moveTo>
                  <a:pt x="230" y="1472"/>
                </a:moveTo>
                <a:lnTo>
                  <a:pt x="230" y="1472"/>
                </a:lnTo>
                <a:lnTo>
                  <a:pt x="230" y="1452"/>
                </a:lnTo>
                <a:lnTo>
                  <a:pt x="232" y="1401"/>
                </a:lnTo>
                <a:lnTo>
                  <a:pt x="238" y="1322"/>
                </a:lnTo>
                <a:lnTo>
                  <a:pt x="244" y="1273"/>
                </a:lnTo>
                <a:lnTo>
                  <a:pt x="251" y="1219"/>
                </a:lnTo>
                <a:lnTo>
                  <a:pt x="263" y="1160"/>
                </a:lnTo>
                <a:lnTo>
                  <a:pt x="277" y="1098"/>
                </a:lnTo>
                <a:lnTo>
                  <a:pt x="292" y="1034"/>
                </a:lnTo>
                <a:lnTo>
                  <a:pt x="312" y="966"/>
                </a:lnTo>
                <a:lnTo>
                  <a:pt x="337" y="895"/>
                </a:lnTo>
                <a:lnTo>
                  <a:pt x="364" y="823"/>
                </a:lnTo>
                <a:lnTo>
                  <a:pt x="397" y="751"/>
                </a:lnTo>
                <a:lnTo>
                  <a:pt x="417" y="714"/>
                </a:lnTo>
                <a:lnTo>
                  <a:pt x="436" y="677"/>
                </a:lnTo>
                <a:lnTo>
                  <a:pt x="456" y="642"/>
                </a:lnTo>
                <a:lnTo>
                  <a:pt x="479" y="605"/>
                </a:lnTo>
                <a:lnTo>
                  <a:pt x="502" y="570"/>
                </a:lnTo>
                <a:lnTo>
                  <a:pt x="528" y="535"/>
                </a:lnTo>
                <a:lnTo>
                  <a:pt x="555" y="500"/>
                </a:lnTo>
                <a:lnTo>
                  <a:pt x="582" y="467"/>
                </a:lnTo>
                <a:lnTo>
                  <a:pt x="611" y="432"/>
                </a:lnTo>
                <a:lnTo>
                  <a:pt x="643" y="399"/>
                </a:lnTo>
                <a:lnTo>
                  <a:pt x="676" y="368"/>
                </a:lnTo>
                <a:lnTo>
                  <a:pt x="711" y="337"/>
                </a:lnTo>
                <a:lnTo>
                  <a:pt x="748" y="306"/>
                </a:lnTo>
                <a:lnTo>
                  <a:pt x="787" y="276"/>
                </a:lnTo>
                <a:lnTo>
                  <a:pt x="825" y="247"/>
                </a:lnTo>
                <a:lnTo>
                  <a:pt x="868" y="220"/>
                </a:lnTo>
                <a:lnTo>
                  <a:pt x="911" y="195"/>
                </a:lnTo>
                <a:lnTo>
                  <a:pt x="958" y="169"/>
                </a:lnTo>
                <a:lnTo>
                  <a:pt x="1005" y="146"/>
                </a:lnTo>
                <a:lnTo>
                  <a:pt x="1055" y="125"/>
                </a:lnTo>
                <a:lnTo>
                  <a:pt x="1108" y="103"/>
                </a:lnTo>
                <a:lnTo>
                  <a:pt x="1162" y="84"/>
                </a:lnTo>
                <a:lnTo>
                  <a:pt x="1219" y="68"/>
                </a:lnTo>
                <a:lnTo>
                  <a:pt x="1277" y="53"/>
                </a:lnTo>
                <a:lnTo>
                  <a:pt x="1337" y="39"/>
                </a:lnTo>
                <a:lnTo>
                  <a:pt x="1400" y="27"/>
                </a:lnTo>
                <a:lnTo>
                  <a:pt x="1466" y="18"/>
                </a:lnTo>
                <a:lnTo>
                  <a:pt x="1534" y="10"/>
                </a:lnTo>
                <a:lnTo>
                  <a:pt x="1604" y="4"/>
                </a:lnTo>
                <a:lnTo>
                  <a:pt x="1676" y="2"/>
                </a:lnTo>
                <a:lnTo>
                  <a:pt x="1752" y="0"/>
                </a:lnTo>
                <a:lnTo>
                  <a:pt x="1830" y="2"/>
                </a:lnTo>
                <a:lnTo>
                  <a:pt x="1911" y="6"/>
                </a:lnTo>
                <a:lnTo>
                  <a:pt x="1993" y="12"/>
                </a:lnTo>
                <a:lnTo>
                  <a:pt x="1995" y="29"/>
                </a:lnTo>
                <a:lnTo>
                  <a:pt x="1999" y="76"/>
                </a:lnTo>
                <a:lnTo>
                  <a:pt x="1999" y="109"/>
                </a:lnTo>
                <a:lnTo>
                  <a:pt x="1999" y="148"/>
                </a:lnTo>
                <a:lnTo>
                  <a:pt x="1997" y="193"/>
                </a:lnTo>
                <a:lnTo>
                  <a:pt x="1993" y="243"/>
                </a:lnTo>
                <a:lnTo>
                  <a:pt x="1987" y="298"/>
                </a:lnTo>
                <a:lnTo>
                  <a:pt x="1980" y="356"/>
                </a:lnTo>
                <a:lnTo>
                  <a:pt x="1968" y="417"/>
                </a:lnTo>
                <a:lnTo>
                  <a:pt x="1952" y="481"/>
                </a:lnTo>
                <a:lnTo>
                  <a:pt x="1933" y="547"/>
                </a:lnTo>
                <a:lnTo>
                  <a:pt x="1909" y="615"/>
                </a:lnTo>
                <a:lnTo>
                  <a:pt x="1882" y="685"/>
                </a:lnTo>
                <a:lnTo>
                  <a:pt x="1865" y="720"/>
                </a:lnTo>
                <a:lnTo>
                  <a:pt x="1849" y="755"/>
                </a:lnTo>
                <a:lnTo>
                  <a:pt x="1830" y="790"/>
                </a:lnTo>
                <a:lnTo>
                  <a:pt x="1808" y="825"/>
                </a:lnTo>
                <a:lnTo>
                  <a:pt x="1787" y="860"/>
                </a:lnTo>
                <a:lnTo>
                  <a:pt x="1764" y="895"/>
                </a:lnTo>
                <a:lnTo>
                  <a:pt x="1738" y="929"/>
                </a:lnTo>
                <a:lnTo>
                  <a:pt x="1713" y="964"/>
                </a:lnTo>
                <a:lnTo>
                  <a:pt x="1684" y="999"/>
                </a:lnTo>
                <a:lnTo>
                  <a:pt x="1653" y="1032"/>
                </a:lnTo>
                <a:lnTo>
                  <a:pt x="1621" y="1065"/>
                </a:lnTo>
                <a:lnTo>
                  <a:pt x="1588" y="1096"/>
                </a:lnTo>
                <a:lnTo>
                  <a:pt x="1551" y="1129"/>
                </a:lnTo>
                <a:lnTo>
                  <a:pt x="1514" y="1160"/>
                </a:lnTo>
                <a:lnTo>
                  <a:pt x="1474" y="1189"/>
                </a:lnTo>
                <a:lnTo>
                  <a:pt x="1433" y="1220"/>
                </a:lnTo>
                <a:lnTo>
                  <a:pt x="1388" y="1248"/>
                </a:lnTo>
                <a:lnTo>
                  <a:pt x="1341" y="1277"/>
                </a:lnTo>
                <a:lnTo>
                  <a:pt x="1293" y="1302"/>
                </a:lnTo>
                <a:lnTo>
                  <a:pt x="1242" y="1328"/>
                </a:lnTo>
                <a:lnTo>
                  <a:pt x="1187" y="1353"/>
                </a:lnTo>
                <a:lnTo>
                  <a:pt x="1133" y="1376"/>
                </a:lnTo>
                <a:lnTo>
                  <a:pt x="1075" y="1398"/>
                </a:lnTo>
                <a:lnTo>
                  <a:pt x="1014" y="1419"/>
                </a:lnTo>
                <a:lnTo>
                  <a:pt x="950" y="1438"/>
                </a:lnTo>
                <a:lnTo>
                  <a:pt x="884" y="1456"/>
                </a:lnTo>
                <a:lnTo>
                  <a:pt x="816" y="1472"/>
                </a:lnTo>
                <a:lnTo>
                  <a:pt x="744" y="1487"/>
                </a:lnTo>
                <a:lnTo>
                  <a:pt x="670" y="1499"/>
                </a:lnTo>
                <a:lnTo>
                  <a:pt x="592" y="1510"/>
                </a:lnTo>
                <a:lnTo>
                  <a:pt x="512" y="1520"/>
                </a:lnTo>
                <a:lnTo>
                  <a:pt x="430" y="1528"/>
                </a:lnTo>
                <a:lnTo>
                  <a:pt x="345" y="1532"/>
                </a:lnTo>
                <a:lnTo>
                  <a:pt x="255" y="1536"/>
                </a:lnTo>
                <a:lnTo>
                  <a:pt x="230" y="1586"/>
                </a:lnTo>
                <a:lnTo>
                  <a:pt x="203" y="1641"/>
                </a:lnTo>
                <a:lnTo>
                  <a:pt x="172" y="1711"/>
                </a:lnTo>
                <a:lnTo>
                  <a:pt x="156" y="1750"/>
                </a:lnTo>
                <a:lnTo>
                  <a:pt x="142" y="1791"/>
                </a:lnTo>
                <a:lnTo>
                  <a:pt x="127" y="1834"/>
                </a:lnTo>
                <a:lnTo>
                  <a:pt x="115" y="1876"/>
                </a:lnTo>
                <a:lnTo>
                  <a:pt x="103" y="1919"/>
                </a:lnTo>
                <a:lnTo>
                  <a:pt x="96" y="1962"/>
                </a:lnTo>
                <a:lnTo>
                  <a:pt x="92" y="2003"/>
                </a:lnTo>
                <a:lnTo>
                  <a:pt x="90" y="2044"/>
                </a:lnTo>
                <a:lnTo>
                  <a:pt x="0" y="2057"/>
                </a:lnTo>
                <a:lnTo>
                  <a:pt x="18" y="1991"/>
                </a:lnTo>
                <a:lnTo>
                  <a:pt x="39" y="1919"/>
                </a:lnTo>
                <a:lnTo>
                  <a:pt x="66" y="1832"/>
                </a:lnTo>
                <a:lnTo>
                  <a:pt x="101" y="1736"/>
                </a:lnTo>
                <a:lnTo>
                  <a:pt x="119" y="1688"/>
                </a:lnTo>
                <a:lnTo>
                  <a:pt x="140" y="1639"/>
                </a:lnTo>
                <a:lnTo>
                  <a:pt x="162" y="1592"/>
                </a:lnTo>
                <a:lnTo>
                  <a:pt x="183" y="1547"/>
                </a:lnTo>
                <a:lnTo>
                  <a:pt x="207" y="1507"/>
                </a:lnTo>
                <a:lnTo>
                  <a:pt x="230" y="1472"/>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47494B"/>
              </a:solidFill>
              <a:latin typeface="Arial"/>
              <a:ea typeface="Arial"/>
              <a:cs typeface="Arial"/>
              <a:sym typeface="Arial"/>
            </a:endParaRPr>
          </a:p>
        </p:txBody>
      </p:sp>
      <p:grpSp>
        <p:nvGrpSpPr>
          <p:cNvPr id="289" name="Google Shape;289;p6"/>
          <p:cNvGrpSpPr/>
          <p:nvPr/>
        </p:nvGrpSpPr>
        <p:grpSpPr>
          <a:xfrm>
            <a:off x="6640116" y="1695061"/>
            <a:ext cx="857250" cy="571500"/>
            <a:chOff x="6640116" y="1695061"/>
            <a:chExt cx="857250" cy="571500"/>
          </a:xfrm>
        </p:grpSpPr>
        <p:sp>
          <p:nvSpPr>
            <p:cNvPr id="290" name="Google Shape;290;p6"/>
            <p:cNvSpPr/>
            <p:nvPr/>
          </p:nvSpPr>
          <p:spPr>
            <a:xfrm>
              <a:off x="6640116" y="1720064"/>
              <a:ext cx="844550" cy="546497"/>
            </a:xfrm>
            <a:custGeom>
              <a:rect b="b" l="l" r="r" t="t"/>
              <a:pathLst>
                <a:path extrusionOk="0" h="1310" w="1518">
                  <a:moveTo>
                    <a:pt x="11" y="1308"/>
                  </a:moveTo>
                  <a:lnTo>
                    <a:pt x="11" y="1308"/>
                  </a:lnTo>
                  <a:lnTo>
                    <a:pt x="68" y="1215"/>
                  </a:lnTo>
                  <a:lnTo>
                    <a:pt x="97" y="1168"/>
                  </a:lnTo>
                  <a:lnTo>
                    <a:pt x="128" y="1124"/>
                  </a:lnTo>
                  <a:lnTo>
                    <a:pt x="128" y="1124"/>
                  </a:lnTo>
                  <a:lnTo>
                    <a:pt x="165" y="1071"/>
                  </a:lnTo>
                  <a:lnTo>
                    <a:pt x="206" y="1022"/>
                  </a:lnTo>
                  <a:lnTo>
                    <a:pt x="247" y="972"/>
                  </a:lnTo>
                  <a:lnTo>
                    <a:pt x="290" y="925"/>
                  </a:lnTo>
                  <a:lnTo>
                    <a:pt x="290" y="925"/>
                  </a:lnTo>
                  <a:lnTo>
                    <a:pt x="335" y="876"/>
                  </a:lnTo>
                  <a:lnTo>
                    <a:pt x="381" y="830"/>
                  </a:lnTo>
                  <a:lnTo>
                    <a:pt x="428" y="783"/>
                  </a:lnTo>
                  <a:lnTo>
                    <a:pt x="477" y="738"/>
                  </a:lnTo>
                  <a:lnTo>
                    <a:pt x="525" y="695"/>
                  </a:lnTo>
                  <a:lnTo>
                    <a:pt x="576" y="651"/>
                  </a:lnTo>
                  <a:lnTo>
                    <a:pt x="677" y="567"/>
                  </a:lnTo>
                  <a:lnTo>
                    <a:pt x="677" y="567"/>
                  </a:lnTo>
                  <a:lnTo>
                    <a:pt x="782" y="485"/>
                  </a:lnTo>
                  <a:lnTo>
                    <a:pt x="889" y="407"/>
                  </a:lnTo>
                  <a:lnTo>
                    <a:pt x="998" y="331"/>
                  </a:lnTo>
                  <a:lnTo>
                    <a:pt x="1111" y="257"/>
                  </a:lnTo>
                  <a:lnTo>
                    <a:pt x="1111" y="257"/>
                  </a:lnTo>
                  <a:lnTo>
                    <a:pt x="1208" y="197"/>
                  </a:lnTo>
                  <a:lnTo>
                    <a:pt x="1308" y="141"/>
                  </a:lnTo>
                  <a:lnTo>
                    <a:pt x="1510" y="30"/>
                  </a:lnTo>
                  <a:lnTo>
                    <a:pt x="1510" y="30"/>
                  </a:lnTo>
                  <a:lnTo>
                    <a:pt x="1514" y="24"/>
                  </a:lnTo>
                  <a:lnTo>
                    <a:pt x="1518" y="20"/>
                  </a:lnTo>
                  <a:lnTo>
                    <a:pt x="1518" y="14"/>
                  </a:lnTo>
                  <a:lnTo>
                    <a:pt x="1516" y="8"/>
                  </a:lnTo>
                  <a:lnTo>
                    <a:pt x="1514" y="4"/>
                  </a:lnTo>
                  <a:lnTo>
                    <a:pt x="1508" y="0"/>
                  </a:lnTo>
                  <a:lnTo>
                    <a:pt x="1502" y="0"/>
                  </a:lnTo>
                  <a:lnTo>
                    <a:pt x="1496" y="0"/>
                  </a:lnTo>
                  <a:lnTo>
                    <a:pt x="1496" y="0"/>
                  </a:lnTo>
                  <a:lnTo>
                    <a:pt x="1444" y="26"/>
                  </a:lnTo>
                  <a:lnTo>
                    <a:pt x="1393" y="51"/>
                  </a:lnTo>
                  <a:lnTo>
                    <a:pt x="1343" y="78"/>
                  </a:lnTo>
                  <a:lnTo>
                    <a:pt x="1292" y="108"/>
                  </a:lnTo>
                  <a:lnTo>
                    <a:pt x="1195" y="168"/>
                  </a:lnTo>
                  <a:lnTo>
                    <a:pt x="1097" y="228"/>
                  </a:lnTo>
                  <a:lnTo>
                    <a:pt x="1097" y="228"/>
                  </a:lnTo>
                  <a:lnTo>
                    <a:pt x="985" y="304"/>
                  </a:lnTo>
                  <a:lnTo>
                    <a:pt x="872" y="380"/>
                  </a:lnTo>
                  <a:lnTo>
                    <a:pt x="763" y="462"/>
                  </a:lnTo>
                  <a:lnTo>
                    <a:pt x="658" y="544"/>
                  </a:lnTo>
                  <a:lnTo>
                    <a:pt x="658" y="544"/>
                  </a:lnTo>
                  <a:lnTo>
                    <a:pt x="554" y="629"/>
                  </a:lnTo>
                  <a:lnTo>
                    <a:pt x="504" y="672"/>
                  </a:lnTo>
                  <a:lnTo>
                    <a:pt x="455" y="717"/>
                  </a:lnTo>
                  <a:lnTo>
                    <a:pt x="407" y="763"/>
                  </a:lnTo>
                  <a:lnTo>
                    <a:pt x="360" y="810"/>
                  </a:lnTo>
                  <a:lnTo>
                    <a:pt x="313" y="857"/>
                  </a:lnTo>
                  <a:lnTo>
                    <a:pt x="268" y="906"/>
                  </a:lnTo>
                  <a:lnTo>
                    <a:pt x="268" y="906"/>
                  </a:lnTo>
                  <a:lnTo>
                    <a:pt x="228" y="952"/>
                  </a:lnTo>
                  <a:lnTo>
                    <a:pt x="187" y="1001"/>
                  </a:lnTo>
                  <a:lnTo>
                    <a:pt x="150" y="1050"/>
                  </a:lnTo>
                  <a:lnTo>
                    <a:pt x="113" y="1100"/>
                  </a:lnTo>
                  <a:lnTo>
                    <a:pt x="113" y="1100"/>
                  </a:lnTo>
                  <a:lnTo>
                    <a:pt x="80" y="1147"/>
                  </a:lnTo>
                  <a:lnTo>
                    <a:pt x="48" y="1198"/>
                  </a:lnTo>
                  <a:lnTo>
                    <a:pt x="35" y="1223"/>
                  </a:lnTo>
                  <a:lnTo>
                    <a:pt x="21" y="1248"/>
                  </a:lnTo>
                  <a:lnTo>
                    <a:pt x="10" y="1275"/>
                  </a:lnTo>
                  <a:lnTo>
                    <a:pt x="0" y="1303"/>
                  </a:lnTo>
                  <a:lnTo>
                    <a:pt x="0" y="1303"/>
                  </a:lnTo>
                  <a:lnTo>
                    <a:pt x="0" y="1307"/>
                  </a:lnTo>
                  <a:lnTo>
                    <a:pt x="4" y="1310"/>
                  </a:lnTo>
                  <a:lnTo>
                    <a:pt x="8" y="1310"/>
                  </a:lnTo>
                  <a:lnTo>
                    <a:pt x="11" y="1308"/>
                  </a:lnTo>
                  <a:lnTo>
                    <a:pt x="11" y="1308"/>
                  </a:lnTo>
                  <a:close/>
                </a:path>
              </a:pathLst>
            </a:custGeom>
            <a:solidFill>
              <a:srgbClr val="2C364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47494B"/>
                </a:solidFill>
                <a:latin typeface="Arial"/>
                <a:ea typeface="Arial"/>
                <a:cs typeface="Arial"/>
                <a:sym typeface="Arial"/>
              </a:endParaRPr>
            </a:p>
          </p:txBody>
        </p:sp>
        <p:sp>
          <p:nvSpPr>
            <p:cNvPr id="291" name="Google Shape;291;p6"/>
            <p:cNvSpPr/>
            <p:nvPr/>
          </p:nvSpPr>
          <p:spPr>
            <a:xfrm>
              <a:off x="7267179" y="1695061"/>
              <a:ext cx="117475" cy="122635"/>
            </a:xfrm>
            <a:custGeom>
              <a:rect b="b" l="l" r="r" t="t"/>
              <a:pathLst>
                <a:path extrusionOk="0" h="294" w="212">
                  <a:moveTo>
                    <a:pt x="196" y="0"/>
                  </a:moveTo>
                  <a:lnTo>
                    <a:pt x="196" y="0"/>
                  </a:lnTo>
                  <a:lnTo>
                    <a:pt x="181" y="14"/>
                  </a:lnTo>
                  <a:lnTo>
                    <a:pt x="163" y="25"/>
                  </a:lnTo>
                  <a:lnTo>
                    <a:pt x="150" y="41"/>
                  </a:lnTo>
                  <a:lnTo>
                    <a:pt x="134" y="57"/>
                  </a:lnTo>
                  <a:lnTo>
                    <a:pt x="109" y="90"/>
                  </a:lnTo>
                  <a:lnTo>
                    <a:pt x="85" y="125"/>
                  </a:lnTo>
                  <a:lnTo>
                    <a:pt x="64" y="162"/>
                  </a:lnTo>
                  <a:lnTo>
                    <a:pt x="44" y="199"/>
                  </a:lnTo>
                  <a:lnTo>
                    <a:pt x="23" y="236"/>
                  </a:lnTo>
                  <a:lnTo>
                    <a:pt x="2" y="271"/>
                  </a:lnTo>
                  <a:lnTo>
                    <a:pt x="2" y="271"/>
                  </a:lnTo>
                  <a:lnTo>
                    <a:pt x="0" y="277"/>
                  </a:lnTo>
                  <a:lnTo>
                    <a:pt x="0" y="282"/>
                  </a:lnTo>
                  <a:lnTo>
                    <a:pt x="4" y="288"/>
                  </a:lnTo>
                  <a:lnTo>
                    <a:pt x="7" y="292"/>
                  </a:lnTo>
                  <a:lnTo>
                    <a:pt x="11" y="294"/>
                  </a:lnTo>
                  <a:lnTo>
                    <a:pt x="17" y="294"/>
                  </a:lnTo>
                  <a:lnTo>
                    <a:pt x="23" y="292"/>
                  </a:lnTo>
                  <a:lnTo>
                    <a:pt x="27" y="288"/>
                  </a:lnTo>
                  <a:lnTo>
                    <a:pt x="27" y="288"/>
                  </a:lnTo>
                  <a:lnTo>
                    <a:pt x="48" y="253"/>
                  </a:lnTo>
                  <a:lnTo>
                    <a:pt x="68" y="216"/>
                  </a:lnTo>
                  <a:lnTo>
                    <a:pt x="107" y="146"/>
                  </a:lnTo>
                  <a:lnTo>
                    <a:pt x="130" y="111"/>
                  </a:lnTo>
                  <a:lnTo>
                    <a:pt x="153" y="78"/>
                  </a:lnTo>
                  <a:lnTo>
                    <a:pt x="179" y="47"/>
                  </a:lnTo>
                  <a:lnTo>
                    <a:pt x="208" y="18"/>
                  </a:lnTo>
                  <a:lnTo>
                    <a:pt x="208" y="18"/>
                  </a:lnTo>
                  <a:lnTo>
                    <a:pt x="210" y="16"/>
                  </a:lnTo>
                  <a:lnTo>
                    <a:pt x="212" y="12"/>
                  </a:lnTo>
                  <a:lnTo>
                    <a:pt x="212" y="8"/>
                  </a:lnTo>
                  <a:lnTo>
                    <a:pt x="210" y="4"/>
                  </a:lnTo>
                  <a:lnTo>
                    <a:pt x="208" y="2"/>
                  </a:lnTo>
                  <a:lnTo>
                    <a:pt x="204" y="0"/>
                  </a:lnTo>
                  <a:lnTo>
                    <a:pt x="200" y="0"/>
                  </a:lnTo>
                  <a:lnTo>
                    <a:pt x="196" y="0"/>
                  </a:lnTo>
                  <a:lnTo>
                    <a:pt x="196" y="0"/>
                  </a:lnTo>
                  <a:close/>
                </a:path>
              </a:pathLst>
            </a:custGeom>
            <a:solidFill>
              <a:srgbClr val="2C364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47494B"/>
                </a:solidFill>
                <a:latin typeface="Arial"/>
                <a:ea typeface="Arial"/>
                <a:cs typeface="Arial"/>
                <a:sym typeface="Arial"/>
              </a:endParaRPr>
            </a:p>
          </p:txBody>
        </p:sp>
        <p:sp>
          <p:nvSpPr>
            <p:cNvPr id="292" name="Google Shape;292;p6"/>
            <p:cNvSpPr/>
            <p:nvPr/>
          </p:nvSpPr>
          <p:spPr>
            <a:xfrm>
              <a:off x="6994129" y="1715302"/>
              <a:ext cx="142875" cy="244078"/>
            </a:xfrm>
            <a:custGeom>
              <a:rect b="b" l="l" r="r" t="t"/>
              <a:pathLst>
                <a:path extrusionOk="0" h="584" w="257">
                  <a:moveTo>
                    <a:pt x="242" y="4"/>
                  </a:moveTo>
                  <a:lnTo>
                    <a:pt x="242" y="4"/>
                  </a:lnTo>
                  <a:lnTo>
                    <a:pt x="209" y="70"/>
                  </a:lnTo>
                  <a:lnTo>
                    <a:pt x="175" y="138"/>
                  </a:lnTo>
                  <a:lnTo>
                    <a:pt x="113" y="272"/>
                  </a:lnTo>
                  <a:lnTo>
                    <a:pt x="113" y="272"/>
                  </a:lnTo>
                  <a:lnTo>
                    <a:pt x="80" y="344"/>
                  </a:lnTo>
                  <a:lnTo>
                    <a:pt x="51" y="416"/>
                  </a:lnTo>
                  <a:lnTo>
                    <a:pt x="24" y="488"/>
                  </a:lnTo>
                  <a:lnTo>
                    <a:pt x="12" y="525"/>
                  </a:lnTo>
                  <a:lnTo>
                    <a:pt x="2" y="564"/>
                  </a:lnTo>
                  <a:lnTo>
                    <a:pt x="2" y="564"/>
                  </a:lnTo>
                  <a:lnTo>
                    <a:pt x="0" y="570"/>
                  </a:lnTo>
                  <a:lnTo>
                    <a:pt x="2" y="576"/>
                  </a:lnTo>
                  <a:lnTo>
                    <a:pt x="6" y="580"/>
                  </a:lnTo>
                  <a:lnTo>
                    <a:pt x="12" y="582"/>
                  </a:lnTo>
                  <a:lnTo>
                    <a:pt x="18" y="584"/>
                  </a:lnTo>
                  <a:lnTo>
                    <a:pt x="22" y="582"/>
                  </a:lnTo>
                  <a:lnTo>
                    <a:pt x="26" y="580"/>
                  </a:lnTo>
                  <a:lnTo>
                    <a:pt x="29" y="574"/>
                  </a:lnTo>
                  <a:lnTo>
                    <a:pt x="29" y="574"/>
                  </a:lnTo>
                  <a:lnTo>
                    <a:pt x="39" y="537"/>
                  </a:lnTo>
                  <a:lnTo>
                    <a:pt x="51" y="502"/>
                  </a:lnTo>
                  <a:lnTo>
                    <a:pt x="76" y="432"/>
                  </a:lnTo>
                  <a:lnTo>
                    <a:pt x="103" y="364"/>
                  </a:lnTo>
                  <a:lnTo>
                    <a:pt x="135" y="296"/>
                  </a:lnTo>
                  <a:lnTo>
                    <a:pt x="135" y="296"/>
                  </a:lnTo>
                  <a:lnTo>
                    <a:pt x="168" y="226"/>
                  </a:lnTo>
                  <a:lnTo>
                    <a:pt x="201" y="156"/>
                  </a:lnTo>
                  <a:lnTo>
                    <a:pt x="216" y="120"/>
                  </a:lnTo>
                  <a:lnTo>
                    <a:pt x="232" y="84"/>
                  </a:lnTo>
                  <a:lnTo>
                    <a:pt x="245" y="48"/>
                  </a:lnTo>
                  <a:lnTo>
                    <a:pt x="257" y="11"/>
                  </a:lnTo>
                  <a:lnTo>
                    <a:pt x="257" y="11"/>
                  </a:lnTo>
                  <a:lnTo>
                    <a:pt x="255" y="6"/>
                  </a:lnTo>
                  <a:lnTo>
                    <a:pt x="251" y="2"/>
                  </a:lnTo>
                  <a:lnTo>
                    <a:pt x="247" y="0"/>
                  </a:lnTo>
                  <a:lnTo>
                    <a:pt x="244" y="2"/>
                  </a:lnTo>
                  <a:lnTo>
                    <a:pt x="242" y="4"/>
                  </a:lnTo>
                  <a:lnTo>
                    <a:pt x="242" y="4"/>
                  </a:lnTo>
                  <a:close/>
                </a:path>
              </a:pathLst>
            </a:custGeom>
            <a:solidFill>
              <a:srgbClr val="2C364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47494B"/>
                </a:solidFill>
                <a:latin typeface="Arial"/>
                <a:ea typeface="Arial"/>
                <a:cs typeface="Arial"/>
                <a:sym typeface="Arial"/>
              </a:endParaRPr>
            </a:p>
          </p:txBody>
        </p:sp>
        <p:sp>
          <p:nvSpPr>
            <p:cNvPr id="293" name="Google Shape;293;p6"/>
            <p:cNvSpPr/>
            <p:nvPr/>
          </p:nvSpPr>
          <p:spPr>
            <a:xfrm>
              <a:off x="6746479" y="1798645"/>
              <a:ext cx="188913" cy="340519"/>
            </a:xfrm>
            <a:custGeom>
              <a:rect b="b" l="l" r="r" t="t"/>
              <a:pathLst>
                <a:path extrusionOk="0" h="816" w="338">
                  <a:moveTo>
                    <a:pt x="325" y="0"/>
                  </a:moveTo>
                  <a:lnTo>
                    <a:pt x="325" y="0"/>
                  </a:lnTo>
                  <a:lnTo>
                    <a:pt x="305" y="18"/>
                  </a:lnTo>
                  <a:lnTo>
                    <a:pt x="286" y="35"/>
                  </a:lnTo>
                  <a:lnTo>
                    <a:pt x="268" y="55"/>
                  </a:lnTo>
                  <a:lnTo>
                    <a:pt x="251" y="76"/>
                  </a:lnTo>
                  <a:lnTo>
                    <a:pt x="235" y="98"/>
                  </a:lnTo>
                  <a:lnTo>
                    <a:pt x="219" y="121"/>
                  </a:lnTo>
                  <a:lnTo>
                    <a:pt x="192" y="170"/>
                  </a:lnTo>
                  <a:lnTo>
                    <a:pt x="169" y="218"/>
                  </a:lnTo>
                  <a:lnTo>
                    <a:pt x="146" y="269"/>
                  </a:lnTo>
                  <a:lnTo>
                    <a:pt x="126" y="319"/>
                  </a:lnTo>
                  <a:lnTo>
                    <a:pt x="109" y="366"/>
                  </a:lnTo>
                  <a:lnTo>
                    <a:pt x="109" y="366"/>
                  </a:lnTo>
                  <a:lnTo>
                    <a:pt x="89" y="419"/>
                  </a:lnTo>
                  <a:lnTo>
                    <a:pt x="72" y="471"/>
                  </a:lnTo>
                  <a:lnTo>
                    <a:pt x="54" y="526"/>
                  </a:lnTo>
                  <a:lnTo>
                    <a:pt x="40" y="580"/>
                  </a:lnTo>
                  <a:lnTo>
                    <a:pt x="27" y="635"/>
                  </a:lnTo>
                  <a:lnTo>
                    <a:pt x="15" y="689"/>
                  </a:lnTo>
                  <a:lnTo>
                    <a:pt x="7" y="744"/>
                  </a:lnTo>
                  <a:lnTo>
                    <a:pt x="0" y="800"/>
                  </a:lnTo>
                  <a:lnTo>
                    <a:pt x="0" y="800"/>
                  </a:lnTo>
                  <a:lnTo>
                    <a:pt x="0" y="806"/>
                  </a:lnTo>
                  <a:lnTo>
                    <a:pt x="3" y="812"/>
                  </a:lnTo>
                  <a:lnTo>
                    <a:pt x="7" y="814"/>
                  </a:lnTo>
                  <a:lnTo>
                    <a:pt x="13" y="816"/>
                  </a:lnTo>
                  <a:lnTo>
                    <a:pt x="19" y="816"/>
                  </a:lnTo>
                  <a:lnTo>
                    <a:pt x="25" y="814"/>
                  </a:lnTo>
                  <a:lnTo>
                    <a:pt x="29" y="808"/>
                  </a:lnTo>
                  <a:lnTo>
                    <a:pt x="31" y="802"/>
                  </a:lnTo>
                  <a:lnTo>
                    <a:pt x="31" y="802"/>
                  </a:lnTo>
                  <a:lnTo>
                    <a:pt x="37" y="750"/>
                  </a:lnTo>
                  <a:lnTo>
                    <a:pt x="46" y="697"/>
                  </a:lnTo>
                  <a:lnTo>
                    <a:pt x="56" y="645"/>
                  </a:lnTo>
                  <a:lnTo>
                    <a:pt x="70" y="592"/>
                  </a:lnTo>
                  <a:lnTo>
                    <a:pt x="83" y="541"/>
                  </a:lnTo>
                  <a:lnTo>
                    <a:pt x="99" y="489"/>
                  </a:lnTo>
                  <a:lnTo>
                    <a:pt x="114" y="438"/>
                  </a:lnTo>
                  <a:lnTo>
                    <a:pt x="132" y="388"/>
                  </a:lnTo>
                  <a:lnTo>
                    <a:pt x="132" y="388"/>
                  </a:lnTo>
                  <a:lnTo>
                    <a:pt x="151" y="337"/>
                  </a:lnTo>
                  <a:lnTo>
                    <a:pt x="171" y="286"/>
                  </a:lnTo>
                  <a:lnTo>
                    <a:pt x="192" y="238"/>
                  </a:lnTo>
                  <a:lnTo>
                    <a:pt x="218" y="189"/>
                  </a:lnTo>
                  <a:lnTo>
                    <a:pt x="243" y="142"/>
                  </a:lnTo>
                  <a:lnTo>
                    <a:pt x="272" y="98"/>
                  </a:lnTo>
                  <a:lnTo>
                    <a:pt x="301" y="53"/>
                  </a:lnTo>
                  <a:lnTo>
                    <a:pt x="336" y="10"/>
                  </a:lnTo>
                  <a:lnTo>
                    <a:pt x="336" y="10"/>
                  </a:lnTo>
                  <a:lnTo>
                    <a:pt x="338" y="8"/>
                  </a:lnTo>
                  <a:lnTo>
                    <a:pt x="338" y="6"/>
                  </a:lnTo>
                  <a:lnTo>
                    <a:pt x="334" y="2"/>
                  </a:lnTo>
                  <a:lnTo>
                    <a:pt x="330" y="0"/>
                  </a:lnTo>
                  <a:lnTo>
                    <a:pt x="325" y="0"/>
                  </a:lnTo>
                  <a:lnTo>
                    <a:pt x="325" y="0"/>
                  </a:lnTo>
                  <a:close/>
                </a:path>
              </a:pathLst>
            </a:custGeom>
            <a:solidFill>
              <a:srgbClr val="2C364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47494B"/>
                </a:solidFill>
                <a:latin typeface="Arial"/>
                <a:ea typeface="Arial"/>
                <a:cs typeface="Arial"/>
                <a:sym typeface="Arial"/>
              </a:endParaRPr>
            </a:p>
          </p:txBody>
        </p:sp>
        <p:sp>
          <p:nvSpPr>
            <p:cNvPr id="294" name="Google Shape;294;p6"/>
            <p:cNvSpPr/>
            <p:nvPr/>
          </p:nvSpPr>
          <p:spPr>
            <a:xfrm>
              <a:off x="6675041" y="2114161"/>
              <a:ext cx="476250" cy="103585"/>
            </a:xfrm>
            <a:custGeom>
              <a:rect b="b" l="l" r="r" t="t"/>
              <a:pathLst>
                <a:path extrusionOk="0" h="250" w="854">
                  <a:moveTo>
                    <a:pt x="4" y="250"/>
                  </a:moveTo>
                  <a:lnTo>
                    <a:pt x="4" y="250"/>
                  </a:lnTo>
                  <a:lnTo>
                    <a:pt x="14" y="250"/>
                  </a:lnTo>
                  <a:lnTo>
                    <a:pt x="25" y="250"/>
                  </a:lnTo>
                  <a:lnTo>
                    <a:pt x="49" y="248"/>
                  </a:lnTo>
                  <a:lnTo>
                    <a:pt x="95" y="238"/>
                  </a:lnTo>
                  <a:lnTo>
                    <a:pt x="95" y="238"/>
                  </a:lnTo>
                  <a:lnTo>
                    <a:pt x="212" y="215"/>
                  </a:lnTo>
                  <a:lnTo>
                    <a:pt x="212" y="215"/>
                  </a:lnTo>
                  <a:lnTo>
                    <a:pt x="331" y="189"/>
                  </a:lnTo>
                  <a:lnTo>
                    <a:pt x="448" y="162"/>
                  </a:lnTo>
                  <a:lnTo>
                    <a:pt x="448" y="162"/>
                  </a:lnTo>
                  <a:lnTo>
                    <a:pt x="559" y="133"/>
                  </a:lnTo>
                  <a:lnTo>
                    <a:pt x="613" y="115"/>
                  </a:lnTo>
                  <a:lnTo>
                    <a:pt x="670" y="98"/>
                  </a:lnTo>
                  <a:lnTo>
                    <a:pt x="670" y="98"/>
                  </a:lnTo>
                  <a:lnTo>
                    <a:pt x="718" y="80"/>
                  </a:lnTo>
                  <a:lnTo>
                    <a:pt x="769" y="63"/>
                  </a:lnTo>
                  <a:lnTo>
                    <a:pt x="769" y="63"/>
                  </a:lnTo>
                  <a:lnTo>
                    <a:pt x="790" y="53"/>
                  </a:lnTo>
                  <a:lnTo>
                    <a:pt x="816" y="45"/>
                  </a:lnTo>
                  <a:lnTo>
                    <a:pt x="825" y="39"/>
                  </a:lnTo>
                  <a:lnTo>
                    <a:pt x="837" y="34"/>
                  </a:lnTo>
                  <a:lnTo>
                    <a:pt x="845" y="26"/>
                  </a:lnTo>
                  <a:lnTo>
                    <a:pt x="853" y="16"/>
                  </a:lnTo>
                  <a:lnTo>
                    <a:pt x="853" y="16"/>
                  </a:lnTo>
                  <a:lnTo>
                    <a:pt x="854" y="12"/>
                  </a:lnTo>
                  <a:lnTo>
                    <a:pt x="853" y="6"/>
                  </a:lnTo>
                  <a:lnTo>
                    <a:pt x="851" y="2"/>
                  </a:lnTo>
                  <a:lnTo>
                    <a:pt x="845" y="0"/>
                  </a:lnTo>
                  <a:lnTo>
                    <a:pt x="845" y="0"/>
                  </a:lnTo>
                  <a:lnTo>
                    <a:pt x="835" y="0"/>
                  </a:lnTo>
                  <a:lnTo>
                    <a:pt x="825" y="2"/>
                  </a:lnTo>
                  <a:lnTo>
                    <a:pt x="804" y="10"/>
                  </a:lnTo>
                  <a:lnTo>
                    <a:pt x="767" y="30"/>
                  </a:lnTo>
                  <a:lnTo>
                    <a:pt x="767" y="30"/>
                  </a:lnTo>
                  <a:lnTo>
                    <a:pt x="716" y="49"/>
                  </a:lnTo>
                  <a:lnTo>
                    <a:pt x="668" y="67"/>
                  </a:lnTo>
                  <a:lnTo>
                    <a:pt x="668" y="67"/>
                  </a:lnTo>
                  <a:lnTo>
                    <a:pt x="609" y="86"/>
                  </a:lnTo>
                  <a:lnTo>
                    <a:pt x="549" y="104"/>
                  </a:lnTo>
                  <a:lnTo>
                    <a:pt x="430" y="135"/>
                  </a:lnTo>
                  <a:lnTo>
                    <a:pt x="430" y="135"/>
                  </a:lnTo>
                  <a:lnTo>
                    <a:pt x="313" y="162"/>
                  </a:lnTo>
                  <a:lnTo>
                    <a:pt x="197" y="187"/>
                  </a:lnTo>
                  <a:lnTo>
                    <a:pt x="197" y="187"/>
                  </a:lnTo>
                  <a:lnTo>
                    <a:pt x="90" y="213"/>
                  </a:lnTo>
                  <a:lnTo>
                    <a:pt x="90" y="213"/>
                  </a:lnTo>
                  <a:lnTo>
                    <a:pt x="45" y="222"/>
                  </a:lnTo>
                  <a:lnTo>
                    <a:pt x="22" y="230"/>
                  </a:lnTo>
                  <a:lnTo>
                    <a:pt x="10" y="236"/>
                  </a:lnTo>
                  <a:lnTo>
                    <a:pt x="0" y="242"/>
                  </a:lnTo>
                  <a:lnTo>
                    <a:pt x="0" y="242"/>
                  </a:lnTo>
                  <a:lnTo>
                    <a:pt x="0" y="244"/>
                  </a:lnTo>
                  <a:lnTo>
                    <a:pt x="0" y="246"/>
                  </a:lnTo>
                  <a:lnTo>
                    <a:pt x="0" y="248"/>
                  </a:lnTo>
                  <a:lnTo>
                    <a:pt x="4" y="250"/>
                  </a:lnTo>
                  <a:lnTo>
                    <a:pt x="4" y="250"/>
                  </a:lnTo>
                  <a:close/>
                </a:path>
              </a:pathLst>
            </a:custGeom>
            <a:solidFill>
              <a:srgbClr val="2C364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47494B"/>
                </a:solidFill>
                <a:latin typeface="Arial"/>
                <a:ea typeface="Arial"/>
                <a:cs typeface="Arial"/>
                <a:sym typeface="Arial"/>
              </a:endParaRPr>
            </a:p>
          </p:txBody>
        </p:sp>
        <p:sp>
          <p:nvSpPr>
            <p:cNvPr id="295" name="Google Shape;295;p6"/>
            <p:cNvSpPr/>
            <p:nvPr/>
          </p:nvSpPr>
          <p:spPr>
            <a:xfrm>
              <a:off x="6868716" y="1948664"/>
              <a:ext cx="438150" cy="100013"/>
            </a:xfrm>
            <a:custGeom>
              <a:rect b="b" l="l" r="r" t="t"/>
              <a:pathLst>
                <a:path extrusionOk="0" h="240" w="788">
                  <a:moveTo>
                    <a:pt x="9" y="240"/>
                  </a:moveTo>
                  <a:lnTo>
                    <a:pt x="9" y="240"/>
                  </a:lnTo>
                  <a:lnTo>
                    <a:pt x="107" y="203"/>
                  </a:lnTo>
                  <a:lnTo>
                    <a:pt x="157" y="187"/>
                  </a:lnTo>
                  <a:lnTo>
                    <a:pt x="206" y="172"/>
                  </a:lnTo>
                  <a:lnTo>
                    <a:pt x="206" y="172"/>
                  </a:lnTo>
                  <a:lnTo>
                    <a:pt x="258" y="160"/>
                  </a:lnTo>
                  <a:lnTo>
                    <a:pt x="309" y="148"/>
                  </a:lnTo>
                  <a:lnTo>
                    <a:pt x="412" y="127"/>
                  </a:lnTo>
                  <a:lnTo>
                    <a:pt x="412" y="127"/>
                  </a:lnTo>
                  <a:lnTo>
                    <a:pt x="515" y="106"/>
                  </a:lnTo>
                  <a:lnTo>
                    <a:pt x="566" y="96"/>
                  </a:lnTo>
                  <a:lnTo>
                    <a:pt x="618" y="82"/>
                  </a:lnTo>
                  <a:lnTo>
                    <a:pt x="618" y="82"/>
                  </a:lnTo>
                  <a:lnTo>
                    <a:pt x="659" y="70"/>
                  </a:lnTo>
                  <a:lnTo>
                    <a:pt x="700" y="57"/>
                  </a:lnTo>
                  <a:lnTo>
                    <a:pt x="700" y="57"/>
                  </a:lnTo>
                  <a:lnTo>
                    <a:pt x="722" y="51"/>
                  </a:lnTo>
                  <a:lnTo>
                    <a:pt x="745" y="43"/>
                  </a:lnTo>
                  <a:lnTo>
                    <a:pt x="766" y="34"/>
                  </a:lnTo>
                  <a:lnTo>
                    <a:pt x="776" y="26"/>
                  </a:lnTo>
                  <a:lnTo>
                    <a:pt x="784" y="20"/>
                  </a:lnTo>
                  <a:lnTo>
                    <a:pt x="784" y="20"/>
                  </a:lnTo>
                  <a:lnTo>
                    <a:pt x="788" y="12"/>
                  </a:lnTo>
                  <a:lnTo>
                    <a:pt x="788" y="6"/>
                  </a:lnTo>
                  <a:lnTo>
                    <a:pt x="782" y="2"/>
                  </a:lnTo>
                  <a:lnTo>
                    <a:pt x="776" y="0"/>
                  </a:lnTo>
                  <a:lnTo>
                    <a:pt x="776" y="0"/>
                  </a:lnTo>
                  <a:lnTo>
                    <a:pt x="766" y="0"/>
                  </a:lnTo>
                  <a:lnTo>
                    <a:pt x="757" y="4"/>
                  </a:lnTo>
                  <a:lnTo>
                    <a:pt x="737" y="10"/>
                  </a:lnTo>
                  <a:lnTo>
                    <a:pt x="698" y="28"/>
                  </a:lnTo>
                  <a:lnTo>
                    <a:pt x="698" y="28"/>
                  </a:lnTo>
                  <a:lnTo>
                    <a:pt x="644" y="45"/>
                  </a:lnTo>
                  <a:lnTo>
                    <a:pt x="589" y="59"/>
                  </a:lnTo>
                  <a:lnTo>
                    <a:pt x="589" y="59"/>
                  </a:lnTo>
                  <a:lnTo>
                    <a:pt x="539" y="72"/>
                  </a:lnTo>
                  <a:lnTo>
                    <a:pt x="486" y="84"/>
                  </a:lnTo>
                  <a:lnTo>
                    <a:pt x="383" y="106"/>
                  </a:lnTo>
                  <a:lnTo>
                    <a:pt x="383" y="106"/>
                  </a:lnTo>
                  <a:lnTo>
                    <a:pt x="286" y="125"/>
                  </a:lnTo>
                  <a:lnTo>
                    <a:pt x="237" y="135"/>
                  </a:lnTo>
                  <a:lnTo>
                    <a:pt x="186" y="148"/>
                  </a:lnTo>
                  <a:lnTo>
                    <a:pt x="138" y="162"/>
                  </a:lnTo>
                  <a:lnTo>
                    <a:pt x="89" y="179"/>
                  </a:lnTo>
                  <a:lnTo>
                    <a:pt x="44" y="201"/>
                  </a:lnTo>
                  <a:lnTo>
                    <a:pt x="23" y="215"/>
                  </a:lnTo>
                  <a:lnTo>
                    <a:pt x="1" y="226"/>
                  </a:lnTo>
                  <a:lnTo>
                    <a:pt x="1" y="226"/>
                  </a:lnTo>
                  <a:lnTo>
                    <a:pt x="0" y="228"/>
                  </a:lnTo>
                  <a:lnTo>
                    <a:pt x="0" y="232"/>
                  </a:lnTo>
                  <a:lnTo>
                    <a:pt x="0" y="236"/>
                  </a:lnTo>
                  <a:lnTo>
                    <a:pt x="5" y="240"/>
                  </a:lnTo>
                  <a:lnTo>
                    <a:pt x="9" y="240"/>
                  </a:lnTo>
                  <a:lnTo>
                    <a:pt x="9" y="240"/>
                  </a:lnTo>
                  <a:close/>
                </a:path>
              </a:pathLst>
            </a:custGeom>
            <a:solidFill>
              <a:srgbClr val="2C364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47494B"/>
                </a:solidFill>
                <a:latin typeface="Arial"/>
                <a:ea typeface="Arial"/>
                <a:cs typeface="Arial"/>
                <a:sym typeface="Arial"/>
              </a:endParaRPr>
            </a:p>
          </p:txBody>
        </p:sp>
        <p:sp>
          <p:nvSpPr>
            <p:cNvPr id="296" name="Google Shape;296;p6"/>
            <p:cNvSpPr/>
            <p:nvPr/>
          </p:nvSpPr>
          <p:spPr>
            <a:xfrm>
              <a:off x="7179866" y="1815314"/>
              <a:ext cx="317500" cy="52388"/>
            </a:xfrm>
            <a:custGeom>
              <a:rect b="b" l="l" r="r" t="t"/>
              <a:pathLst>
                <a:path extrusionOk="0" h="127" w="570">
                  <a:moveTo>
                    <a:pt x="6" y="127"/>
                  </a:moveTo>
                  <a:lnTo>
                    <a:pt x="6" y="127"/>
                  </a:lnTo>
                  <a:lnTo>
                    <a:pt x="41" y="127"/>
                  </a:lnTo>
                  <a:lnTo>
                    <a:pt x="74" y="125"/>
                  </a:lnTo>
                  <a:lnTo>
                    <a:pt x="107" y="121"/>
                  </a:lnTo>
                  <a:lnTo>
                    <a:pt x="142" y="115"/>
                  </a:lnTo>
                  <a:lnTo>
                    <a:pt x="208" y="103"/>
                  </a:lnTo>
                  <a:lnTo>
                    <a:pt x="274" y="92"/>
                  </a:lnTo>
                  <a:lnTo>
                    <a:pt x="274" y="92"/>
                  </a:lnTo>
                  <a:lnTo>
                    <a:pt x="346" y="78"/>
                  </a:lnTo>
                  <a:lnTo>
                    <a:pt x="418" y="64"/>
                  </a:lnTo>
                  <a:lnTo>
                    <a:pt x="489" y="47"/>
                  </a:lnTo>
                  <a:lnTo>
                    <a:pt x="559" y="29"/>
                  </a:lnTo>
                  <a:lnTo>
                    <a:pt x="559" y="29"/>
                  </a:lnTo>
                  <a:lnTo>
                    <a:pt x="564" y="26"/>
                  </a:lnTo>
                  <a:lnTo>
                    <a:pt x="568" y="22"/>
                  </a:lnTo>
                  <a:lnTo>
                    <a:pt x="570" y="16"/>
                  </a:lnTo>
                  <a:lnTo>
                    <a:pt x="570" y="10"/>
                  </a:lnTo>
                  <a:lnTo>
                    <a:pt x="568" y="6"/>
                  </a:lnTo>
                  <a:lnTo>
                    <a:pt x="564" y="2"/>
                  </a:lnTo>
                  <a:lnTo>
                    <a:pt x="561" y="0"/>
                  </a:lnTo>
                  <a:lnTo>
                    <a:pt x="553" y="0"/>
                  </a:lnTo>
                  <a:lnTo>
                    <a:pt x="553" y="0"/>
                  </a:lnTo>
                  <a:lnTo>
                    <a:pt x="487" y="18"/>
                  </a:lnTo>
                  <a:lnTo>
                    <a:pt x="418" y="35"/>
                  </a:lnTo>
                  <a:lnTo>
                    <a:pt x="352" y="49"/>
                  </a:lnTo>
                  <a:lnTo>
                    <a:pt x="284" y="62"/>
                  </a:lnTo>
                  <a:lnTo>
                    <a:pt x="284" y="62"/>
                  </a:lnTo>
                  <a:lnTo>
                    <a:pt x="214" y="74"/>
                  </a:lnTo>
                  <a:lnTo>
                    <a:pt x="144" y="84"/>
                  </a:lnTo>
                  <a:lnTo>
                    <a:pt x="74" y="96"/>
                  </a:lnTo>
                  <a:lnTo>
                    <a:pt x="39" y="103"/>
                  </a:lnTo>
                  <a:lnTo>
                    <a:pt x="6" y="113"/>
                  </a:lnTo>
                  <a:lnTo>
                    <a:pt x="6" y="113"/>
                  </a:lnTo>
                  <a:lnTo>
                    <a:pt x="2" y="115"/>
                  </a:lnTo>
                  <a:lnTo>
                    <a:pt x="0" y="121"/>
                  </a:lnTo>
                  <a:lnTo>
                    <a:pt x="2" y="125"/>
                  </a:lnTo>
                  <a:lnTo>
                    <a:pt x="6" y="127"/>
                  </a:lnTo>
                  <a:lnTo>
                    <a:pt x="6" y="127"/>
                  </a:lnTo>
                  <a:close/>
                </a:path>
              </a:pathLst>
            </a:custGeom>
            <a:solidFill>
              <a:srgbClr val="2C364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47494B"/>
                </a:solidFill>
                <a:latin typeface="Arial"/>
                <a:ea typeface="Arial"/>
                <a:cs typeface="Arial"/>
                <a:sym typeface="Arial"/>
              </a:endParaRPr>
            </a:p>
          </p:txBody>
        </p:sp>
      </p:grpSp>
      <p:cxnSp>
        <p:nvCxnSpPr>
          <p:cNvPr id="297" name="Google Shape;297;p6"/>
          <p:cNvCxnSpPr/>
          <p:nvPr/>
        </p:nvCxnSpPr>
        <p:spPr>
          <a:xfrm>
            <a:off x="6471842" y="2508257"/>
            <a:ext cx="1514475" cy="0"/>
          </a:xfrm>
          <a:prstGeom prst="straightConnector1">
            <a:avLst/>
          </a:prstGeom>
          <a:noFill/>
          <a:ln cap="flat" cmpd="sng" w="25400">
            <a:solidFill>
              <a:srgbClr val="2C3640"/>
            </a:solidFill>
            <a:prstDash val="solid"/>
            <a:miter lim="800000"/>
            <a:headEnd len="sm" w="sm" type="none"/>
            <a:tailEnd len="sm" w="sm" type="none"/>
          </a:ln>
        </p:spPr>
      </p:cxnSp>
      <p:sp>
        <p:nvSpPr>
          <p:cNvPr id="298" name="Google Shape;298;p6"/>
          <p:cNvSpPr/>
          <p:nvPr/>
        </p:nvSpPr>
        <p:spPr>
          <a:xfrm>
            <a:off x="6617976" y="2200173"/>
            <a:ext cx="1453347" cy="33855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A0A3A6"/>
              </a:buClr>
              <a:buSzPts val="1600"/>
              <a:buFont typeface="Microsoft Yahei"/>
              <a:buNone/>
            </a:pPr>
            <a:r>
              <a:rPr b="1" i="0" lang="en-US" sz="1600" u="none" cap="none" strike="noStrike">
                <a:solidFill>
                  <a:srgbClr val="A0A3A6"/>
                </a:solidFill>
                <a:latin typeface="Microsoft Yahei"/>
                <a:ea typeface="Microsoft Yahei"/>
                <a:cs typeface="Microsoft Yahei"/>
                <a:sym typeface="Microsoft Yahei"/>
              </a:rPr>
              <a:t>title content</a:t>
            </a:r>
            <a:endParaRPr b="1" i="0" sz="1600" u="none" cap="none" strike="noStrike">
              <a:solidFill>
                <a:srgbClr val="A0A3A6"/>
              </a:solidFill>
              <a:latin typeface="Microsoft Yahei"/>
              <a:ea typeface="Microsoft Yahei"/>
              <a:cs typeface="Microsoft Yahei"/>
              <a:sym typeface="Microsoft Yahei"/>
            </a:endParaRPr>
          </a:p>
        </p:txBody>
      </p:sp>
      <p:sp>
        <p:nvSpPr>
          <p:cNvPr id="299" name="Google Shape;299;p6"/>
          <p:cNvSpPr txBox="1"/>
          <p:nvPr/>
        </p:nvSpPr>
        <p:spPr>
          <a:xfrm>
            <a:off x="1115617" y="2639227"/>
            <a:ext cx="1514475" cy="1647374"/>
          </a:xfrm>
          <a:prstGeom prst="rect">
            <a:avLst/>
          </a:prstGeom>
          <a:noFill/>
          <a:ln>
            <a:noFill/>
          </a:ln>
        </p:spPr>
        <p:txBody>
          <a:bodyPr anchorCtr="0" anchor="t" bIns="45700" lIns="91425" spcFirstLastPara="1" rIns="91425" wrap="square" tIns="45700">
            <a:spAutoFit/>
          </a:bodyPr>
          <a:lstStyle/>
          <a:p>
            <a:pPr indent="0" lvl="0" marL="0" marR="0" rtl="0" algn="just">
              <a:lnSpc>
                <a:spcPct val="130000"/>
              </a:lnSpc>
              <a:spcBef>
                <a:spcPts val="0"/>
              </a:spcBef>
              <a:spcAft>
                <a:spcPts val="0"/>
              </a:spcAft>
              <a:buClr>
                <a:srgbClr val="A0A3A6"/>
              </a:buClr>
              <a:buSzPts val="1600"/>
              <a:buFont typeface="SimHei"/>
              <a:buNone/>
            </a:pPr>
            <a:r>
              <a:rPr b="1" i="0" lang="en-US" sz="1600" u="none" cap="none" strike="noStrike">
                <a:solidFill>
                  <a:srgbClr val="A0A3A6"/>
                </a:solidFill>
                <a:latin typeface="SimHei"/>
                <a:ea typeface="SimHei"/>
                <a:cs typeface="SimHei"/>
                <a:sym typeface="SimHei"/>
              </a:rPr>
              <a:t>Please enter your text here or paste your text here.</a:t>
            </a:r>
            <a:endParaRPr b="1" i="0" sz="1600" u="none" cap="none" strike="noStrike">
              <a:solidFill>
                <a:srgbClr val="A0A3A6"/>
              </a:solidFill>
              <a:latin typeface="SimHei"/>
              <a:ea typeface="SimHei"/>
              <a:cs typeface="SimHei"/>
              <a:sym typeface="SimHei"/>
            </a:endParaRPr>
          </a:p>
        </p:txBody>
      </p:sp>
      <p:sp>
        <p:nvSpPr>
          <p:cNvPr id="300" name="Google Shape;300;p6"/>
          <p:cNvSpPr txBox="1"/>
          <p:nvPr/>
        </p:nvSpPr>
        <p:spPr>
          <a:xfrm>
            <a:off x="2899966" y="2639227"/>
            <a:ext cx="1516062" cy="1647374"/>
          </a:xfrm>
          <a:prstGeom prst="rect">
            <a:avLst/>
          </a:prstGeom>
          <a:noFill/>
          <a:ln>
            <a:noFill/>
          </a:ln>
        </p:spPr>
        <p:txBody>
          <a:bodyPr anchorCtr="0" anchor="t" bIns="45700" lIns="91425" spcFirstLastPara="1" rIns="91425" wrap="square" tIns="45700">
            <a:spAutoFit/>
          </a:bodyPr>
          <a:lstStyle/>
          <a:p>
            <a:pPr indent="0" lvl="0" marL="0" marR="0" rtl="0" algn="just">
              <a:lnSpc>
                <a:spcPct val="130000"/>
              </a:lnSpc>
              <a:spcBef>
                <a:spcPts val="0"/>
              </a:spcBef>
              <a:spcAft>
                <a:spcPts val="0"/>
              </a:spcAft>
              <a:buClr>
                <a:srgbClr val="A0A3A6"/>
              </a:buClr>
              <a:buSzPts val="1600"/>
              <a:buFont typeface="SimHei"/>
              <a:buNone/>
            </a:pPr>
            <a:r>
              <a:rPr b="1" i="0" lang="en-US" sz="1600" u="none" cap="none" strike="noStrike">
                <a:solidFill>
                  <a:srgbClr val="A0A3A6"/>
                </a:solidFill>
                <a:latin typeface="SimHei"/>
                <a:ea typeface="SimHei"/>
                <a:cs typeface="SimHei"/>
                <a:sym typeface="SimHei"/>
              </a:rPr>
              <a:t>Please enter your text here or paste your text here.</a:t>
            </a:r>
            <a:endParaRPr b="1" i="0" sz="1600" u="none" cap="none" strike="noStrike">
              <a:solidFill>
                <a:srgbClr val="A0A3A6"/>
              </a:solidFill>
              <a:latin typeface="SimHei"/>
              <a:ea typeface="SimHei"/>
              <a:cs typeface="SimHei"/>
              <a:sym typeface="SimHei"/>
            </a:endParaRPr>
          </a:p>
        </p:txBody>
      </p:sp>
      <p:sp>
        <p:nvSpPr>
          <p:cNvPr id="301" name="Google Shape;301;p6"/>
          <p:cNvSpPr txBox="1"/>
          <p:nvPr/>
        </p:nvSpPr>
        <p:spPr>
          <a:xfrm>
            <a:off x="4685903" y="2639227"/>
            <a:ext cx="1514475" cy="1647374"/>
          </a:xfrm>
          <a:prstGeom prst="rect">
            <a:avLst/>
          </a:prstGeom>
          <a:noFill/>
          <a:ln>
            <a:noFill/>
          </a:ln>
        </p:spPr>
        <p:txBody>
          <a:bodyPr anchorCtr="0" anchor="t" bIns="45700" lIns="91425" spcFirstLastPara="1" rIns="91425" wrap="square" tIns="45700">
            <a:spAutoFit/>
          </a:bodyPr>
          <a:lstStyle/>
          <a:p>
            <a:pPr indent="0" lvl="0" marL="0" marR="0" rtl="0" algn="just">
              <a:lnSpc>
                <a:spcPct val="130000"/>
              </a:lnSpc>
              <a:spcBef>
                <a:spcPts val="0"/>
              </a:spcBef>
              <a:spcAft>
                <a:spcPts val="0"/>
              </a:spcAft>
              <a:buClr>
                <a:srgbClr val="A0A3A6"/>
              </a:buClr>
              <a:buSzPts val="1600"/>
              <a:buFont typeface="SimHei"/>
              <a:buNone/>
            </a:pPr>
            <a:r>
              <a:rPr b="1" i="0" lang="en-US" sz="1600" u="none" cap="none" strike="noStrike">
                <a:solidFill>
                  <a:srgbClr val="A0A3A6"/>
                </a:solidFill>
                <a:latin typeface="SimHei"/>
                <a:ea typeface="SimHei"/>
                <a:cs typeface="SimHei"/>
                <a:sym typeface="SimHei"/>
              </a:rPr>
              <a:t>Please enter your text here or paste your text here.</a:t>
            </a:r>
            <a:endParaRPr b="1" i="0" sz="1600" u="none" cap="none" strike="noStrike">
              <a:solidFill>
                <a:srgbClr val="A0A3A6"/>
              </a:solidFill>
              <a:latin typeface="SimHei"/>
              <a:ea typeface="SimHei"/>
              <a:cs typeface="SimHei"/>
              <a:sym typeface="SimHei"/>
            </a:endParaRPr>
          </a:p>
        </p:txBody>
      </p:sp>
      <p:sp>
        <p:nvSpPr>
          <p:cNvPr id="302" name="Google Shape;302;p6"/>
          <p:cNvSpPr txBox="1"/>
          <p:nvPr/>
        </p:nvSpPr>
        <p:spPr>
          <a:xfrm>
            <a:off x="6471842" y="2639226"/>
            <a:ext cx="1514475" cy="1647374"/>
          </a:xfrm>
          <a:prstGeom prst="rect">
            <a:avLst/>
          </a:prstGeom>
          <a:noFill/>
          <a:ln>
            <a:noFill/>
          </a:ln>
        </p:spPr>
        <p:txBody>
          <a:bodyPr anchorCtr="0" anchor="t" bIns="45700" lIns="91425" spcFirstLastPara="1" rIns="91425" wrap="square" tIns="45700">
            <a:spAutoFit/>
          </a:bodyPr>
          <a:lstStyle/>
          <a:p>
            <a:pPr indent="0" lvl="0" marL="0" marR="0" rtl="0" algn="just">
              <a:lnSpc>
                <a:spcPct val="130000"/>
              </a:lnSpc>
              <a:spcBef>
                <a:spcPts val="0"/>
              </a:spcBef>
              <a:spcAft>
                <a:spcPts val="0"/>
              </a:spcAft>
              <a:buClr>
                <a:srgbClr val="A0A3A6"/>
              </a:buClr>
              <a:buSzPts val="1600"/>
              <a:buFont typeface="SimHei"/>
              <a:buNone/>
            </a:pPr>
            <a:r>
              <a:rPr b="1" i="0" lang="en-US" sz="1600" u="none" cap="none" strike="noStrike">
                <a:solidFill>
                  <a:srgbClr val="A0A3A6"/>
                </a:solidFill>
                <a:latin typeface="SimHei"/>
                <a:ea typeface="SimHei"/>
                <a:cs typeface="SimHei"/>
                <a:sym typeface="SimHei"/>
              </a:rPr>
              <a:t>Please enter your text here or paste your text here.</a:t>
            </a:r>
            <a:endParaRPr b="1" i="0" sz="1600" u="none" cap="none" strike="noStrike">
              <a:solidFill>
                <a:srgbClr val="A0A3A6"/>
              </a:solidFill>
              <a:latin typeface="SimHei"/>
              <a:ea typeface="SimHei"/>
              <a:cs typeface="SimHei"/>
              <a:sym typeface="SimHei"/>
            </a:endParaRPr>
          </a:p>
        </p:txBody>
      </p:sp>
      <p:sp>
        <p:nvSpPr>
          <p:cNvPr id="303" name="Google Shape;303;p6"/>
          <p:cNvSpPr txBox="1"/>
          <p:nvPr>
            <p:ph idx="4294967295" type="title"/>
          </p:nvPr>
        </p:nvSpPr>
        <p:spPr>
          <a:xfrm>
            <a:off x="0" y="274638"/>
            <a:ext cx="7886700" cy="99377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300"/>
              <a:buFont typeface="Calibri"/>
              <a:buNone/>
            </a:pPr>
            <a:r>
              <a:rPr lang="en-US"/>
              <a:t> </a:t>
            </a:r>
            <a:endParaRPr/>
          </a:p>
        </p:txBody>
      </p:sp>
    </p:spTree>
  </p:cSld>
  <p:clrMapOvr>
    <a:masterClrMapping/>
  </p:clrMapOvr>
  <p:transition spd="med">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03"/>
                                        </p:tgtEl>
                                        <p:attrNameLst>
                                          <p:attrName>style.visibility</p:attrName>
                                        </p:attrNameLst>
                                      </p:cBhvr>
                                      <p:to>
                                        <p:strVal val="visible"/>
                                      </p:to>
                                    </p:set>
                                    <p:animEffect filter="fade" transition="in">
                                      <p:cBhvr>
                                        <p:cTn dur="500"/>
                                        <p:tgtEl>
                                          <p:spTgt spid="303"/>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54"/>
                                        </p:tgtEl>
                                        <p:attrNameLst>
                                          <p:attrName>style.visibility</p:attrName>
                                        </p:attrNameLst>
                                      </p:cBhvr>
                                      <p:to>
                                        <p:strVal val="visible"/>
                                      </p:to>
                                    </p:set>
                                    <p:animEffect filter="fade" transition="in">
                                      <p:cBhvr>
                                        <p:cTn dur="500"/>
                                        <p:tgtEl>
                                          <p:spTgt spid="254"/>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55"/>
                                        </p:tgtEl>
                                        <p:attrNameLst>
                                          <p:attrName>style.visibility</p:attrName>
                                        </p:attrNameLst>
                                      </p:cBhvr>
                                      <p:to>
                                        <p:strVal val="visible"/>
                                      </p:to>
                                    </p:set>
                                    <p:animEffect filter="fade" transition="in">
                                      <p:cBhvr>
                                        <p:cTn dur="500"/>
                                        <p:tgtEl>
                                          <p:spTgt spid="255"/>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264"/>
                                        </p:tgtEl>
                                        <p:attrNameLst>
                                          <p:attrName>style.visibility</p:attrName>
                                        </p:attrNameLst>
                                      </p:cBhvr>
                                      <p:to>
                                        <p:strVal val="visible"/>
                                      </p:to>
                                    </p:set>
                                    <p:animEffect filter="fade" transition="in">
                                      <p:cBhvr>
                                        <p:cTn dur="500"/>
                                        <p:tgtEl>
                                          <p:spTgt spid="264"/>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265"/>
                                        </p:tgtEl>
                                        <p:attrNameLst>
                                          <p:attrName>style.visibility</p:attrName>
                                        </p:attrNameLst>
                                      </p:cBhvr>
                                      <p:to>
                                        <p:strVal val="visible"/>
                                      </p:to>
                                    </p:set>
                                    <p:animEffect filter="fade" transition="in">
                                      <p:cBhvr>
                                        <p:cTn dur="500"/>
                                        <p:tgtEl>
                                          <p:spTgt spid="265"/>
                                        </p:tgtEl>
                                      </p:cBhvr>
                                    </p:animEffect>
                                  </p:childTnLst>
                                </p:cTn>
                              </p:par>
                            </p:childTnLst>
                          </p:cTn>
                        </p:par>
                        <p:par>
                          <p:cTn fill="hold">
                            <p:stCondLst>
                              <p:cond delay="2500"/>
                            </p:stCondLst>
                            <p:childTnLst>
                              <p:par>
                                <p:cTn fill="hold" nodeType="afterEffect" presetClass="entr" presetID="2" presetSubtype="4">
                                  <p:stCondLst>
                                    <p:cond delay="0"/>
                                  </p:stCondLst>
                                  <p:childTnLst>
                                    <p:set>
                                      <p:cBhvr>
                                        <p:cTn dur="1" fill="hold">
                                          <p:stCondLst>
                                            <p:cond delay="0"/>
                                          </p:stCondLst>
                                        </p:cTn>
                                        <p:tgtEl>
                                          <p:spTgt spid="299"/>
                                        </p:tgtEl>
                                        <p:attrNameLst>
                                          <p:attrName>style.visibility</p:attrName>
                                        </p:attrNameLst>
                                      </p:cBhvr>
                                      <p:to>
                                        <p:strVal val="visible"/>
                                      </p:to>
                                    </p:set>
                                    <p:anim calcmode="lin" valueType="num">
                                      <p:cBhvr additive="base">
                                        <p:cTn dur="500"/>
                                        <p:tgtEl>
                                          <p:spTgt spid="299"/>
                                        </p:tgtEl>
                                        <p:attrNameLst>
                                          <p:attrName>ppt_y</p:attrName>
                                        </p:attrNameLst>
                                      </p:cBhvr>
                                      <p:tavLst>
                                        <p:tav fmla="" tm="0">
                                          <p:val>
                                            <p:strVal val="#ppt_y+1"/>
                                          </p:val>
                                        </p:tav>
                                        <p:tav fmla="" tm="100000">
                                          <p:val>
                                            <p:strVal val="#ppt_y"/>
                                          </p:val>
                                        </p:tav>
                                      </p:tavLst>
                                    </p:anim>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266"/>
                                        </p:tgtEl>
                                        <p:attrNameLst>
                                          <p:attrName>style.visibility</p:attrName>
                                        </p:attrNameLst>
                                      </p:cBhvr>
                                      <p:to>
                                        <p:strVal val="visible"/>
                                      </p:to>
                                    </p:set>
                                    <p:animEffect filter="fade" transition="in">
                                      <p:cBhvr>
                                        <p:cTn dur="500"/>
                                        <p:tgtEl>
                                          <p:spTgt spid="266"/>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267"/>
                                        </p:tgtEl>
                                        <p:attrNameLst>
                                          <p:attrName>style.visibility</p:attrName>
                                        </p:attrNameLst>
                                      </p:cBhvr>
                                      <p:to>
                                        <p:strVal val="visible"/>
                                      </p:to>
                                    </p:set>
                                    <p:animEffect filter="fade" transition="in">
                                      <p:cBhvr>
                                        <p:cTn dur="500"/>
                                        <p:tgtEl>
                                          <p:spTgt spid="267"/>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275"/>
                                        </p:tgtEl>
                                        <p:attrNameLst>
                                          <p:attrName>style.visibility</p:attrName>
                                        </p:attrNameLst>
                                      </p:cBhvr>
                                      <p:to>
                                        <p:strVal val="visible"/>
                                      </p:to>
                                    </p:set>
                                    <p:animEffect filter="fade" transition="in">
                                      <p:cBhvr>
                                        <p:cTn dur="500"/>
                                        <p:tgtEl>
                                          <p:spTgt spid="275"/>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276"/>
                                        </p:tgtEl>
                                        <p:attrNameLst>
                                          <p:attrName>style.visibility</p:attrName>
                                        </p:attrNameLst>
                                      </p:cBhvr>
                                      <p:to>
                                        <p:strVal val="visible"/>
                                      </p:to>
                                    </p:set>
                                    <p:animEffect filter="fade" transition="in">
                                      <p:cBhvr>
                                        <p:cTn dur="500"/>
                                        <p:tgtEl>
                                          <p:spTgt spid="276"/>
                                        </p:tgtEl>
                                      </p:cBhvr>
                                    </p:animEffect>
                                  </p:childTnLst>
                                </p:cTn>
                              </p:par>
                            </p:childTnLst>
                          </p:cTn>
                        </p:par>
                        <p:par>
                          <p:cTn fill="hold">
                            <p:stCondLst>
                              <p:cond delay="5000"/>
                            </p:stCondLst>
                            <p:childTnLst>
                              <p:par>
                                <p:cTn fill="hold" nodeType="afterEffect" presetClass="entr" presetID="2" presetSubtype="4">
                                  <p:stCondLst>
                                    <p:cond delay="0"/>
                                  </p:stCondLst>
                                  <p:childTnLst>
                                    <p:set>
                                      <p:cBhvr>
                                        <p:cTn dur="1" fill="hold">
                                          <p:stCondLst>
                                            <p:cond delay="0"/>
                                          </p:stCondLst>
                                        </p:cTn>
                                        <p:tgtEl>
                                          <p:spTgt spid="300"/>
                                        </p:tgtEl>
                                        <p:attrNameLst>
                                          <p:attrName>style.visibility</p:attrName>
                                        </p:attrNameLst>
                                      </p:cBhvr>
                                      <p:to>
                                        <p:strVal val="visible"/>
                                      </p:to>
                                    </p:set>
                                    <p:anim calcmode="lin" valueType="num">
                                      <p:cBhvr additive="base">
                                        <p:cTn dur="500"/>
                                        <p:tgtEl>
                                          <p:spTgt spid="300"/>
                                        </p:tgtEl>
                                        <p:attrNameLst>
                                          <p:attrName>ppt_y</p:attrName>
                                        </p:attrNameLst>
                                      </p:cBhvr>
                                      <p:tavLst>
                                        <p:tav fmla="" tm="0">
                                          <p:val>
                                            <p:strVal val="#ppt_y+1"/>
                                          </p:val>
                                        </p:tav>
                                        <p:tav fmla="" tm="100000">
                                          <p:val>
                                            <p:strVal val="#ppt_y"/>
                                          </p:val>
                                        </p:tav>
                                      </p:tavLst>
                                    </p:anim>
                                  </p:childTnLst>
                                </p:cTn>
                              </p:par>
                            </p:childTnLst>
                          </p:cTn>
                        </p:par>
                        <p:par>
                          <p:cTn fill="hold">
                            <p:stCondLst>
                              <p:cond delay="5500"/>
                            </p:stCondLst>
                            <p:childTnLst>
                              <p:par>
                                <p:cTn fill="hold" nodeType="afterEffect" presetClass="entr" presetID="10" presetSubtype="0">
                                  <p:stCondLst>
                                    <p:cond delay="0"/>
                                  </p:stCondLst>
                                  <p:childTnLst>
                                    <p:set>
                                      <p:cBhvr>
                                        <p:cTn dur="1" fill="hold">
                                          <p:stCondLst>
                                            <p:cond delay="0"/>
                                          </p:stCondLst>
                                        </p:cTn>
                                        <p:tgtEl>
                                          <p:spTgt spid="277"/>
                                        </p:tgtEl>
                                        <p:attrNameLst>
                                          <p:attrName>style.visibility</p:attrName>
                                        </p:attrNameLst>
                                      </p:cBhvr>
                                      <p:to>
                                        <p:strVal val="visible"/>
                                      </p:to>
                                    </p:set>
                                    <p:animEffect filter="fade" transition="in">
                                      <p:cBhvr>
                                        <p:cTn dur="500"/>
                                        <p:tgtEl>
                                          <p:spTgt spid="277"/>
                                        </p:tgtEl>
                                      </p:cBhvr>
                                    </p:animEffect>
                                  </p:childTnLst>
                                </p:cTn>
                              </p:par>
                            </p:childTnLst>
                          </p:cTn>
                        </p:par>
                        <p:par>
                          <p:cTn fill="hold">
                            <p:stCondLst>
                              <p:cond delay="6000"/>
                            </p:stCondLst>
                            <p:childTnLst>
                              <p:par>
                                <p:cTn fill="hold" nodeType="afterEffect" presetClass="entr" presetID="10" presetSubtype="0">
                                  <p:stCondLst>
                                    <p:cond delay="0"/>
                                  </p:stCondLst>
                                  <p:childTnLst>
                                    <p:set>
                                      <p:cBhvr>
                                        <p:cTn dur="1" fill="hold">
                                          <p:stCondLst>
                                            <p:cond delay="0"/>
                                          </p:stCondLst>
                                        </p:cTn>
                                        <p:tgtEl>
                                          <p:spTgt spid="278"/>
                                        </p:tgtEl>
                                        <p:attrNameLst>
                                          <p:attrName>style.visibility</p:attrName>
                                        </p:attrNameLst>
                                      </p:cBhvr>
                                      <p:to>
                                        <p:strVal val="visible"/>
                                      </p:to>
                                    </p:set>
                                    <p:animEffect filter="fade" transition="in">
                                      <p:cBhvr>
                                        <p:cTn dur="500"/>
                                        <p:tgtEl>
                                          <p:spTgt spid="278"/>
                                        </p:tgtEl>
                                      </p:cBhvr>
                                    </p:animEffect>
                                  </p:childTnLst>
                                </p:cTn>
                              </p:par>
                            </p:childTnLst>
                          </p:cTn>
                        </p:par>
                        <p:par>
                          <p:cTn fill="hold">
                            <p:stCondLst>
                              <p:cond delay="6500"/>
                            </p:stCondLst>
                            <p:childTnLst>
                              <p:par>
                                <p:cTn fill="hold" nodeType="afterEffect" presetClass="entr" presetID="10" presetSubtype="0">
                                  <p:stCondLst>
                                    <p:cond delay="0"/>
                                  </p:stCondLst>
                                  <p:childTnLst>
                                    <p:set>
                                      <p:cBhvr>
                                        <p:cTn dur="1" fill="hold">
                                          <p:stCondLst>
                                            <p:cond delay="0"/>
                                          </p:stCondLst>
                                        </p:cTn>
                                        <p:tgtEl>
                                          <p:spTgt spid="286"/>
                                        </p:tgtEl>
                                        <p:attrNameLst>
                                          <p:attrName>style.visibility</p:attrName>
                                        </p:attrNameLst>
                                      </p:cBhvr>
                                      <p:to>
                                        <p:strVal val="visible"/>
                                      </p:to>
                                    </p:set>
                                    <p:animEffect filter="fade" transition="in">
                                      <p:cBhvr>
                                        <p:cTn dur="500"/>
                                        <p:tgtEl>
                                          <p:spTgt spid="286"/>
                                        </p:tgtEl>
                                      </p:cBhvr>
                                    </p:animEffect>
                                  </p:childTnLst>
                                </p:cTn>
                              </p:par>
                            </p:childTnLst>
                          </p:cTn>
                        </p:par>
                        <p:par>
                          <p:cTn fill="hold">
                            <p:stCondLst>
                              <p:cond delay="7000"/>
                            </p:stCondLst>
                            <p:childTnLst>
                              <p:par>
                                <p:cTn fill="hold" nodeType="afterEffect" presetClass="entr" presetID="10" presetSubtype="0">
                                  <p:stCondLst>
                                    <p:cond delay="0"/>
                                  </p:stCondLst>
                                  <p:childTnLst>
                                    <p:set>
                                      <p:cBhvr>
                                        <p:cTn dur="1" fill="hold">
                                          <p:stCondLst>
                                            <p:cond delay="0"/>
                                          </p:stCondLst>
                                        </p:cTn>
                                        <p:tgtEl>
                                          <p:spTgt spid="287"/>
                                        </p:tgtEl>
                                        <p:attrNameLst>
                                          <p:attrName>style.visibility</p:attrName>
                                        </p:attrNameLst>
                                      </p:cBhvr>
                                      <p:to>
                                        <p:strVal val="visible"/>
                                      </p:to>
                                    </p:set>
                                    <p:animEffect filter="fade" transition="in">
                                      <p:cBhvr>
                                        <p:cTn dur="500"/>
                                        <p:tgtEl>
                                          <p:spTgt spid="287"/>
                                        </p:tgtEl>
                                      </p:cBhvr>
                                    </p:animEffect>
                                  </p:childTnLst>
                                </p:cTn>
                              </p:par>
                            </p:childTnLst>
                          </p:cTn>
                        </p:par>
                        <p:par>
                          <p:cTn fill="hold">
                            <p:stCondLst>
                              <p:cond delay="7500"/>
                            </p:stCondLst>
                            <p:childTnLst>
                              <p:par>
                                <p:cTn fill="hold" nodeType="afterEffect" presetClass="entr" presetID="2" presetSubtype="4">
                                  <p:stCondLst>
                                    <p:cond delay="0"/>
                                  </p:stCondLst>
                                  <p:childTnLst>
                                    <p:set>
                                      <p:cBhvr>
                                        <p:cTn dur="1" fill="hold">
                                          <p:stCondLst>
                                            <p:cond delay="0"/>
                                          </p:stCondLst>
                                        </p:cTn>
                                        <p:tgtEl>
                                          <p:spTgt spid="301"/>
                                        </p:tgtEl>
                                        <p:attrNameLst>
                                          <p:attrName>style.visibility</p:attrName>
                                        </p:attrNameLst>
                                      </p:cBhvr>
                                      <p:to>
                                        <p:strVal val="visible"/>
                                      </p:to>
                                    </p:set>
                                    <p:anim calcmode="lin" valueType="num">
                                      <p:cBhvr additive="base">
                                        <p:cTn dur="500"/>
                                        <p:tgtEl>
                                          <p:spTgt spid="301"/>
                                        </p:tgtEl>
                                        <p:attrNameLst>
                                          <p:attrName>ppt_y</p:attrName>
                                        </p:attrNameLst>
                                      </p:cBhvr>
                                      <p:tavLst>
                                        <p:tav fmla="" tm="0">
                                          <p:val>
                                            <p:strVal val="#ppt_y+1"/>
                                          </p:val>
                                        </p:tav>
                                        <p:tav fmla="" tm="100000">
                                          <p:val>
                                            <p:strVal val="#ppt_y"/>
                                          </p:val>
                                        </p:tav>
                                      </p:tavLst>
                                    </p:anim>
                                  </p:childTnLst>
                                </p:cTn>
                              </p:par>
                            </p:childTnLst>
                          </p:cTn>
                        </p:par>
                        <p:par>
                          <p:cTn fill="hold">
                            <p:stCondLst>
                              <p:cond delay="8000"/>
                            </p:stCondLst>
                            <p:childTnLst>
                              <p:par>
                                <p:cTn fill="hold" nodeType="afterEffect" presetClass="entr" presetID="10" presetSubtype="0">
                                  <p:stCondLst>
                                    <p:cond delay="0"/>
                                  </p:stCondLst>
                                  <p:childTnLst>
                                    <p:set>
                                      <p:cBhvr>
                                        <p:cTn dur="1" fill="hold">
                                          <p:stCondLst>
                                            <p:cond delay="0"/>
                                          </p:stCondLst>
                                        </p:cTn>
                                        <p:tgtEl>
                                          <p:spTgt spid="288"/>
                                        </p:tgtEl>
                                        <p:attrNameLst>
                                          <p:attrName>style.visibility</p:attrName>
                                        </p:attrNameLst>
                                      </p:cBhvr>
                                      <p:to>
                                        <p:strVal val="visible"/>
                                      </p:to>
                                    </p:set>
                                    <p:animEffect filter="fade" transition="in">
                                      <p:cBhvr>
                                        <p:cTn dur="500"/>
                                        <p:tgtEl>
                                          <p:spTgt spid="288"/>
                                        </p:tgtEl>
                                      </p:cBhvr>
                                    </p:animEffect>
                                  </p:childTnLst>
                                </p:cTn>
                              </p:par>
                            </p:childTnLst>
                          </p:cTn>
                        </p:par>
                        <p:par>
                          <p:cTn fill="hold">
                            <p:stCondLst>
                              <p:cond delay="8500"/>
                            </p:stCondLst>
                            <p:childTnLst>
                              <p:par>
                                <p:cTn fill="hold" nodeType="afterEffect" presetClass="entr" presetID="10" presetSubtype="0">
                                  <p:stCondLst>
                                    <p:cond delay="0"/>
                                  </p:stCondLst>
                                  <p:childTnLst>
                                    <p:set>
                                      <p:cBhvr>
                                        <p:cTn dur="1" fill="hold">
                                          <p:stCondLst>
                                            <p:cond delay="0"/>
                                          </p:stCondLst>
                                        </p:cTn>
                                        <p:tgtEl>
                                          <p:spTgt spid="289"/>
                                        </p:tgtEl>
                                        <p:attrNameLst>
                                          <p:attrName>style.visibility</p:attrName>
                                        </p:attrNameLst>
                                      </p:cBhvr>
                                      <p:to>
                                        <p:strVal val="visible"/>
                                      </p:to>
                                    </p:set>
                                    <p:animEffect filter="fade" transition="in">
                                      <p:cBhvr>
                                        <p:cTn dur="500"/>
                                        <p:tgtEl>
                                          <p:spTgt spid="289"/>
                                        </p:tgtEl>
                                      </p:cBhvr>
                                    </p:animEffect>
                                  </p:childTnLst>
                                </p:cTn>
                              </p:par>
                            </p:childTnLst>
                          </p:cTn>
                        </p:par>
                        <p:par>
                          <p:cTn fill="hold">
                            <p:stCondLst>
                              <p:cond delay="9000"/>
                            </p:stCondLst>
                            <p:childTnLst>
                              <p:par>
                                <p:cTn fill="hold" nodeType="afterEffect" presetClass="entr" presetID="10" presetSubtype="0">
                                  <p:stCondLst>
                                    <p:cond delay="0"/>
                                  </p:stCondLst>
                                  <p:childTnLst>
                                    <p:set>
                                      <p:cBhvr>
                                        <p:cTn dur="1" fill="hold">
                                          <p:stCondLst>
                                            <p:cond delay="0"/>
                                          </p:stCondLst>
                                        </p:cTn>
                                        <p:tgtEl>
                                          <p:spTgt spid="297"/>
                                        </p:tgtEl>
                                        <p:attrNameLst>
                                          <p:attrName>style.visibility</p:attrName>
                                        </p:attrNameLst>
                                      </p:cBhvr>
                                      <p:to>
                                        <p:strVal val="visible"/>
                                      </p:to>
                                    </p:set>
                                    <p:animEffect filter="fade" transition="in">
                                      <p:cBhvr>
                                        <p:cTn dur="500"/>
                                        <p:tgtEl>
                                          <p:spTgt spid="297"/>
                                        </p:tgtEl>
                                      </p:cBhvr>
                                    </p:animEffect>
                                  </p:childTnLst>
                                </p:cTn>
                              </p:par>
                            </p:childTnLst>
                          </p:cTn>
                        </p:par>
                        <p:par>
                          <p:cTn fill="hold">
                            <p:stCondLst>
                              <p:cond delay="9500"/>
                            </p:stCondLst>
                            <p:childTnLst>
                              <p:par>
                                <p:cTn fill="hold" nodeType="afterEffect" presetClass="entr" presetID="10" presetSubtype="0">
                                  <p:stCondLst>
                                    <p:cond delay="0"/>
                                  </p:stCondLst>
                                  <p:childTnLst>
                                    <p:set>
                                      <p:cBhvr>
                                        <p:cTn dur="1" fill="hold">
                                          <p:stCondLst>
                                            <p:cond delay="0"/>
                                          </p:stCondLst>
                                        </p:cTn>
                                        <p:tgtEl>
                                          <p:spTgt spid="298"/>
                                        </p:tgtEl>
                                        <p:attrNameLst>
                                          <p:attrName>style.visibility</p:attrName>
                                        </p:attrNameLst>
                                      </p:cBhvr>
                                      <p:to>
                                        <p:strVal val="visible"/>
                                      </p:to>
                                    </p:set>
                                    <p:animEffect filter="fade" transition="in">
                                      <p:cBhvr>
                                        <p:cTn dur="500"/>
                                        <p:tgtEl>
                                          <p:spTgt spid="298"/>
                                        </p:tgtEl>
                                      </p:cBhvr>
                                    </p:animEffect>
                                  </p:childTnLst>
                                </p:cTn>
                              </p:par>
                            </p:childTnLst>
                          </p:cTn>
                        </p:par>
                        <p:par>
                          <p:cTn fill="hold">
                            <p:stCondLst>
                              <p:cond delay="10000"/>
                            </p:stCondLst>
                            <p:childTnLst>
                              <p:par>
                                <p:cTn fill="hold" nodeType="afterEffect" presetClass="entr" presetID="2" presetSubtype="4">
                                  <p:stCondLst>
                                    <p:cond delay="0"/>
                                  </p:stCondLst>
                                  <p:childTnLst>
                                    <p:set>
                                      <p:cBhvr>
                                        <p:cTn dur="1" fill="hold">
                                          <p:stCondLst>
                                            <p:cond delay="0"/>
                                          </p:stCondLst>
                                        </p:cTn>
                                        <p:tgtEl>
                                          <p:spTgt spid="302"/>
                                        </p:tgtEl>
                                        <p:attrNameLst>
                                          <p:attrName>style.visibility</p:attrName>
                                        </p:attrNameLst>
                                      </p:cBhvr>
                                      <p:to>
                                        <p:strVal val="visible"/>
                                      </p:to>
                                    </p:set>
                                    <p:anim calcmode="lin" valueType="num">
                                      <p:cBhvr additive="base">
                                        <p:cTn dur="500"/>
                                        <p:tgtEl>
                                          <p:spTgt spid="302"/>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cxnSp>
        <p:nvCxnSpPr>
          <p:cNvPr id="309" name="Google Shape;309;p7"/>
          <p:cNvCxnSpPr/>
          <p:nvPr/>
        </p:nvCxnSpPr>
        <p:spPr>
          <a:xfrm>
            <a:off x="4090989" y="2000250"/>
            <a:ext cx="890587" cy="0"/>
          </a:xfrm>
          <a:prstGeom prst="straightConnector1">
            <a:avLst/>
          </a:prstGeom>
          <a:noFill/>
          <a:ln cap="flat" cmpd="sng" w="19050">
            <a:solidFill>
              <a:srgbClr val="2C3640"/>
            </a:solidFill>
            <a:prstDash val="dash"/>
            <a:round/>
            <a:headEnd len="med" w="med" type="oval"/>
            <a:tailEnd len="med" w="med" type="oval"/>
          </a:ln>
        </p:spPr>
      </p:cxnSp>
      <p:cxnSp>
        <p:nvCxnSpPr>
          <p:cNvPr id="310" name="Google Shape;310;p7"/>
          <p:cNvCxnSpPr/>
          <p:nvPr/>
        </p:nvCxnSpPr>
        <p:spPr>
          <a:xfrm flipH="1" rot="10800000">
            <a:off x="4351338" y="2722960"/>
            <a:ext cx="831850" cy="9525"/>
          </a:xfrm>
          <a:prstGeom prst="straightConnector1">
            <a:avLst/>
          </a:prstGeom>
          <a:noFill/>
          <a:ln cap="flat" cmpd="sng" w="19050">
            <a:solidFill>
              <a:srgbClr val="2C3640"/>
            </a:solidFill>
            <a:prstDash val="dash"/>
            <a:round/>
            <a:headEnd len="med" w="med" type="oval"/>
            <a:tailEnd len="med" w="med" type="oval"/>
          </a:ln>
        </p:spPr>
      </p:cxnSp>
      <p:cxnSp>
        <p:nvCxnSpPr>
          <p:cNvPr id="311" name="Google Shape;311;p7"/>
          <p:cNvCxnSpPr/>
          <p:nvPr/>
        </p:nvCxnSpPr>
        <p:spPr>
          <a:xfrm>
            <a:off x="3794126" y="3393281"/>
            <a:ext cx="809625" cy="1191"/>
          </a:xfrm>
          <a:prstGeom prst="straightConnector1">
            <a:avLst/>
          </a:prstGeom>
          <a:noFill/>
          <a:ln cap="flat" cmpd="sng" w="19050">
            <a:solidFill>
              <a:srgbClr val="2C3640"/>
            </a:solidFill>
            <a:prstDash val="dash"/>
            <a:round/>
            <a:headEnd len="med" w="med" type="oval"/>
            <a:tailEnd len="med" w="med" type="oval"/>
          </a:ln>
        </p:spPr>
      </p:cxnSp>
      <p:cxnSp>
        <p:nvCxnSpPr>
          <p:cNvPr id="312" name="Google Shape;312;p7"/>
          <p:cNvCxnSpPr/>
          <p:nvPr/>
        </p:nvCxnSpPr>
        <p:spPr>
          <a:xfrm>
            <a:off x="3460750" y="3973117"/>
            <a:ext cx="808038" cy="1190"/>
          </a:xfrm>
          <a:prstGeom prst="straightConnector1">
            <a:avLst/>
          </a:prstGeom>
          <a:noFill/>
          <a:ln cap="flat" cmpd="sng" w="19050">
            <a:solidFill>
              <a:srgbClr val="2C3640"/>
            </a:solidFill>
            <a:prstDash val="dash"/>
            <a:round/>
            <a:headEnd len="med" w="med" type="oval"/>
            <a:tailEnd len="med" w="med" type="oval"/>
          </a:ln>
        </p:spPr>
      </p:cxnSp>
      <p:grpSp>
        <p:nvGrpSpPr>
          <p:cNvPr id="313" name="Google Shape;313;p7"/>
          <p:cNvGrpSpPr/>
          <p:nvPr/>
        </p:nvGrpSpPr>
        <p:grpSpPr>
          <a:xfrm>
            <a:off x="2179787" y="3709987"/>
            <a:ext cx="808037" cy="1433513"/>
            <a:chOff x="2278064" y="3709987"/>
            <a:chExt cx="808037" cy="1433513"/>
          </a:xfrm>
        </p:grpSpPr>
        <p:sp>
          <p:nvSpPr>
            <p:cNvPr id="314" name="Google Shape;314;p7"/>
            <p:cNvSpPr/>
            <p:nvPr/>
          </p:nvSpPr>
          <p:spPr>
            <a:xfrm rot="-5400000">
              <a:off x="2346326" y="4403725"/>
              <a:ext cx="1433513" cy="46037"/>
            </a:xfrm>
            <a:prstGeom prst="ellipse">
              <a:avLst/>
            </a:prstGeom>
            <a:gradFill>
              <a:gsLst>
                <a:gs pos="0">
                  <a:srgbClr val="595959"/>
                </a:gs>
                <a:gs pos="100000">
                  <a:srgbClr val="F2F2F2">
                    <a:alpha val="0"/>
                  </a:srgbClr>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350"/>
                <a:buFont typeface="Calibri"/>
                <a:buNone/>
              </a:pPr>
              <a:r>
                <a:t/>
              </a:r>
              <a:endParaRPr b="0" i="0" sz="1350" u="none" cap="none" strike="noStrike">
                <a:solidFill>
                  <a:srgbClr val="000000"/>
                </a:solidFill>
                <a:latin typeface="Arial"/>
                <a:ea typeface="Arial"/>
                <a:cs typeface="Arial"/>
                <a:sym typeface="Arial"/>
              </a:endParaRPr>
            </a:p>
          </p:txBody>
        </p:sp>
        <p:sp>
          <p:nvSpPr>
            <p:cNvPr id="315" name="Google Shape;315;p7"/>
            <p:cNvSpPr/>
            <p:nvPr/>
          </p:nvSpPr>
          <p:spPr>
            <a:xfrm flipH="1" rot="10800000">
              <a:off x="2278064" y="4121944"/>
              <a:ext cx="784225" cy="425054"/>
            </a:xfrm>
            <a:custGeom>
              <a:rect b="b" l="l" r="r" t="t"/>
              <a:pathLst>
                <a:path extrusionOk="0" h="1062681" w="2160240">
                  <a:moveTo>
                    <a:pt x="0" y="1062681"/>
                  </a:moveTo>
                  <a:lnTo>
                    <a:pt x="2160240" y="0"/>
                  </a:lnTo>
                  <a:lnTo>
                    <a:pt x="2160240" y="1062681"/>
                  </a:lnTo>
                  <a:lnTo>
                    <a:pt x="0" y="1062681"/>
                  </a:lnTo>
                  <a:close/>
                </a:path>
              </a:pathLst>
            </a:custGeom>
            <a:gradFill>
              <a:gsLst>
                <a:gs pos="0">
                  <a:srgbClr val="1D242B"/>
                </a:gs>
                <a:gs pos="100000">
                  <a:srgbClr val="2C3640"/>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Calibri"/>
                <a:buNone/>
              </a:pPr>
              <a:r>
                <a:t/>
              </a:r>
              <a:endParaRPr b="0" i="0" sz="1350" u="none" cap="none" strike="noStrike">
                <a:solidFill>
                  <a:srgbClr val="FFFFFF"/>
                </a:solidFill>
                <a:latin typeface="Calibri"/>
                <a:ea typeface="Calibri"/>
                <a:cs typeface="Calibri"/>
                <a:sym typeface="Calibri"/>
              </a:endParaRPr>
            </a:p>
          </p:txBody>
        </p:sp>
      </p:grpSp>
      <p:grpSp>
        <p:nvGrpSpPr>
          <p:cNvPr id="316" name="Google Shape;316;p7"/>
          <p:cNvGrpSpPr/>
          <p:nvPr/>
        </p:nvGrpSpPr>
        <p:grpSpPr>
          <a:xfrm>
            <a:off x="1433514" y="887016"/>
            <a:ext cx="1282700" cy="1433513"/>
            <a:chOff x="1433514" y="887016"/>
            <a:chExt cx="1282700" cy="1433513"/>
          </a:xfrm>
        </p:grpSpPr>
        <p:sp>
          <p:nvSpPr>
            <p:cNvPr id="317" name="Google Shape;317;p7"/>
            <p:cNvSpPr/>
            <p:nvPr/>
          </p:nvSpPr>
          <p:spPr>
            <a:xfrm rot="-5400000">
              <a:off x="1976438" y="1580753"/>
              <a:ext cx="1433513" cy="46038"/>
            </a:xfrm>
            <a:prstGeom prst="ellipse">
              <a:avLst/>
            </a:prstGeom>
            <a:gradFill>
              <a:gsLst>
                <a:gs pos="0">
                  <a:srgbClr val="595959"/>
                </a:gs>
                <a:gs pos="100000">
                  <a:srgbClr val="F2F2F2">
                    <a:alpha val="0"/>
                  </a:srgbClr>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350"/>
                <a:buFont typeface="Calibri"/>
                <a:buNone/>
              </a:pPr>
              <a:r>
                <a:t/>
              </a:r>
              <a:endParaRPr b="0" i="0" sz="1350" u="none" cap="none" strike="noStrike">
                <a:solidFill>
                  <a:srgbClr val="000000"/>
                </a:solidFill>
                <a:latin typeface="Arial"/>
                <a:ea typeface="Arial"/>
                <a:cs typeface="Arial"/>
                <a:sym typeface="Arial"/>
              </a:endParaRPr>
            </a:p>
          </p:txBody>
        </p:sp>
        <p:sp>
          <p:nvSpPr>
            <p:cNvPr id="318" name="Google Shape;318;p7"/>
            <p:cNvSpPr/>
            <p:nvPr/>
          </p:nvSpPr>
          <p:spPr>
            <a:xfrm>
              <a:off x="1433514" y="1273969"/>
              <a:ext cx="1254125" cy="431006"/>
            </a:xfrm>
            <a:custGeom>
              <a:rect b="b" l="l" r="r" t="t"/>
              <a:pathLst>
                <a:path extrusionOk="0" h="1062681" w="2160240">
                  <a:moveTo>
                    <a:pt x="0" y="1062681"/>
                  </a:moveTo>
                  <a:lnTo>
                    <a:pt x="2160240" y="0"/>
                  </a:lnTo>
                  <a:lnTo>
                    <a:pt x="2160240" y="1062681"/>
                  </a:lnTo>
                  <a:lnTo>
                    <a:pt x="0" y="1062681"/>
                  </a:lnTo>
                  <a:close/>
                </a:path>
              </a:pathLst>
            </a:custGeom>
            <a:gradFill>
              <a:gsLst>
                <a:gs pos="0">
                  <a:srgbClr val="1D242B"/>
                </a:gs>
                <a:gs pos="100000">
                  <a:srgbClr val="2C3640"/>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Calibri"/>
                <a:buNone/>
              </a:pPr>
              <a:r>
                <a:t/>
              </a:r>
              <a:endParaRPr b="0" i="0" sz="1350" u="none" cap="none" strike="noStrike">
                <a:solidFill>
                  <a:srgbClr val="FFFFFF"/>
                </a:solidFill>
                <a:latin typeface="Calibri"/>
                <a:ea typeface="Calibri"/>
                <a:cs typeface="Calibri"/>
                <a:sym typeface="Calibri"/>
              </a:endParaRPr>
            </a:p>
          </p:txBody>
        </p:sp>
      </p:grpSp>
      <p:sp>
        <p:nvSpPr>
          <p:cNvPr id="319" name="Google Shape;319;p7"/>
          <p:cNvSpPr/>
          <p:nvPr/>
        </p:nvSpPr>
        <p:spPr>
          <a:xfrm rot="-927029">
            <a:off x="1986309" y="3566696"/>
            <a:ext cx="1758950" cy="288131"/>
          </a:xfrm>
          <a:custGeom>
            <a:rect b="b" l="l" r="r" t="t"/>
            <a:pathLst>
              <a:path extrusionOk="0" h="10675" w="10716">
                <a:moveTo>
                  <a:pt x="0" y="596"/>
                </a:moveTo>
                <a:lnTo>
                  <a:pt x="6157" y="0"/>
                </a:lnTo>
                <a:lnTo>
                  <a:pt x="10716" y="5887"/>
                </a:lnTo>
                <a:lnTo>
                  <a:pt x="7566" y="10675"/>
                </a:lnTo>
                <a:lnTo>
                  <a:pt x="0" y="596"/>
                </a:lnTo>
                <a:close/>
              </a:path>
            </a:pathLst>
          </a:custGeom>
          <a:gradFill>
            <a:gsLst>
              <a:gs pos="0">
                <a:srgbClr val="1D242B"/>
              </a:gs>
              <a:gs pos="50000">
                <a:srgbClr val="1D242B"/>
              </a:gs>
              <a:gs pos="100000">
                <a:srgbClr val="2C3640"/>
              </a:gs>
            </a:gsLst>
            <a:lin ang="162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Calibri"/>
              <a:buNone/>
            </a:pPr>
            <a:r>
              <a:t/>
            </a:r>
            <a:endParaRPr b="0" i="0" sz="1350" u="none" cap="none" strike="noStrike">
              <a:solidFill>
                <a:srgbClr val="FFFFFF"/>
              </a:solidFill>
              <a:latin typeface="Calibri"/>
              <a:ea typeface="Calibri"/>
              <a:cs typeface="Calibri"/>
              <a:sym typeface="Calibri"/>
            </a:endParaRPr>
          </a:p>
        </p:txBody>
      </p:sp>
      <p:sp>
        <p:nvSpPr>
          <p:cNvPr id="320" name="Google Shape;320;p7"/>
          <p:cNvSpPr/>
          <p:nvPr/>
        </p:nvSpPr>
        <p:spPr>
          <a:xfrm rot="-673936">
            <a:off x="1695097" y="2937578"/>
            <a:ext cx="2379663" cy="269081"/>
          </a:xfrm>
          <a:custGeom>
            <a:rect b="b" l="l" r="r" t="t"/>
            <a:pathLst>
              <a:path extrusionOk="0" h="10675" w="10171">
                <a:moveTo>
                  <a:pt x="0" y="596"/>
                </a:moveTo>
                <a:lnTo>
                  <a:pt x="6157" y="0"/>
                </a:lnTo>
                <a:lnTo>
                  <a:pt x="10171" y="7190"/>
                </a:lnTo>
                <a:lnTo>
                  <a:pt x="7566" y="10675"/>
                </a:lnTo>
                <a:lnTo>
                  <a:pt x="0" y="596"/>
                </a:lnTo>
                <a:close/>
              </a:path>
            </a:pathLst>
          </a:custGeom>
          <a:gradFill>
            <a:gsLst>
              <a:gs pos="0">
                <a:srgbClr val="1D242B"/>
              </a:gs>
              <a:gs pos="50000">
                <a:srgbClr val="1D242B"/>
              </a:gs>
              <a:gs pos="100000">
                <a:srgbClr val="2C3640"/>
              </a:gs>
            </a:gsLst>
            <a:lin ang="162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Calibri"/>
              <a:buNone/>
            </a:pPr>
            <a:r>
              <a:t/>
            </a:r>
            <a:endParaRPr b="0" i="0" sz="1350" u="none" cap="none" strike="noStrike">
              <a:solidFill>
                <a:srgbClr val="FFFFFF"/>
              </a:solidFill>
              <a:latin typeface="Calibri"/>
              <a:ea typeface="Calibri"/>
              <a:cs typeface="Calibri"/>
              <a:sym typeface="Calibri"/>
            </a:endParaRPr>
          </a:p>
        </p:txBody>
      </p:sp>
      <p:sp>
        <p:nvSpPr>
          <p:cNvPr id="321" name="Google Shape;321;p7"/>
          <p:cNvSpPr/>
          <p:nvPr/>
        </p:nvSpPr>
        <p:spPr>
          <a:xfrm rot="-690240">
            <a:off x="1163061" y="2143544"/>
            <a:ext cx="2967038" cy="397669"/>
          </a:xfrm>
          <a:custGeom>
            <a:rect b="b" l="l" r="r" t="t"/>
            <a:pathLst>
              <a:path extrusionOk="0" h="11825" w="11332">
                <a:moveTo>
                  <a:pt x="0" y="0"/>
                </a:moveTo>
                <a:lnTo>
                  <a:pt x="6996" y="1150"/>
                </a:lnTo>
                <a:lnTo>
                  <a:pt x="11332" y="8128"/>
                </a:lnTo>
                <a:lnTo>
                  <a:pt x="8405" y="11825"/>
                </a:lnTo>
                <a:lnTo>
                  <a:pt x="0" y="0"/>
                </a:lnTo>
                <a:close/>
              </a:path>
            </a:pathLst>
          </a:custGeom>
          <a:gradFill>
            <a:gsLst>
              <a:gs pos="0">
                <a:srgbClr val="1D242B"/>
              </a:gs>
              <a:gs pos="50000">
                <a:srgbClr val="1D242B"/>
              </a:gs>
              <a:gs pos="100000">
                <a:srgbClr val="2C3640"/>
              </a:gs>
            </a:gsLst>
            <a:lin ang="162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Calibri"/>
              <a:buNone/>
            </a:pPr>
            <a:r>
              <a:t/>
            </a:r>
            <a:endParaRPr b="0" i="0" sz="1350" u="none" cap="none" strike="noStrike">
              <a:solidFill>
                <a:srgbClr val="FFFFFF"/>
              </a:solidFill>
              <a:latin typeface="Calibri"/>
              <a:ea typeface="Calibri"/>
              <a:cs typeface="Calibri"/>
              <a:sym typeface="Calibri"/>
            </a:endParaRPr>
          </a:p>
        </p:txBody>
      </p:sp>
      <p:sp>
        <p:nvSpPr>
          <p:cNvPr id="322" name="Google Shape;322;p7"/>
          <p:cNvSpPr/>
          <p:nvPr/>
        </p:nvSpPr>
        <p:spPr>
          <a:xfrm>
            <a:off x="1120775" y="2406253"/>
            <a:ext cx="3621088" cy="641747"/>
          </a:xfrm>
          <a:custGeom>
            <a:rect b="b" l="l" r="r" t="t"/>
            <a:pathLst>
              <a:path extrusionOk="0" h="850751" w="2410718">
                <a:moveTo>
                  <a:pt x="20" y="25694"/>
                </a:moveTo>
                <a:cubicBezTo>
                  <a:pt x="2601" y="33890"/>
                  <a:pt x="2390281" y="2256"/>
                  <a:pt x="2409820" y="5"/>
                </a:cubicBezTo>
                <a:cubicBezTo>
                  <a:pt x="2429359" y="-2246"/>
                  <a:pt x="2123840" y="798415"/>
                  <a:pt x="2128466" y="804390"/>
                </a:cubicBezTo>
                <a:cubicBezTo>
                  <a:pt x="1905884" y="840457"/>
                  <a:pt x="1488448" y="842600"/>
                  <a:pt x="1169901" y="849965"/>
                </a:cubicBezTo>
                <a:cubicBezTo>
                  <a:pt x="851354" y="857330"/>
                  <a:pt x="577549" y="811018"/>
                  <a:pt x="281373" y="791545"/>
                </a:cubicBezTo>
                <a:cubicBezTo>
                  <a:pt x="252924" y="771178"/>
                  <a:pt x="-2561" y="17498"/>
                  <a:pt x="20" y="25694"/>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400"/>
              <a:buFont typeface="Microsoft Yahei"/>
              <a:buNone/>
            </a:pPr>
            <a:r>
              <a:rPr b="0" i="0" lang="en-US" sz="2400" u="none" cap="none" strike="noStrike">
                <a:solidFill>
                  <a:srgbClr val="FFFFFF"/>
                </a:solidFill>
                <a:latin typeface="Microsoft Yahei"/>
                <a:ea typeface="Microsoft Yahei"/>
                <a:cs typeface="Microsoft Yahei"/>
                <a:sym typeface="Microsoft Yahei"/>
              </a:rPr>
              <a:t>Text content</a:t>
            </a:r>
            <a:endParaRPr b="0" i="0" sz="2400" u="none" cap="none" strike="noStrike">
              <a:solidFill>
                <a:srgbClr val="FFFFFF"/>
              </a:solidFill>
              <a:latin typeface="Microsoft Yahei"/>
              <a:ea typeface="Microsoft Yahei"/>
              <a:cs typeface="Microsoft Yahei"/>
              <a:sym typeface="Microsoft Yahei"/>
            </a:endParaRPr>
          </a:p>
        </p:txBody>
      </p:sp>
      <p:sp>
        <p:nvSpPr>
          <p:cNvPr id="323" name="Google Shape;323;p7"/>
          <p:cNvSpPr/>
          <p:nvPr/>
        </p:nvSpPr>
        <p:spPr>
          <a:xfrm>
            <a:off x="1691680" y="3146822"/>
            <a:ext cx="2330450" cy="495300"/>
          </a:xfrm>
          <a:custGeom>
            <a:rect b="b" l="l" r="r" t="t"/>
            <a:pathLst>
              <a:path extrusionOk="0" h="880585" w="2411665">
                <a:moveTo>
                  <a:pt x="590" y="25695"/>
                </a:moveTo>
                <a:cubicBezTo>
                  <a:pt x="15362" y="9377"/>
                  <a:pt x="2390851" y="2257"/>
                  <a:pt x="2410390" y="6"/>
                </a:cubicBezTo>
                <a:cubicBezTo>
                  <a:pt x="2429929" y="-2245"/>
                  <a:pt x="2219982" y="673707"/>
                  <a:pt x="2129036" y="804391"/>
                </a:cubicBezTo>
                <a:cubicBezTo>
                  <a:pt x="2110981" y="809639"/>
                  <a:pt x="1612572" y="886925"/>
                  <a:pt x="1234253" y="880167"/>
                </a:cubicBezTo>
                <a:cubicBezTo>
                  <a:pt x="855934" y="873409"/>
                  <a:pt x="332440" y="827904"/>
                  <a:pt x="281943" y="791546"/>
                </a:cubicBezTo>
                <a:cubicBezTo>
                  <a:pt x="253494" y="771179"/>
                  <a:pt x="-14182" y="42013"/>
                  <a:pt x="590" y="25695"/>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400"/>
              <a:buFont typeface="Microsoft Yahei"/>
              <a:buNone/>
            </a:pPr>
            <a:r>
              <a:rPr b="0" i="0" lang="en-US" sz="2400" u="none" cap="none" strike="noStrike">
                <a:solidFill>
                  <a:srgbClr val="FFFFFF"/>
                </a:solidFill>
                <a:latin typeface="Microsoft Yahei"/>
                <a:ea typeface="Microsoft Yahei"/>
                <a:cs typeface="Microsoft Yahei"/>
                <a:sym typeface="Microsoft Yahei"/>
              </a:rPr>
              <a:t>Text content</a:t>
            </a:r>
            <a:endParaRPr b="0" i="0" sz="2400" u="none" cap="none" strike="noStrike">
              <a:solidFill>
                <a:srgbClr val="FFFFFF"/>
              </a:solidFill>
              <a:latin typeface="Microsoft Yahei"/>
              <a:ea typeface="Microsoft Yahei"/>
              <a:cs typeface="Microsoft Yahei"/>
              <a:sym typeface="Microsoft Yahei"/>
            </a:endParaRPr>
          </a:p>
        </p:txBody>
      </p:sp>
      <p:sp>
        <p:nvSpPr>
          <p:cNvPr id="324" name="Google Shape;324;p7"/>
          <p:cNvSpPr/>
          <p:nvPr/>
        </p:nvSpPr>
        <p:spPr>
          <a:xfrm>
            <a:off x="1979712" y="3783831"/>
            <a:ext cx="1627188" cy="444103"/>
          </a:xfrm>
          <a:custGeom>
            <a:rect b="b" l="l" r="r" t="t"/>
            <a:pathLst>
              <a:path extrusionOk="0" h="926980" w="2411678">
                <a:moveTo>
                  <a:pt x="590" y="25695"/>
                </a:moveTo>
                <a:cubicBezTo>
                  <a:pt x="15362" y="9377"/>
                  <a:pt x="2390851" y="2257"/>
                  <a:pt x="2410390" y="6"/>
                </a:cubicBezTo>
                <a:cubicBezTo>
                  <a:pt x="2429929" y="-2245"/>
                  <a:pt x="2222230" y="671127"/>
                  <a:pt x="2129036" y="804391"/>
                </a:cubicBezTo>
                <a:cubicBezTo>
                  <a:pt x="2093799" y="835604"/>
                  <a:pt x="1585278" y="937133"/>
                  <a:pt x="1306228" y="926155"/>
                </a:cubicBezTo>
                <a:cubicBezTo>
                  <a:pt x="1027178" y="915177"/>
                  <a:pt x="389594" y="908808"/>
                  <a:pt x="281943" y="791546"/>
                </a:cubicBezTo>
                <a:cubicBezTo>
                  <a:pt x="253494" y="771179"/>
                  <a:pt x="-14182" y="42013"/>
                  <a:pt x="590" y="25695"/>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Microsoft Yahei"/>
              <a:buNone/>
            </a:pPr>
            <a:r>
              <a:rPr b="0" i="0" lang="en-US" sz="1800" u="none" cap="none" strike="noStrike">
                <a:solidFill>
                  <a:srgbClr val="FFFFFF"/>
                </a:solidFill>
                <a:latin typeface="Microsoft Yahei"/>
                <a:ea typeface="Microsoft Yahei"/>
                <a:cs typeface="Microsoft Yahei"/>
                <a:sym typeface="Microsoft Yahei"/>
              </a:rPr>
              <a:t>Text content</a:t>
            </a:r>
            <a:endParaRPr b="0" i="0" sz="1800" u="none" cap="none" strike="noStrike">
              <a:solidFill>
                <a:srgbClr val="FFFFFF"/>
              </a:solidFill>
              <a:latin typeface="Microsoft Yahei"/>
              <a:ea typeface="Microsoft Yahei"/>
              <a:cs typeface="Microsoft Yahei"/>
              <a:sym typeface="Microsoft Yahei"/>
            </a:endParaRPr>
          </a:p>
        </p:txBody>
      </p:sp>
      <p:sp>
        <p:nvSpPr>
          <p:cNvPr id="325" name="Google Shape;325;p7"/>
          <p:cNvSpPr/>
          <p:nvPr/>
        </p:nvSpPr>
        <p:spPr>
          <a:xfrm>
            <a:off x="1420814" y="1679973"/>
            <a:ext cx="3036887" cy="640556"/>
          </a:xfrm>
          <a:custGeom>
            <a:rect b="b" l="l" r="r" t="t"/>
            <a:pathLst>
              <a:path extrusionOk="0" h="850751" w="2410718">
                <a:moveTo>
                  <a:pt x="20" y="25694"/>
                </a:moveTo>
                <a:cubicBezTo>
                  <a:pt x="2601" y="33890"/>
                  <a:pt x="2390281" y="2256"/>
                  <a:pt x="2409820" y="5"/>
                </a:cubicBezTo>
                <a:cubicBezTo>
                  <a:pt x="2429359" y="-2246"/>
                  <a:pt x="2123840" y="798415"/>
                  <a:pt x="2128466" y="804390"/>
                </a:cubicBezTo>
                <a:cubicBezTo>
                  <a:pt x="1905884" y="840457"/>
                  <a:pt x="1488448" y="842600"/>
                  <a:pt x="1169901" y="849965"/>
                </a:cubicBezTo>
                <a:cubicBezTo>
                  <a:pt x="851354" y="857330"/>
                  <a:pt x="577549" y="811018"/>
                  <a:pt x="281373" y="791545"/>
                </a:cubicBezTo>
                <a:cubicBezTo>
                  <a:pt x="252924" y="771178"/>
                  <a:pt x="-2561" y="17498"/>
                  <a:pt x="20" y="25694"/>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400"/>
              <a:buFont typeface="Microsoft Yahei"/>
              <a:buNone/>
            </a:pPr>
            <a:r>
              <a:rPr b="0" i="0" lang="en-US" sz="2400" u="none" cap="none" strike="noStrike">
                <a:solidFill>
                  <a:srgbClr val="FFFFFF"/>
                </a:solidFill>
                <a:latin typeface="Microsoft Yahei"/>
                <a:ea typeface="Microsoft Yahei"/>
                <a:cs typeface="Microsoft Yahei"/>
                <a:sym typeface="Microsoft Yahei"/>
              </a:rPr>
              <a:t>Text content</a:t>
            </a:r>
            <a:endParaRPr b="0" i="0" sz="2400" u="none" cap="none" strike="noStrike">
              <a:solidFill>
                <a:srgbClr val="FFFFFF"/>
              </a:solidFill>
              <a:latin typeface="Microsoft Yahei"/>
              <a:ea typeface="Microsoft Yahei"/>
              <a:cs typeface="Microsoft Yahei"/>
              <a:sym typeface="Microsoft Yahei"/>
            </a:endParaRPr>
          </a:p>
        </p:txBody>
      </p:sp>
      <p:sp>
        <p:nvSpPr>
          <p:cNvPr id="326" name="Google Shape;326;p7"/>
          <p:cNvSpPr txBox="1"/>
          <p:nvPr/>
        </p:nvSpPr>
        <p:spPr>
          <a:xfrm>
            <a:off x="4340225" y="3765352"/>
            <a:ext cx="3822700" cy="534590"/>
          </a:xfrm>
          <a:prstGeom prst="rect">
            <a:avLst/>
          </a:prstGeom>
          <a:noFill/>
          <a:ln>
            <a:noFill/>
          </a:ln>
        </p:spPr>
        <p:txBody>
          <a:bodyPr anchorCtr="0" anchor="ctr" bIns="45700" lIns="91425" spcFirstLastPara="1" rIns="91425" wrap="square" tIns="45700">
            <a:noAutofit/>
          </a:bodyPr>
          <a:lstStyle/>
          <a:p>
            <a:pPr indent="0" lvl="0" marL="0" marR="0" rtl="0" algn="just">
              <a:lnSpc>
                <a:spcPct val="130000"/>
              </a:lnSpc>
              <a:spcBef>
                <a:spcPts val="0"/>
              </a:spcBef>
              <a:spcAft>
                <a:spcPts val="0"/>
              </a:spcAft>
              <a:buClr>
                <a:srgbClr val="7F7F7F"/>
              </a:buClr>
              <a:buSzPts val="1400"/>
              <a:buFont typeface="Microsoft Yahei"/>
              <a:buNone/>
            </a:pPr>
            <a:r>
              <a:rPr b="0" i="0" lang="en-US" sz="1400" u="none" cap="none" strike="noStrike">
                <a:solidFill>
                  <a:srgbClr val="7F7F7F"/>
                </a:solidFill>
                <a:latin typeface="Microsoft Yahei"/>
                <a:ea typeface="Microsoft Yahei"/>
                <a:cs typeface="Microsoft Yahei"/>
                <a:sym typeface="Microsoft Yahei"/>
              </a:rPr>
              <a:t>Please enter your text here or copy your text here.</a:t>
            </a:r>
            <a:endParaRPr b="0" i="0" sz="1400" u="none" cap="none" strike="noStrike">
              <a:solidFill>
                <a:srgbClr val="7F7F7F"/>
              </a:solidFill>
              <a:latin typeface="Microsoft Yahei"/>
              <a:ea typeface="Microsoft Yahei"/>
              <a:cs typeface="Microsoft Yahei"/>
              <a:sym typeface="Microsoft Yahei"/>
            </a:endParaRPr>
          </a:p>
        </p:txBody>
      </p:sp>
      <p:sp>
        <p:nvSpPr>
          <p:cNvPr id="327" name="Google Shape;327;p7"/>
          <p:cNvSpPr txBox="1"/>
          <p:nvPr/>
        </p:nvSpPr>
        <p:spPr>
          <a:xfrm>
            <a:off x="4676775" y="3130154"/>
            <a:ext cx="3486150" cy="534590"/>
          </a:xfrm>
          <a:prstGeom prst="rect">
            <a:avLst/>
          </a:prstGeom>
          <a:noFill/>
          <a:ln>
            <a:noFill/>
          </a:ln>
        </p:spPr>
        <p:txBody>
          <a:bodyPr anchorCtr="0" anchor="ctr" bIns="45700" lIns="91425" spcFirstLastPara="1" rIns="91425" wrap="square" tIns="45700">
            <a:noAutofit/>
          </a:bodyPr>
          <a:lstStyle/>
          <a:p>
            <a:pPr indent="0" lvl="0" marL="0" marR="0" rtl="0" algn="just">
              <a:lnSpc>
                <a:spcPct val="130000"/>
              </a:lnSpc>
              <a:spcBef>
                <a:spcPts val="0"/>
              </a:spcBef>
              <a:spcAft>
                <a:spcPts val="0"/>
              </a:spcAft>
              <a:buClr>
                <a:srgbClr val="7F7F7F"/>
              </a:buClr>
              <a:buSzPts val="1400"/>
              <a:buFont typeface="Microsoft Yahei"/>
              <a:buNone/>
            </a:pPr>
            <a:r>
              <a:rPr b="0" i="0" lang="en-US" sz="1400" u="none" cap="none" strike="noStrike">
                <a:solidFill>
                  <a:srgbClr val="7F7F7F"/>
                </a:solidFill>
                <a:latin typeface="Microsoft Yahei"/>
                <a:ea typeface="Microsoft Yahei"/>
                <a:cs typeface="Microsoft Yahei"/>
                <a:sym typeface="Microsoft Yahei"/>
              </a:rPr>
              <a:t>Please enter your text here or copy your text here.</a:t>
            </a:r>
            <a:endParaRPr b="0" i="0" sz="1400" u="none" cap="none" strike="noStrike">
              <a:solidFill>
                <a:srgbClr val="7F7F7F"/>
              </a:solidFill>
              <a:latin typeface="Microsoft Yahei"/>
              <a:ea typeface="Microsoft Yahei"/>
              <a:cs typeface="Microsoft Yahei"/>
              <a:sym typeface="Microsoft Yahei"/>
            </a:endParaRPr>
          </a:p>
        </p:txBody>
      </p:sp>
      <p:sp>
        <p:nvSpPr>
          <p:cNvPr id="328" name="Google Shape;328;p7"/>
          <p:cNvSpPr txBox="1"/>
          <p:nvPr/>
        </p:nvSpPr>
        <p:spPr>
          <a:xfrm>
            <a:off x="5257801" y="2452688"/>
            <a:ext cx="2905125" cy="534591"/>
          </a:xfrm>
          <a:prstGeom prst="rect">
            <a:avLst/>
          </a:prstGeom>
          <a:noFill/>
          <a:ln>
            <a:noFill/>
          </a:ln>
        </p:spPr>
        <p:txBody>
          <a:bodyPr anchorCtr="0" anchor="ctr" bIns="45700" lIns="91425" spcFirstLastPara="1" rIns="91425" wrap="square" tIns="45700">
            <a:noAutofit/>
          </a:bodyPr>
          <a:lstStyle/>
          <a:p>
            <a:pPr indent="0" lvl="0" marL="0" marR="0" rtl="0" algn="just">
              <a:lnSpc>
                <a:spcPct val="130000"/>
              </a:lnSpc>
              <a:spcBef>
                <a:spcPts val="0"/>
              </a:spcBef>
              <a:spcAft>
                <a:spcPts val="0"/>
              </a:spcAft>
              <a:buClr>
                <a:srgbClr val="7F7F7F"/>
              </a:buClr>
              <a:buSzPts val="1400"/>
              <a:buFont typeface="Microsoft Yahei"/>
              <a:buNone/>
            </a:pPr>
            <a:r>
              <a:rPr b="0" i="0" lang="en-US" sz="1400" u="none" cap="none" strike="noStrike">
                <a:solidFill>
                  <a:srgbClr val="7F7F7F"/>
                </a:solidFill>
                <a:latin typeface="Microsoft Yahei"/>
                <a:ea typeface="Microsoft Yahei"/>
                <a:cs typeface="Microsoft Yahei"/>
                <a:sym typeface="Microsoft Yahei"/>
              </a:rPr>
              <a:t>Please enter your text here or copy your text here.</a:t>
            </a:r>
            <a:endParaRPr b="0" i="0" sz="1400" u="none" cap="none" strike="noStrike">
              <a:solidFill>
                <a:srgbClr val="7F7F7F"/>
              </a:solidFill>
              <a:latin typeface="Microsoft Yahei"/>
              <a:ea typeface="Microsoft Yahei"/>
              <a:cs typeface="Microsoft Yahei"/>
              <a:sym typeface="Microsoft Yahei"/>
            </a:endParaRPr>
          </a:p>
        </p:txBody>
      </p:sp>
      <p:sp>
        <p:nvSpPr>
          <p:cNvPr id="329" name="Google Shape;329;p7"/>
          <p:cNvSpPr txBox="1"/>
          <p:nvPr/>
        </p:nvSpPr>
        <p:spPr>
          <a:xfrm>
            <a:off x="5060951" y="1732360"/>
            <a:ext cx="3101975" cy="534590"/>
          </a:xfrm>
          <a:prstGeom prst="rect">
            <a:avLst/>
          </a:prstGeom>
          <a:noFill/>
          <a:ln>
            <a:noFill/>
          </a:ln>
        </p:spPr>
        <p:txBody>
          <a:bodyPr anchorCtr="0" anchor="ctr" bIns="45700" lIns="91425" spcFirstLastPara="1" rIns="91425" wrap="square" tIns="45700">
            <a:noAutofit/>
          </a:bodyPr>
          <a:lstStyle/>
          <a:p>
            <a:pPr indent="0" lvl="0" marL="0" marR="0" rtl="0" algn="just">
              <a:lnSpc>
                <a:spcPct val="130000"/>
              </a:lnSpc>
              <a:spcBef>
                <a:spcPts val="0"/>
              </a:spcBef>
              <a:spcAft>
                <a:spcPts val="0"/>
              </a:spcAft>
              <a:buClr>
                <a:srgbClr val="7F7F7F"/>
              </a:buClr>
              <a:buSzPts val="1400"/>
              <a:buFont typeface="Microsoft Yahei"/>
              <a:buNone/>
            </a:pPr>
            <a:r>
              <a:rPr b="0" i="0" lang="en-US" sz="1400" u="none" cap="none" strike="noStrike">
                <a:solidFill>
                  <a:srgbClr val="7F7F7F"/>
                </a:solidFill>
                <a:latin typeface="Microsoft Yahei"/>
                <a:ea typeface="Microsoft Yahei"/>
                <a:cs typeface="Microsoft Yahei"/>
                <a:sym typeface="Microsoft Yahei"/>
              </a:rPr>
              <a:t>Please enter your text here or copy your text here.</a:t>
            </a:r>
            <a:endParaRPr b="0" i="0" sz="1400" u="none" cap="none" strike="noStrike">
              <a:solidFill>
                <a:srgbClr val="7F7F7F"/>
              </a:solidFill>
              <a:latin typeface="Microsoft Yahei"/>
              <a:ea typeface="Microsoft Yahei"/>
              <a:cs typeface="Microsoft Yahei"/>
              <a:sym typeface="Microsoft Yahei"/>
            </a:endParaRPr>
          </a:p>
        </p:txBody>
      </p:sp>
      <p:sp>
        <p:nvSpPr>
          <p:cNvPr id="330" name="Google Shape;330;p7"/>
          <p:cNvSpPr txBox="1"/>
          <p:nvPr>
            <p:ph idx="4294967295" type="title"/>
          </p:nvPr>
        </p:nvSpPr>
        <p:spPr>
          <a:xfrm>
            <a:off x="0" y="274638"/>
            <a:ext cx="7886700" cy="99377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300"/>
              <a:buFont typeface="Calibri"/>
              <a:buNone/>
            </a:pPr>
            <a:r>
              <a:rPr lang="en-US"/>
              <a:t> </a:t>
            </a:r>
            <a:endParaRPr/>
          </a:p>
        </p:txBody>
      </p:sp>
    </p:spTree>
  </p:cSld>
  <p:clrMapOvr>
    <a:masterClrMapping/>
  </p:clrMapOvr>
  <p:transition spd="med">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30"/>
                                        </p:tgtEl>
                                        <p:attrNameLst>
                                          <p:attrName>style.visibility</p:attrName>
                                        </p:attrNameLst>
                                      </p:cBhvr>
                                      <p:to>
                                        <p:strVal val="visible"/>
                                      </p:to>
                                    </p:set>
                                    <p:animEffect filter="fade" transition="in">
                                      <p:cBhvr>
                                        <p:cTn dur="500"/>
                                        <p:tgtEl>
                                          <p:spTgt spid="330"/>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316"/>
                                        </p:tgtEl>
                                        <p:attrNameLst>
                                          <p:attrName>style.visibility</p:attrName>
                                        </p:attrNameLst>
                                      </p:cBhvr>
                                      <p:to>
                                        <p:strVal val="visible"/>
                                      </p:to>
                                    </p:set>
                                    <p:animEffect filter="fade" transition="in">
                                      <p:cBhvr>
                                        <p:cTn dur="500"/>
                                        <p:tgtEl>
                                          <p:spTgt spid="316"/>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25"/>
                                        </p:tgtEl>
                                        <p:attrNameLst>
                                          <p:attrName>style.visibility</p:attrName>
                                        </p:attrNameLst>
                                      </p:cBhvr>
                                      <p:to>
                                        <p:strVal val="visible"/>
                                      </p:to>
                                    </p:set>
                                    <p:animEffect filter="fade" transition="in">
                                      <p:cBhvr>
                                        <p:cTn dur="500"/>
                                        <p:tgtEl>
                                          <p:spTgt spid="325"/>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309"/>
                                        </p:tgtEl>
                                        <p:attrNameLst>
                                          <p:attrName>style.visibility</p:attrName>
                                        </p:attrNameLst>
                                      </p:cBhvr>
                                      <p:to>
                                        <p:strVal val="visible"/>
                                      </p:to>
                                    </p:set>
                                    <p:animEffect filter="fade" transition="in">
                                      <p:cBhvr>
                                        <p:cTn dur="500"/>
                                        <p:tgtEl>
                                          <p:spTgt spid="309"/>
                                        </p:tgtEl>
                                      </p:cBhvr>
                                    </p:animEffect>
                                  </p:childTnLst>
                                </p:cTn>
                              </p:par>
                            </p:childTnLst>
                          </p:cTn>
                        </p:par>
                        <p:par>
                          <p:cTn fill="hold">
                            <p:stCondLst>
                              <p:cond delay="2000"/>
                            </p:stCondLst>
                            <p:childTnLst>
                              <p:par>
                                <p:cTn fill="hold" nodeType="afterEffect" presetClass="entr" presetID="2" presetSubtype="2">
                                  <p:stCondLst>
                                    <p:cond delay="0"/>
                                  </p:stCondLst>
                                  <p:childTnLst>
                                    <p:set>
                                      <p:cBhvr>
                                        <p:cTn dur="1" fill="hold">
                                          <p:stCondLst>
                                            <p:cond delay="0"/>
                                          </p:stCondLst>
                                        </p:cTn>
                                        <p:tgtEl>
                                          <p:spTgt spid="329"/>
                                        </p:tgtEl>
                                        <p:attrNameLst>
                                          <p:attrName>style.visibility</p:attrName>
                                        </p:attrNameLst>
                                      </p:cBhvr>
                                      <p:to>
                                        <p:strVal val="visible"/>
                                      </p:to>
                                    </p:set>
                                    <p:anim calcmode="lin" valueType="num">
                                      <p:cBhvr additive="base">
                                        <p:cTn dur="500"/>
                                        <p:tgtEl>
                                          <p:spTgt spid="329"/>
                                        </p:tgtEl>
                                        <p:attrNameLst>
                                          <p:attrName>ppt_x</p:attrName>
                                        </p:attrNameLst>
                                      </p:cBhvr>
                                      <p:tavLst>
                                        <p:tav fmla="" tm="0">
                                          <p:val>
                                            <p:strVal val="#ppt_x+1"/>
                                          </p:val>
                                        </p:tav>
                                        <p:tav fmla="" tm="100000">
                                          <p:val>
                                            <p:strVal val="#ppt_x"/>
                                          </p:val>
                                        </p:tav>
                                      </p:tavLst>
                                    </p:anim>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321"/>
                                        </p:tgtEl>
                                        <p:attrNameLst>
                                          <p:attrName>style.visibility</p:attrName>
                                        </p:attrNameLst>
                                      </p:cBhvr>
                                      <p:to>
                                        <p:strVal val="visible"/>
                                      </p:to>
                                    </p:set>
                                    <p:animEffect filter="fade" transition="in">
                                      <p:cBhvr>
                                        <p:cTn dur="500"/>
                                        <p:tgtEl>
                                          <p:spTgt spid="321"/>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322"/>
                                        </p:tgtEl>
                                        <p:attrNameLst>
                                          <p:attrName>style.visibility</p:attrName>
                                        </p:attrNameLst>
                                      </p:cBhvr>
                                      <p:to>
                                        <p:strVal val="visible"/>
                                      </p:to>
                                    </p:set>
                                    <p:animEffect filter="fade" transition="in">
                                      <p:cBhvr>
                                        <p:cTn dur="500"/>
                                        <p:tgtEl>
                                          <p:spTgt spid="322"/>
                                        </p:tgtEl>
                                      </p:cBhvr>
                                    </p:animEffect>
                                  </p:childTnLst>
                                </p:cTn>
                              </p:par>
                              <p:par>
                                <p:cTn fill="hold" nodeType="withEffect" presetClass="entr" presetID="10" presetSubtype="0">
                                  <p:stCondLst>
                                    <p:cond delay="0"/>
                                  </p:stCondLst>
                                  <p:childTnLst>
                                    <p:set>
                                      <p:cBhvr>
                                        <p:cTn dur="1" fill="hold">
                                          <p:stCondLst>
                                            <p:cond delay="0"/>
                                          </p:stCondLst>
                                        </p:cTn>
                                        <p:tgtEl>
                                          <p:spTgt spid="310"/>
                                        </p:tgtEl>
                                        <p:attrNameLst>
                                          <p:attrName>style.visibility</p:attrName>
                                        </p:attrNameLst>
                                      </p:cBhvr>
                                      <p:to>
                                        <p:strVal val="visible"/>
                                      </p:to>
                                    </p:set>
                                    <p:animEffect filter="fade" transition="in">
                                      <p:cBhvr>
                                        <p:cTn dur="500"/>
                                        <p:tgtEl>
                                          <p:spTgt spid="310"/>
                                        </p:tgtEl>
                                      </p:cBhvr>
                                    </p:animEffect>
                                  </p:childTnLst>
                                </p:cTn>
                              </p:par>
                            </p:childTnLst>
                          </p:cTn>
                        </p:par>
                        <p:par>
                          <p:cTn fill="hold">
                            <p:stCondLst>
                              <p:cond delay="3500"/>
                            </p:stCondLst>
                            <p:childTnLst>
                              <p:par>
                                <p:cTn fill="hold" nodeType="afterEffect" presetClass="entr" presetID="2" presetSubtype="2">
                                  <p:stCondLst>
                                    <p:cond delay="0"/>
                                  </p:stCondLst>
                                  <p:childTnLst>
                                    <p:set>
                                      <p:cBhvr>
                                        <p:cTn dur="1" fill="hold">
                                          <p:stCondLst>
                                            <p:cond delay="0"/>
                                          </p:stCondLst>
                                        </p:cTn>
                                        <p:tgtEl>
                                          <p:spTgt spid="328"/>
                                        </p:tgtEl>
                                        <p:attrNameLst>
                                          <p:attrName>style.visibility</p:attrName>
                                        </p:attrNameLst>
                                      </p:cBhvr>
                                      <p:to>
                                        <p:strVal val="visible"/>
                                      </p:to>
                                    </p:set>
                                    <p:anim calcmode="lin" valueType="num">
                                      <p:cBhvr additive="base">
                                        <p:cTn dur="500"/>
                                        <p:tgtEl>
                                          <p:spTgt spid="328"/>
                                        </p:tgtEl>
                                        <p:attrNameLst>
                                          <p:attrName>ppt_x</p:attrName>
                                        </p:attrNameLst>
                                      </p:cBhvr>
                                      <p:tavLst>
                                        <p:tav fmla="" tm="0">
                                          <p:val>
                                            <p:strVal val="#ppt_x+1"/>
                                          </p:val>
                                        </p:tav>
                                        <p:tav fmla="" tm="100000">
                                          <p:val>
                                            <p:strVal val="#ppt_x"/>
                                          </p:val>
                                        </p:tav>
                                      </p:tavLst>
                                    </p:anim>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320"/>
                                        </p:tgtEl>
                                        <p:attrNameLst>
                                          <p:attrName>style.visibility</p:attrName>
                                        </p:attrNameLst>
                                      </p:cBhvr>
                                      <p:to>
                                        <p:strVal val="visible"/>
                                      </p:to>
                                    </p:set>
                                    <p:animEffect filter="fade" transition="in">
                                      <p:cBhvr>
                                        <p:cTn dur="500"/>
                                        <p:tgtEl>
                                          <p:spTgt spid="320"/>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323"/>
                                        </p:tgtEl>
                                        <p:attrNameLst>
                                          <p:attrName>style.visibility</p:attrName>
                                        </p:attrNameLst>
                                      </p:cBhvr>
                                      <p:to>
                                        <p:strVal val="visible"/>
                                      </p:to>
                                    </p:set>
                                    <p:animEffect filter="fade" transition="in">
                                      <p:cBhvr>
                                        <p:cTn dur="500"/>
                                        <p:tgtEl>
                                          <p:spTgt spid="323"/>
                                        </p:tgtEl>
                                      </p:cBhvr>
                                    </p:animEffect>
                                  </p:childTnLst>
                                </p:cTn>
                              </p:par>
                              <p:par>
                                <p:cTn fill="hold" nodeType="withEffect" presetClass="entr" presetID="10" presetSubtype="0">
                                  <p:stCondLst>
                                    <p:cond delay="0"/>
                                  </p:stCondLst>
                                  <p:childTnLst>
                                    <p:set>
                                      <p:cBhvr>
                                        <p:cTn dur="1" fill="hold">
                                          <p:stCondLst>
                                            <p:cond delay="0"/>
                                          </p:stCondLst>
                                        </p:cTn>
                                        <p:tgtEl>
                                          <p:spTgt spid="311"/>
                                        </p:tgtEl>
                                        <p:attrNameLst>
                                          <p:attrName>style.visibility</p:attrName>
                                        </p:attrNameLst>
                                      </p:cBhvr>
                                      <p:to>
                                        <p:strVal val="visible"/>
                                      </p:to>
                                    </p:set>
                                    <p:animEffect filter="fade" transition="in">
                                      <p:cBhvr>
                                        <p:cTn dur="500"/>
                                        <p:tgtEl>
                                          <p:spTgt spid="311"/>
                                        </p:tgtEl>
                                      </p:cBhvr>
                                    </p:animEffect>
                                  </p:childTnLst>
                                </p:cTn>
                              </p:par>
                            </p:childTnLst>
                          </p:cTn>
                        </p:par>
                        <p:par>
                          <p:cTn fill="hold">
                            <p:stCondLst>
                              <p:cond delay="5000"/>
                            </p:stCondLst>
                            <p:childTnLst>
                              <p:par>
                                <p:cTn fill="hold" nodeType="afterEffect" presetClass="entr" presetID="2" presetSubtype="2">
                                  <p:stCondLst>
                                    <p:cond delay="0"/>
                                  </p:stCondLst>
                                  <p:childTnLst>
                                    <p:set>
                                      <p:cBhvr>
                                        <p:cTn dur="1" fill="hold">
                                          <p:stCondLst>
                                            <p:cond delay="0"/>
                                          </p:stCondLst>
                                        </p:cTn>
                                        <p:tgtEl>
                                          <p:spTgt spid="327"/>
                                        </p:tgtEl>
                                        <p:attrNameLst>
                                          <p:attrName>style.visibility</p:attrName>
                                        </p:attrNameLst>
                                      </p:cBhvr>
                                      <p:to>
                                        <p:strVal val="visible"/>
                                      </p:to>
                                    </p:set>
                                    <p:anim calcmode="lin" valueType="num">
                                      <p:cBhvr additive="base">
                                        <p:cTn dur="500"/>
                                        <p:tgtEl>
                                          <p:spTgt spid="327"/>
                                        </p:tgtEl>
                                        <p:attrNameLst>
                                          <p:attrName>ppt_x</p:attrName>
                                        </p:attrNameLst>
                                      </p:cBhvr>
                                      <p:tavLst>
                                        <p:tav fmla="" tm="0">
                                          <p:val>
                                            <p:strVal val="#ppt_x+1"/>
                                          </p:val>
                                        </p:tav>
                                        <p:tav fmla="" tm="100000">
                                          <p:val>
                                            <p:strVal val="#ppt_x"/>
                                          </p:val>
                                        </p:tav>
                                      </p:tavLst>
                                    </p:anim>
                                  </p:childTnLst>
                                </p:cTn>
                              </p:par>
                            </p:childTnLst>
                          </p:cTn>
                        </p:par>
                        <p:par>
                          <p:cTn fill="hold">
                            <p:stCondLst>
                              <p:cond delay="5500"/>
                            </p:stCondLst>
                            <p:childTnLst>
                              <p:par>
                                <p:cTn fill="hold" nodeType="afterEffect" presetClass="entr" presetID="10" presetSubtype="0">
                                  <p:stCondLst>
                                    <p:cond delay="0"/>
                                  </p:stCondLst>
                                  <p:childTnLst>
                                    <p:set>
                                      <p:cBhvr>
                                        <p:cTn dur="1" fill="hold">
                                          <p:stCondLst>
                                            <p:cond delay="0"/>
                                          </p:stCondLst>
                                        </p:cTn>
                                        <p:tgtEl>
                                          <p:spTgt spid="319"/>
                                        </p:tgtEl>
                                        <p:attrNameLst>
                                          <p:attrName>style.visibility</p:attrName>
                                        </p:attrNameLst>
                                      </p:cBhvr>
                                      <p:to>
                                        <p:strVal val="visible"/>
                                      </p:to>
                                    </p:set>
                                    <p:animEffect filter="fade" transition="in">
                                      <p:cBhvr>
                                        <p:cTn dur="500"/>
                                        <p:tgtEl>
                                          <p:spTgt spid="319"/>
                                        </p:tgtEl>
                                      </p:cBhvr>
                                    </p:animEffect>
                                  </p:childTnLst>
                                </p:cTn>
                              </p:par>
                            </p:childTnLst>
                          </p:cTn>
                        </p:par>
                        <p:par>
                          <p:cTn fill="hold">
                            <p:stCondLst>
                              <p:cond delay="6000"/>
                            </p:stCondLst>
                            <p:childTnLst>
                              <p:par>
                                <p:cTn fill="hold" nodeType="afterEffect" presetClass="entr" presetID="10" presetSubtype="0">
                                  <p:stCondLst>
                                    <p:cond delay="0"/>
                                  </p:stCondLst>
                                  <p:childTnLst>
                                    <p:set>
                                      <p:cBhvr>
                                        <p:cTn dur="1" fill="hold">
                                          <p:stCondLst>
                                            <p:cond delay="0"/>
                                          </p:stCondLst>
                                        </p:cTn>
                                        <p:tgtEl>
                                          <p:spTgt spid="324"/>
                                        </p:tgtEl>
                                        <p:attrNameLst>
                                          <p:attrName>style.visibility</p:attrName>
                                        </p:attrNameLst>
                                      </p:cBhvr>
                                      <p:to>
                                        <p:strVal val="visible"/>
                                      </p:to>
                                    </p:set>
                                    <p:animEffect filter="fade" transition="in">
                                      <p:cBhvr>
                                        <p:cTn dur="500"/>
                                        <p:tgtEl>
                                          <p:spTgt spid="324"/>
                                        </p:tgtEl>
                                      </p:cBhvr>
                                    </p:animEffect>
                                  </p:childTnLst>
                                </p:cTn>
                              </p:par>
                              <p:par>
                                <p:cTn fill="hold" nodeType="withEffect" presetClass="entr" presetID="10" presetSubtype="0">
                                  <p:stCondLst>
                                    <p:cond delay="0"/>
                                  </p:stCondLst>
                                  <p:childTnLst>
                                    <p:set>
                                      <p:cBhvr>
                                        <p:cTn dur="1" fill="hold">
                                          <p:stCondLst>
                                            <p:cond delay="0"/>
                                          </p:stCondLst>
                                        </p:cTn>
                                        <p:tgtEl>
                                          <p:spTgt spid="312"/>
                                        </p:tgtEl>
                                        <p:attrNameLst>
                                          <p:attrName>style.visibility</p:attrName>
                                        </p:attrNameLst>
                                      </p:cBhvr>
                                      <p:to>
                                        <p:strVal val="visible"/>
                                      </p:to>
                                    </p:set>
                                    <p:animEffect filter="fade" transition="in">
                                      <p:cBhvr>
                                        <p:cTn dur="500"/>
                                        <p:tgtEl>
                                          <p:spTgt spid="312"/>
                                        </p:tgtEl>
                                      </p:cBhvr>
                                    </p:animEffect>
                                  </p:childTnLst>
                                </p:cTn>
                              </p:par>
                            </p:childTnLst>
                          </p:cTn>
                        </p:par>
                        <p:par>
                          <p:cTn fill="hold">
                            <p:stCondLst>
                              <p:cond delay="6500"/>
                            </p:stCondLst>
                            <p:childTnLst>
                              <p:par>
                                <p:cTn fill="hold" nodeType="afterEffect" presetClass="entr" presetID="10" presetSubtype="0">
                                  <p:stCondLst>
                                    <p:cond delay="0"/>
                                  </p:stCondLst>
                                  <p:childTnLst>
                                    <p:set>
                                      <p:cBhvr>
                                        <p:cTn dur="1" fill="hold">
                                          <p:stCondLst>
                                            <p:cond delay="0"/>
                                          </p:stCondLst>
                                        </p:cTn>
                                        <p:tgtEl>
                                          <p:spTgt spid="313"/>
                                        </p:tgtEl>
                                        <p:attrNameLst>
                                          <p:attrName>style.visibility</p:attrName>
                                        </p:attrNameLst>
                                      </p:cBhvr>
                                      <p:to>
                                        <p:strVal val="visible"/>
                                      </p:to>
                                    </p:set>
                                    <p:animEffect filter="fade" transition="in">
                                      <p:cBhvr>
                                        <p:cTn dur="500"/>
                                        <p:tgtEl>
                                          <p:spTgt spid="313"/>
                                        </p:tgtEl>
                                      </p:cBhvr>
                                    </p:animEffect>
                                  </p:childTnLst>
                                </p:cTn>
                              </p:par>
                            </p:childTnLst>
                          </p:cTn>
                        </p:par>
                        <p:par>
                          <p:cTn fill="hold">
                            <p:stCondLst>
                              <p:cond delay="7000"/>
                            </p:stCondLst>
                            <p:childTnLst>
                              <p:par>
                                <p:cTn fill="hold" nodeType="afterEffect" presetClass="entr" presetID="2" presetSubtype="2">
                                  <p:stCondLst>
                                    <p:cond delay="0"/>
                                  </p:stCondLst>
                                  <p:childTnLst>
                                    <p:set>
                                      <p:cBhvr>
                                        <p:cTn dur="1" fill="hold">
                                          <p:stCondLst>
                                            <p:cond delay="0"/>
                                          </p:stCondLst>
                                        </p:cTn>
                                        <p:tgtEl>
                                          <p:spTgt spid="326"/>
                                        </p:tgtEl>
                                        <p:attrNameLst>
                                          <p:attrName>style.visibility</p:attrName>
                                        </p:attrNameLst>
                                      </p:cBhvr>
                                      <p:to>
                                        <p:strVal val="visible"/>
                                      </p:to>
                                    </p:set>
                                    <p:anim calcmode="lin" valueType="num">
                                      <p:cBhvr additive="base">
                                        <p:cTn dur="500"/>
                                        <p:tgtEl>
                                          <p:spTgt spid="326"/>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cxnSp>
        <p:nvCxnSpPr>
          <p:cNvPr id="336" name="Google Shape;336;p8"/>
          <p:cNvCxnSpPr/>
          <p:nvPr/>
        </p:nvCxnSpPr>
        <p:spPr>
          <a:xfrm>
            <a:off x="2068513" y="1381125"/>
            <a:ext cx="4489450" cy="0"/>
          </a:xfrm>
          <a:prstGeom prst="straightConnector1">
            <a:avLst/>
          </a:prstGeom>
          <a:noFill/>
          <a:ln cap="flat" cmpd="sng" w="19050">
            <a:solidFill>
              <a:srgbClr val="A6A6A6"/>
            </a:solidFill>
            <a:prstDash val="solid"/>
            <a:round/>
            <a:headEnd len="med" w="med" type="oval"/>
            <a:tailEnd len="med" w="med" type="oval"/>
          </a:ln>
        </p:spPr>
      </p:cxnSp>
      <p:cxnSp>
        <p:nvCxnSpPr>
          <p:cNvPr id="337" name="Google Shape;337;p8"/>
          <p:cNvCxnSpPr/>
          <p:nvPr/>
        </p:nvCxnSpPr>
        <p:spPr>
          <a:xfrm>
            <a:off x="4052888" y="2631281"/>
            <a:ext cx="3943350" cy="0"/>
          </a:xfrm>
          <a:prstGeom prst="straightConnector1">
            <a:avLst/>
          </a:prstGeom>
          <a:noFill/>
          <a:ln cap="flat" cmpd="sng" w="19050">
            <a:solidFill>
              <a:srgbClr val="A6A6A6"/>
            </a:solidFill>
            <a:prstDash val="solid"/>
            <a:round/>
            <a:headEnd len="med" w="med" type="oval"/>
            <a:tailEnd len="med" w="med" type="oval"/>
          </a:ln>
        </p:spPr>
      </p:cxnSp>
      <p:cxnSp>
        <p:nvCxnSpPr>
          <p:cNvPr id="338" name="Google Shape;338;p8"/>
          <p:cNvCxnSpPr/>
          <p:nvPr/>
        </p:nvCxnSpPr>
        <p:spPr>
          <a:xfrm>
            <a:off x="2541588" y="3849291"/>
            <a:ext cx="4138612" cy="0"/>
          </a:xfrm>
          <a:prstGeom prst="straightConnector1">
            <a:avLst/>
          </a:prstGeom>
          <a:noFill/>
          <a:ln cap="flat" cmpd="sng" w="19050">
            <a:solidFill>
              <a:srgbClr val="A6A6A6"/>
            </a:solidFill>
            <a:prstDash val="solid"/>
            <a:round/>
            <a:headEnd len="med" w="med" type="oval"/>
            <a:tailEnd len="med" w="med" type="oval"/>
          </a:ln>
        </p:spPr>
      </p:cxnSp>
      <p:sp>
        <p:nvSpPr>
          <p:cNvPr id="339" name="Google Shape;339;p8"/>
          <p:cNvSpPr txBox="1"/>
          <p:nvPr/>
        </p:nvSpPr>
        <p:spPr>
          <a:xfrm>
            <a:off x="3862269" y="3556397"/>
            <a:ext cx="2746495" cy="290513"/>
          </a:xfrm>
          <a:prstGeom prst="rect">
            <a:avLst/>
          </a:prstGeom>
          <a:noFill/>
          <a:ln>
            <a:noFill/>
          </a:ln>
        </p:spPr>
        <p:txBody>
          <a:bodyPr anchorCtr="0" anchor="ctr" bIns="0" lIns="0" spcFirstLastPara="1" rIns="0" wrap="square" tIns="0">
            <a:noAutofit/>
          </a:bodyPr>
          <a:lstStyle/>
          <a:p>
            <a:pPr indent="0" lvl="0" marL="0" marR="0" rtl="0" algn="r">
              <a:lnSpc>
                <a:spcPct val="80000"/>
              </a:lnSpc>
              <a:spcBef>
                <a:spcPts val="0"/>
              </a:spcBef>
              <a:spcAft>
                <a:spcPts val="0"/>
              </a:spcAft>
              <a:buClr>
                <a:srgbClr val="046FB6"/>
              </a:buClr>
              <a:buSzPts val="2000"/>
              <a:buFont typeface="Microsoft Yahei"/>
              <a:buNone/>
            </a:pPr>
            <a:r>
              <a:rPr b="0" i="0" lang="en-US" sz="2000" u="none" cap="none" strike="noStrike">
                <a:solidFill>
                  <a:srgbClr val="046FB6"/>
                </a:solidFill>
                <a:latin typeface="Microsoft Yahei"/>
                <a:ea typeface="Microsoft Yahei"/>
                <a:cs typeface="Microsoft Yahei"/>
                <a:sym typeface="Microsoft Yahei"/>
              </a:rPr>
              <a:t>Click to add a subtitle</a:t>
            </a:r>
            <a:endParaRPr b="0" i="0" sz="2000" u="none" cap="none" strike="noStrike">
              <a:solidFill>
                <a:srgbClr val="046FB6"/>
              </a:solidFill>
              <a:latin typeface="Microsoft Yahei"/>
              <a:ea typeface="Microsoft Yahei"/>
              <a:cs typeface="Microsoft Yahei"/>
              <a:sym typeface="Microsoft Yahei"/>
            </a:endParaRPr>
          </a:p>
        </p:txBody>
      </p:sp>
      <p:sp>
        <p:nvSpPr>
          <p:cNvPr id="340" name="Google Shape;340;p8"/>
          <p:cNvSpPr txBox="1"/>
          <p:nvPr/>
        </p:nvSpPr>
        <p:spPr>
          <a:xfrm>
            <a:off x="5138619" y="2340769"/>
            <a:ext cx="2746495" cy="290513"/>
          </a:xfrm>
          <a:prstGeom prst="rect">
            <a:avLst/>
          </a:prstGeom>
          <a:noFill/>
          <a:ln>
            <a:noFill/>
          </a:ln>
        </p:spPr>
        <p:txBody>
          <a:bodyPr anchorCtr="0" anchor="ctr" bIns="0" lIns="0" spcFirstLastPara="1" rIns="0" wrap="square" tIns="0">
            <a:noAutofit/>
          </a:bodyPr>
          <a:lstStyle/>
          <a:p>
            <a:pPr indent="0" lvl="0" marL="0" marR="0" rtl="0" algn="r">
              <a:lnSpc>
                <a:spcPct val="80000"/>
              </a:lnSpc>
              <a:spcBef>
                <a:spcPts val="0"/>
              </a:spcBef>
              <a:spcAft>
                <a:spcPts val="0"/>
              </a:spcAft>
              <a:buClr>
                <a:srgbClr val="046FB6"/>
              </a:buClr>
              <a:buSzPts val="2000"/>
              <a:buFont typeface="Microsoft Yahei"/>
              <a:buNone/>
            </a:pPr>
            <a:r>
              <a:rPr b="0" i="0" lang="en-US" sz="2000" u="none" cap="none" strike="noStrike">
                <a:solidFill>
                  <a:srgbClr val="046FB6"/>
                </a:solidFill>
                <a:latin typeface="Microsoft Yahei"/>
                <a:ea typeface="Microsoft Yahei"/>
                <a:cs typeface="Microsoft Yahei"/>
                <a:sym typeface="Microsoft Yahei"/>
              </a:rPr>
              <a:t>Click to add a subtitle</a:t>
            </a:r>
            <a:endParaRPr b="0" i="0" sz="2000" u="none" cap="none" strike="noStrike">
              <a:solidFill>
                <a:srgbClr val="046FB6"/>
              </a:solidFill>
              <a:latin typeface="Microsoft Yahei"/>
              <a:ea typeface="Microsoft Yahei"/>
              <a:cs typeface="Microsoft Yahei"/>
              <a:sym typeface="Microsoft Yahei"/>
            </a:endParaRPr>
          </a:p>
        </p:txBody>
      </p:sp>
      <p:sp>
        <p:nvSpPr>
          <p:cNvPr id="341" name="Google Shape;341;p8"/>
          <p:cNvSpPr txBox="1"/>
          <p:nvPr/>
        </p:nvSpPr>
        <p:spPr>
          <a:xfrm>
            <a:off x="3749040" y="1081087"/>
            <a:ext cx="2748599" cy="290513"/>
          </a:xfrm>
          <a:prstGeom prst="rect">
            <a:avLst/>
          </a:prstGeom>
          <a:noFill/>
          <a:ln>
            <a:noFill/>
          </a:ln>
        </p:spPr>
        <p:txBody>
          <a:bodyPr anchorCtr="0" anchor="ctr" bIns="0" lIns="0" spcFirstLastPara="1" rIns="0" wrap="square" tIns="0">
            <a:noAutofit/>
          </a:bodyPr>
          <a:lstStyle/>
          <a:p>
            <a:pPr indent="0" lvl="0" marL="0" marR="0" rtl="0" algn="r">
              <a:lnSpc>
                <a:spcPct val="80000"/>
              </a:lnSpc>
              <a:spcBef>
                <a:spcPts val="0"/>
              </a:spcBef>
              <a:spcAft>
                <a:spcPts val="0"/>
              </a:spcAft>
              <a:buClr>
                <a:srgbClr val="046FB6"/>
              </a:buClr>
              <a:buSzPts val="2000"/>
              <a:buFont typeface="Microsoft Yahei"/>
              <a:buNone/>
            </a:pPr>
            <a:r>
              <a:rPr b="0" i="0" lang="en-US" sz="2000" u="none" cap="none" strike="noStrike">
                <a:solidFill>
                  <a:srgbClr val="046FB6"/>
                </a:solidFill>
                <a:latin typeface="Microsoft Yahei"/>
                <a:ea typeface="Microsoft Yahei"/>
                <a:cs typeface="Microsoft Yahei"/>
                <a:sym typeface="Microsoft Yahei"/>
              </a:rPr>
              <a:t>Click to add a subtitle</a:t>
            </a:r>
            <a:endParaRPr b="0" i="0" sz="2000" u="none" cap="none" strike="noStrike">
              <a:solidFill>
                <a:srgbClr val="046FB6"/>
              </a:solidFill>
              <a:latin typeface="Microsoft Yahei"/>
              <a:ea typeface="Microsoft Yahei"/>
              <a:cs typeface="Microsoft Yahei"/>
              <a:sym typeface="Microsoft Yahei"/>
            </a:endParaRPr>
          </a:p>
        </p:txBody>
      </p:sp>
      <p:grpSp>
        <p:nvGrpSpPr>
          <p:cNvPr id="342" name="Google Shape;342;p8"/>
          <p:cNvGrpSpPr/>
          <p:nvPr/>
        </p:nvGrpSpPr>
        <p:grpSpPr>
          <a:xfrm>
            <a:off x="1239212" y="2862937"/>
            <a:ext cx="1403965" cy="1426727"/>
            <a:chOff x="1239212" y="2862937"/>
            <a:chExt cx="1403965" cy="1426727"/>
          </a:xfrm>
        </p:grpSpPr>
        <p:sp>
          <p:nvSpPr>
            <p:cNvPr id="343" name="Google Shape;343;p8"/>
            <p:cNvSpPr/>
            <p:nvPr/>
          </p:nvSpPr>
          <p:spPr>
            <a:xfrm rot="-1351794">
              <a:off x="1414463" y="3014663"/>
              <a:ext cx="1014412" cy="1116806"/>
            </a:xfrm>
            <a:prstGeom prst="roundRect">
              <a:avLst>
                <a:gd fmla="val 12132"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44" name="Google Shape;344;p8"/>
            <p:cNvSpPr/>
            <p:nvPr/>
          </p:nvSpPr>
          <p:spPr>
            <a:xfrm rot="-1351794">
              <a:off x="1563688" y="3574257"/>
              <a:ext cx="1014412" cy="541735"/>
            </a:xfrm>
            <a:custGeom>
              <a:rect b="b" l="l" r="r" t="t"/>
              <a:pathLst>
                <a:path extrusionOk="0" h="1046776" w="1470269">
                  <a:moveTo>
                    <a:pt x="0" y="0"/>
                  </a:moveTo>
                  <a:lnTo>
                    <a:pt x="1470269" y="609904"/>
                  </a:lnTo>
                  <a:lnTo>
                    <a:pt x="1470269" y="868403"/>
                  </a:lnTo>
                  <a:cubicBezTo>
                    <a:pt x="1470269" y="966916"/>
                    <a:pt x="1390409" y="1046776"/>
                    <a:pt x="1291896" y="1046776"/>
                  </a:cubicBezTo>
                  <a:lnTo>
                    <a:pt x="178373" y="1046776"/>
                  </a:lnTo>
                  <a:cubicBezTo>
                    <a:pt x="79860" y="1046776"/>
                    <a:pt x="0" y="966916"/>
                    <a:pt x="0" y="868403"/>
                  </a:cubicBezTo>
                  <a:close/>
                </a:path>
              </a:pathLst>
            </a:custGeom>
            <a:solidFill>
              <a:srgbClr val="FFFFFF">
                <a:alpha val="6745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45" name="Google Shape;345;p8"/>
            <p:cNvSpPr/>
            <p:nvPr/>
          </p:nvSpPr>
          <p:spPr>
            <a:xfrm rot="-1351794">
              <a:off x="1458914" y="3037285"/>
              <a:ext cx="930275" cy="1071563"/>
            </a:xfrm>
            <a:prstGeom prst="roundRect">
              <a:avLst>
                <a:gd fmla="val 12132" name="adj"/>
              </a:avLst>
            </a:prstGeom>
            <a:noFill/>
            <a:ln cap="flat" cmpd="sng" w="25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8800"/>
                <a:buFont typeface="Gungsuh"/>
                <a:buNone/>
              </a:pPr>
              <a:r>
                <a:rPr b="0" i="0" lang="en-US" sz="8800" u="none" cap="none" strike="noStrike">
                  <a:solidFill>
                    <a:srgbClr val="FFFFFF"/>
                  </a:solidFill>
                  <a:latin typeface="Gungsuh"/>
                  <a:ea typeface="Gungsuh"/>
                  <a:cs typeface="Gungsuh"/>
                  <a:sym typeface="Gungsuh"/>
                </a:rPr>
                <a:t>C</a:t>
              </a:r>
              <a:endParaRPr b="0" i="0" sz="8800" u="none" cap="none" strike="noStrike">
                <a:solidFill>
                  <a:srgbClr val="FFFFFF"/>
                </a:solidFill>
                <a:latin typeface="Gungsuh"/>
                <a:ea typeface="Gungsuh"/>
                <a:cs typeface="Gungsuh"/>
                <a:sym typeface="Gungsuh"/>
              </a:endParaRPr>
            </a:p>
          </p:txBody>
        </p:sp>
      </p:grpSp>
      <p:grpSp>
        <p:nvGrpSpPr>
          <p:cNvPr id="346" name="Google Shape;346;p8"/>
          <p:cNvGrpSpPr/>
          <p:nvPr/>
        </p:nvGrpSpPr>
        <p:grpSpPr>
          <a:xfrm>
            <a:off x="3028411" y="2007950"/>
            <a:ext cx="1355793" cy="1385964"/>
            <a:chOff x="3028411" y="2007950"/>
            <a:chExt cx="1355793" cy="1385964"/>
          </a:xfrm>
        </p:grpSpPr>
        <p:sp>
          <p:nvSpPr>
            <p:cNvPr id="347" name="Google Shape;347;p8"/>
            <p:cNvSpPr/>
            <p:nvPr/>
          </p:nvSpPr>
          <p:spPr>
            <a:xfrm rot="1132031">
              <a:off x="3216276" y="2141934"/>
              <a:ext cx="1014413" cy="1117997"/>
            </a:xfrm>
            <a:prstGeom prst="roundRect">
              <a:avLst>
                <a:gd fmla="val 12132"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48" name="Google Shape;348;p8"/>
            <p:cNvSpPr/>
            <p:nvPr/>
          </p:nvSpPr>
          <p:spPr>
            <a:xfrm rot="1132031">
              <a:off x="3078163" y="2765822"/>
              <a:ext cx="1014412" cy="476250"/>
            </a:xfrm>
            <a:custGeom>
              <a:rect b="b" l="l" r="r" t="t"/>
              <a:pathLst>
                <a:path extrusionOk="0" h="826698" w="1321797">
                  <a:moveTo>
                    <a:pt x="0" y="451707"/>
                  </a:moveTo>
                  <a:lnTo>
                    <a:pt x="1321797" y="0"/>
                  </a:lnTo>
                  <a:lnTo>
                    <a:pt x="1321797" y="666338"/>
                  </a:lnTo>
                  <a:cubicBezTo>
                    <a:pt x="1321797" y="754902"/>
                    <a:pt x="1250001" y="826698"/>
                    <a:pt x="1161437" y="826698"/>
                  </a:cubicBezTo>
                  <a:lnTo>
                    <a:pt x="160360" y="826698"/>
                  </a:lnTo>
                  <a:cubicBezTo>
                    <a:pt x="71796" y="826698"/>
                    <a:pt x="0" y="754902"/>
                    <a:pt x="0" y="666338"/>
                  </a:cubicBezTo>
                  <a:close/>
                </a:path>
              </a:pathLst>
            </a:custGeom>
            <a:solidFill>
              <a:srgbClr val="FFFFFF">
                <a:alpha val="6745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49" name="Google Shape;349;p8"/>
            <p:cNvSpPr/>
            <p:nvPr/>
          </p:nvSpPr>
          <p:spPr>
            <a:xfrm rot="1132031">
              <a:off x="3259138" y="2165747"/>
              <a:ext cx="931862" cy="1070372"/>
            </a:xfrm>
            <a:prstGeom prst="roundRect">
              <a:avLst>
                <a:gd fmla="val 12132" name="adj"/>
              </a:avLst>
            </a:prstGeom>
            <a:noFill/>
            <a:ln cap="flat" cmpd="sng" w="25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8800"/>
                <a:buFont typeface="Gungsuh"/>
                <a:buNone/>
              </a:pPr>
              <a:r>
                <a:rPr b="0" i="0" lang="en-US" sz="8800" u="none" cap="none" strike="noStrike">
                  <a:solidFill>
                    <a:srgbClr val="FFFFFF"/>
                  </a:solidFill>
                  <a:latin typeface="Gungsuh"/>
                  <a:ea typeface="Gungsuh"/>
                  <a:cs typeface="Gungsuh"/>
                  <a:sym typeface="Gungsuh"/>
                </a:rPr>
                <a:t>B</a:t>
              </a:r>
              <a:endParaRPr b="0" i="0" sz="8800" u="none" cap="none" strike="noStrike">
                <a:solidFill>
                  <a:srgbClr val="FFFFFF"/>
                </a:solidFill>
                <a:latin typeface="Gungsuh"/>
                <a:ea typeface="Gungsuh"/>
                <a:cs typeface="Gungsuh"/>
                <a:sym typeface="Gungsuh"/>
              </a:endParaRPr>
            </a:p>
          </p:txBody>
        </p:sp>
      </p:grpSp>
      <p:grpSp>
        <p:nvGrpSpPr>
          <p:cNvPr id="350" name="Google Shape;350;p8"/>
          <p:cNvGrpSpPr/>
          <p:nvPr/>
        </p:nvGrpSpPr>
        <p:grpSpPr>
          <a:xfrm>
            <a:off x="1153487" y="1172250"/>
            <a:ext cx="1402379" cy="1426726"/>
            <a:chOff x="1153487" y="1172250"/>
            <a:chExt cx="1402379" cy="1426726"/>
          </a:xfrm>
        </p:grpSpPr>
        <p:sp>
          <p:nvSpPr>
            <p:cNvPr id="351" name="Google Shape;351;p8"/>
            <p:cNvSpPr/>
            <p:nvPr/>
          </p:nvSpPr>
          <p:spPr>
            <a:xfrm rot="-1351794">
              <a:off x="1328738" y="1323976"/>
              <a:ext cx="1014412" cy="1116806"/>
            </a:xfrm>
            <a:prstGeom prst="roundRect">
              <a:avLst>
                <a:gd fmla="val 12132"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8800"/>
                <a:buFont typeface="Gungsuh"/>
                <a:buNone/>
              </a:pPr>
              <a:r>
                <a:rPr b="0" i="0" lang="en-US" sz="8800" u="none" cap="none" strike="noStrike">
                  <a:solidFill>
                    <a:srgbClr val="FFFFFF"/>
                  </a:solidFill>
                  <a:latin typeface="Gungsuh"/>
                  <a:ea typeface="Gungsuh"/>
                  <a:cs typeface="Gungsuh"/>
                  <a:sym typeface="Gungsuh"/>
                </a:rPr>
                <a:t>A</a:t>
              </a:r>
              <a:endParaRPr b="0" i="0" sz="8800" u="none" cap="none" strike="noStrike">
                <a:solidFill>
                  <a:srgbClr val="FFFFFF"/>
                </a:solidFill>
                <a:latin typeface="Gungsuh"/>
                <a:ea typeface="Gungsuh"/>
                <a:cs typeface="Gungsuh"/>
                <a:sym typeface="Gungsuh"/>
              </a:endParaRPr>
            </a:p>
          </p:txBody>
        </p:sp>
        <p:sp>
          <p:nvSpPr>
            <p:cNvPr id="352" name="Google Shape;352;p8"/>
            <p:cNvSpPr/>
            <p:nvPr/>
          </p:nvSpPr>
          <p:spPr>
            <a:xfrm rot="-1351794">
              <a:off x="1476376" y="1883569"/>
              <a:ext cx="1014413" cy="541735"/>
            </a:xfrm>
            <a:custGeom>
              <a:rect b="b" l="l" r="r" t="t"/>
              <a:pathLst>
                <a:path extrusionOk="0" h="1046776" w="1470269">
                  <a:moveTo>
                    <a:pt x="0" y="0"/>
                  </a:moveTo>
                  <a:lnTo>
                    <a:pt x="1470269" y="609904"/>
                  </a:lnTo>
                  <a:lnTo>
                    <a:pt x="1470269" y="868403"/>
                  </a:lnTo>
                  <a:cubicBezTo>
                    <a:pt x="1470269" y="966916"/>
                    <a:pt x="1390409" y="1046776"/>
                    <a:pt x="1291896" y="1046776"/>
                  </a:cubicBezTo>
                  <a:lnTo>
                    <a:pt x="178373" y="1046776"/>
                  </a:lnTo>
                  <a:cubicBezTo>
                    <a:pt x="79860" y="1046776"/>
                    <a:pt x="0" y="966916"/>
                    <a:pt x="0" y="868403"/>
                  </a:cubicBezTo>
                  <a:close/>
                </a:path>
              </a:pathLst>
            </a:custGeom>
            <a:solidFill>
              <a:srgbClr val="FFFFFF">
                <a:alpha val="6745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53" name="Google Shape;353;p8"/>
            <p:cNvSpPr/>
            <p:nvPr/>
          </p:nvSpPr>
          <p:spPr>
            <a:xfrm rot="-1351794">
              <a:off x="1371601" y="1346597"/>
              <a:ext cx="931863" cy="1071563"/>
            </a:xfrm>
            <a:prstGeom prst="roundRect">
              <a:avLst>
                <a:gd fmla="val 12132" name="adj"/>
              </a:avLst>
            </a:prstGeom>
            <a:noFill/>
            <a:ln cap="flat" cmpd="sng" w="25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400"/>
                <a:buFont typeface="Calibri"/>
                <a:buNone/>
              </a:pPr>
              <a:r>
                <a:t/>
              </a:r>
              <a:endParaRPr b="0" i="0" sz="1400" u="none" cap="none" strike="noStrike">
                <a:solidFill>
                  <a:srgbClr val="FFFFFF"/>
                </a:solidFill>
                <a:latin typeface="Calibri"/>
                <a:ea typeface="Calibri"/>
                <a:cs typeface="Calibri"/>
                <a:sym typeface="Calibri"/>
              </a:endParaRPr>
            </a:p>
          </p:txBody>
        </p:sp>
      </p:grpSp>
      <p:sp>
        <p:nvSpPr>
          <p:cNvPr id="354" name="Google Shape;354;p8"/>
          <p:cNvSpPr txBox="1"/>
          <p:nvPr/>
        </p:nvSpPr>
        <p:spPr>
          <a:xfrm>
            <a:off x="3248025" y="3961135"/>
            <a:ext cx="3354388" cy="554831"/>
          </a:xfrm>
          <a:prstGeom prst="rect">
            <a:avLst/>
          </a:prstGeom>
          <a:noFill/>
          <a:ln>
            <a:noFill/>
          </a:ln>
        </p:spPr>
        <p:txBody>
          <a:bodyPr anchorCtr="0" anchor="ctr" bIns="0" lIns="0" spcFirstLastPara="1" rIns="0" wrap="square" tIns="0">
            <a:noAutofit/>
          </a:bodyPr>
          <a:lstStyle/>
          <a:p>
            <a:pPr indent="0" lvl="0" marL="0" marR="0" rtl="0" algn="just">
              <a:lnSpc>
                <a:spcPct val="130000"/>
              </a:lnSpc>
              <a:spcBef>
                <a:spcPts val="0"/>
              </a:spcBef>
              <a:spcAft>
                <a:spcPts val="0"/>
              </a:spcAft>
              <a:buClr>
                <a:srgbClr val="A0A3A6"/>
              </a:buClr>
              <a:buSzPts val="1600"/>
              <a:buFont typeface="SimHei"/>
              <a:buNone/>
            </a:pPr>
            <a:r>
              <a:rPr b="1" i="0" lang="en-US" sz="1600" u="none" cap="none" strike="noStrike">
                <a:solidFill>
                  <a:srgbClr val="A0A3A6"/>
                </a:solidFill>
                <a:latin typeface="SimHei"/>
                <a:ea typeface="SimHei"/>
                <a:cs typeface="SimHei"/>
                <a:sym typeface="SimHei"/>
              </a:rPr>
              <a:t>Please enter your text here or paste your text here.</a:t>
            </a:r>
            <a:endParaRPr b="1" i="0" sz="1600" u="none" cap="none" strike="noStrike">
              <a:solidFill>
                <a:srgbClr val="A0A3A6"/>
              </a:solidFill>
              <a:latin typeface="SimHei"/>
              <a:ea typeface="SimHei"/>
              <a:cs typeface="SimHei"/>
              <a:sym typeface="SimHei"/>
            </a:endParaRPr>
          </a:p>
        </p:txBody>
      </p:sp>
      <p:sp>
        <p:nvSpPr>
          <p:cNvPr id="355" name="Google Shape;355;p8"/>
          <p:cNvSpPr txBox="1"/>
          <p:nvPr/>
        </p:nvSpPr>
        <p:spPr>
          <a:xfrm>
            <a:off x="4643438" y="2744316"/>
            <a:ext cx="3276600" cy="553640"/>
          </a:xfrm>
          <a:prstGeom prst="rect">
            <a:avLst/>
          </a:prstGeom>
          <a:noFill/>
          <a:ln>
            <a:noFill/>
          </a:ln>
        </p:spPr>
        <p:txBody>
          <a:bodyPr anchorCtr="0" anchor="ctr" bIns="0" lIns="0" spcFirstLastPara="1" rIns="0" wrap="square" tIns="0">
            <a:noAutofit/>
          </a:bodyPr>
          <a:lstStyle/>
          <a:p>
            <a:pPr indent="0" lvl="0" marL="0" marR="0" rtl="0" algn="just">
              <a:lnSpc>
                <a:spcPct val="130000"/>
              </a:lnSpc>
              <a:spcBef>
                <a:spcPts val="0"/>
              </a:spcBef>
              <a:spcAft>
                <a:spcPts val="0"/>
              </a:spcAft>
              <a:buClr>
                <a:srgbClr val="A0A3A6"/>
              </a:buClr>
              <a:buSzPts val="1600"/>
              <a:buFont typeface="SimHei"/>
              <a:buNone/>
            </a:pPr>
            <a:r>
              <a:rPr b="1" i="0" lang="en-US" sz="1600" u="none" cap="none" strike="noStrike">
                <a:solidFill>
                  <a:srgbClr val="A0A3A6"/>
                </a:solidFill>
                <a:latin typeface="SimHei"/>
                <a:ea typeface="SimHei"/>
                <a:cs typeface="SimHei"/>
                <a:sym typeface="SimHei"/>
              </a:rPr>
              <a:t>Please enter your text here or paste your text here.</a:t>
            </a:r>
            <a:endParaRPr b="1" i="0" sz="1600" u="none" cap="none" strike="noStrike">
              <a:solidFill>
                <a:srgbClr val="A0A3A6"/>
              </a:solidFill>
              <a:latin typeface="SimHei"/>
              <a:ea typeface="SimHei"/>
              <a:cs typeface="SimHei"/>
              <a:sym typeface="SimHei"/>
            </a:endParaRPr>
          </a:p>
        </p:txBody>
      </p:sp>
      <p:sp>
        <p:nvSpPr>
          <p:cNvPr id="356" name="Google Shape;356;p8"/>
          <p:cNvSpPr txBox="1"/>
          <p:nvPr/>
        </p:nvSpPr>
        <p:spPr>
          <a:xfrm>
            <a:off x="2884488" y="1487016"/>
            <a:ext cx="3613150" cy="553640"/>
          </a:xfrm>
          <a:prstGeom prst="rect">
            <a:avLst/>
          </a:prstGeom>
          <a:noFill/>
          <a:ln>
            <a:noFill/>
          </a:ln>
        </p:spPr>
        <p:txBody>
          <a:bodyPr anchorCtr="0" anchor="ctr" bIns="0" lIns="0" spcFirstLastPara="1" rIns="0" wrap="square" tIns="0">
            <a:noAutofit/>
          </a:bodyPr>
          <a:lstStyle/>
          <a:p>
            <a:pPr indent="0" lvl="0" marL="0" marR="0" rtl="0" algn="just">
              <a:lnSpc>
                <a:spcPct val="130000"/>
              </a:lnSpc>
              <a:spcBef>
                <a:spcPts val="0"/>
              </a:spcBef>
              <a:spcAft>
                <a:spcPts val="0"/>
              </a:spcAft>
              <a:buClr>
                <a:srgbClr val="A0A3A6"/>
              </a:buClr>
              <a:buSzPts val="1600"/>
              <a:buFont typeface="SimHei"/>
              <a:buNone/>
            </a:pPr>
            <a:r>
              <a:rPr b="1" i="0" lang="en-US" sz="1600" u="none" cap="none" strike="noStrike">
                <a:solidFill>
                  <a:srgbClr val="A0A3A6"/>
                </a:solidFill>
                <a:latin typeface="SimHei"/>
                <a:ea typeface="SimHei"/>
                <a:cs typeface="SimHei"/>
                <a:sym typeface="SimHei"/>
              </a:rPr>
              <a:t>Please enter your text here or paste your text here.</a:t>
            </a:r>
            <a:endParaRPr b="1" i="0" sz="1600" u="none" cap="none" strike="noStrike">
              <a:solidFill>
                <a:srgbClr val="A0A3A6"/>
              </a:solidFill>
              <a:latin typeface="SimHei"/>
              <a:ea typeface="SimHei"/>
              <a:cs typeface="SimHei"/>
              <a:sym typeface="SimHei"/>
            </a:endParaRPr>
          </a:p>
        </p:txBody>
      </p:sp>
      <p:sp>
        <p:nvSpPr>
          <p:cNvPr id="357" name="Google Shape;357;p8"/>
          <p:cNvSpPr txBox="1"/>
          <p:nvPr>
            <p:ph idx="4294967295" type="title"/>
          </p:nvPr>
        </p:nvSpPr>
        <p:spPr>
          <a:xfrm>
            <a:off x="0" y="274638"/>
            <a:ext cx="7886700" cy="99377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300"/>
              <a:buFont typeface="Calibri"/>
              <a:buNone/>
            </a:pPr>
            <a:r>
              <a:rPr lang="en-US"/>
              <a:t> </a:t>
            </a:r>
            <a:endParaRPr/>
          </a:p>
        </p:txBody>
      </p:sp>
    </p:spTree>
  </p:cSld>
  <p:clrMapOvr>
    <a:masterClrMapping/>
  </p:clrMapOvr>
  <p:transition spd="med">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57"/>
                                        </p:tgtEl>
                                        <p:attrNameLst>
                                          <p:attrName>style.visibility</p:attrName>
                                        </p:attrNameLst>
                                      </p:cBhvr>
                                      <p:to>
                                        <p:strVal val="visible"/>
                                      </p:to>
                                    </p:set>
                                    <p:animEffect filter="fade" transition="in">
                                      <p:cBhvr>
                                        <p:cTn dur="500"/>
                                        <p:tgtEl>
                                          <p:spTgt spid="357"/>
                                        </p:tgtEl>
                                      </p:cBhvr>
                                    </p:animEffect>
                                  </p:childTnLst>
                                </p:cTn>
                              </p:par>
                            </p:childTnLst>
                          </p:cTn>
                        </p:par>
                        <p:par>
                          <p:cTn fill="hold">
                            <p:stCondLst>
                              <p:cond delay="500"/>
                            </p:stCondLst>
                            <p:childTnLst>
                              <p:par>
                                <p:cTn fill="hold" nodeType="afterEffect" presetClass="entr" presetID="2" presetSubtype="8">
                                  <p:stCondLst>
                                    <p:cond delay="0"/>
                                  </p:stCondLst>
                                  <p:childTnLst>
                                    <p:set>
                                      <p:cBhvr>
                                        <p:cTn dur="1" fill="hold">
                                          <p:stCondLst>
                                            <p:cond delay="0"/>
                                          </p:stCondLst>
                                        </p:cTn>
                                        <p:tgtEl>
                                          <p:spTgt spid="350"/>
                                        </p:tgtEl>
                                        <p:attrNameLst>
                                          <p:attrName>style.visibility</p:attrName>
                                        </p:attrNameLst>
                                      </p:cBhvr>
                                      <p:to>
                                        <p:strVal val="visible"/>
                                      </p:to>
                                    </p:set>
                                    <p:anim calcmode="lin" valueType="num">
                                      <p:cBhvr additive="base">
                                        <p:cTn dur="500"/>
                                        <p:tgtEl>
                                          <p:spTgt spid="350"/>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36"/>
                                        </p:tgtEl>
                                        <p:attrNameLst>
                                          <p:attrName>style.visibility</p:attrName>
                                        </p:attrNameLst>
                                      </p:cBhvr>
                                      <p:to>
                                        <p:strVal val="visible"/>
                                      </p:to>
                                    </p:set>
                                    <p:animEffect filter="fade" transition="in">
                                      <p:cBhvr>
                                        <p:cTn dur="500"/>
                                        <p:tgtEl>
                                          <p:spTgt spid="336"/>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341"/>
                                        </p:tgtEl>
                                        <p:attrNameLst>
                                          <p:attrName>style.visibility</p:attrName>
                                        </p:attrNameLst>
                                      </p:cBhvr>
                                      <p:to>
                                        <p:strVal val="visible"/>
                                      </p:to>
                                    </p:set>
                                    <p:animEffect filter="fade" transition="in">
                                      <p:cBhvr>
                                        <p:cTn dur="500"/>
                                        <p:tgtEl>
                                          <p:spTgt spid="341"/>
                                        </p:tgtEl>
                                      </p:cBhvr>
                                    </p:animEffect>
                                  </p:childTnLst>
                                </p:cTn>
                              </p:par>
                            </p:childTnLst>
                          </p:cTn>
                        </p:par>
                        <p:par>
                          <p:cTn fill="hold">
                            <p:stCondLst>
                              <p:cond delay="2000"/>
                            </p:stCondLst>
                            <p:childTnLst>
                              <p:par>
                                <p:cTn fill="hold" nodeType="afterEffect" presetClass="entr" presetID="2" presetSubtype="2">
                                  <p:stCondLst>
                                    <p:cond delay="0"/>
                                  </p:stCondLst>
                                  <p:childTnLst>
                                    <p:set>
                                      <p:cBhvr>
                                        <p:cTn dur="1" fill="hold">
                                          <p:stCondLst>
                                            <p:cond delay="0"/>
                                          </p:stCondLst>
                                        </p:cTn>
                                        <p:tgtEl>
                                          <p:spTgt spid="356"/>
                                        </p:tgtEl>
                                        <p:attrNameLst>
                                          <p:attrName>style.visibility</p:attrName>
                                        </p:attrNameLst>
                                      </p:cBhvr>
                                      <p:to>
                                        <p:strVal val="visible"/>
                                      </p:to>
                                    </p:set>
                                    <p:anim calcmode="lin" valueType="num">
                                      <p:cBhvr additive="base">
                                        <p:cTn dur="500"/>
                                        <p:tgtEl>
                                          <p:spTgt spid="356"/>
                                        </p:tgtEl>
                                        <p:attrNameLst>
                                          <p:attrName>ppt_x</p:attrName>
                                        </p:attrNameLst>
                                      </p:cBhvr>
                                      <p:tavLst>
                                        <p:tav fmla="" tm="0">
                                          <p:val>
                                            <p:strVal val="#ppt_x+1"/>
                                          </p:val>
                                        </p:tav>
                                        <p:tav fmla="" tm="100000">
                                          <p:val>
                                            <p:strVal val="#ppt_x"/>
                                          </p:val>
                                        </p:tav>
                                      </p:tavLst>
                                    </p:anim>
                                  </p:childTnLst>
                                </p:cTn>
                              </p:par>
                            </p:childTnLst>
                          </p:cTn>
                        </p:par>
                        <p:par>
                          <p:cTn fill="hold">
                            <p:stCondLst>
                              <p:cond delay="2500"/>
                            </p:stCondLst>
                            <p:childTnLst>
                              <p:par>
                                <p:cTn fill="hold" nodeType="afterEffect" presetClass="entr" presetID="2" presetSubtype="8">
                                  <p:stCondLst>
                                    <p:cond delay="0"/>
                                  </p:stCondLst>
                                  <p:childTnLst>
                                    <p:set>
                                      <p:cBhvr>
                                        <p:cTn dur="1" fill="hold">
                                          <p:stCondLst>
                                            <p:cond delay="0"/>
                                          </p:stCondLst>
                                        </p:cTn>
                                        <p:tgtEl>
                                          <p:spTgt spid="346"/>
                                        </p:tgtEl>
                                        <p:attrNameLst>
                                          <p:attrName>style.visibility</p:attrName>
                                        </p:attrNameLst>
                                      </p:cBhvr>
                                      <p:to>
                                        <p:strVal val="visible"/>
                                      </p:to>
                                    </p:set>
                                    <p:anim calcmode="lin" valueType="num">
                                      <p:cBhvr additive="base">
                                        <p:cTn dur="500"/>
                                        <p:tgtEl>
                                          <p:spTgt spid="346"/>
                                        </p:tgtEl>
                                        <p:attrNameLst>
                                          <p:attrName>ppt_x</p:attrName>
                                        </p:attrNameLst>
                                      </p:cBhvr>
                                      <p:tavLst>
                                        <p:tav fmla="" tm="0">
                                          <p:val>
                                            <p:strVal val="#ppt_x-1"/>
                                          </p:val>
                                        </p:tav>
                                        <p:tav fmla="" tm="100000">
                                          <p:val>
                                            <p:strVal val="#ppt_x"/>
                                          </p:val>
                                        </p:tav>
                                      </p:tavLst>
                                    </p:anim>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337"/>
                                        </p:tgtEl>
                                        <p:attrNameLst>
                                          <p:attrName>style.visibility</p:attrName>
                                        </p:attrNameLst>
                                      </p:cBhvr>
                                      <p:to>
                                        <p:strVal val="visible"/>
                                      </p:to>
                                    </p:set>
                                    <p:animEffect filter="fade" transition="in">
                                      <p:cBhvr>
                                        <p:cTn dur="500"/>
                                        <p:tgtEl>
                                          <p:spTgt spid="337"/>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340"/>
                                        </p:tgtEl>
                                        <p:attrNameLst>
                                          <p:attrName>style.visibility</p:attrName>
                                        </p:attrNameLst>
                                      </p:cBhvr>
                                      <p:to>
                                        <p:strVal val="visible"/>
                                      </p:to>
                                    </p:set>
                                    <p:animEffect filter="fade" transition="in">
                                      <p:cBhvr>
                                        <p:cTn dur="500"/>
                                        <p:tgtEl>
                                          <p:spTgt spid="340"/>
                                        </p:tgtEl>
                                      </p:cBhvr>
                                    </p:animEffect>
                                  </p:childTnLst>
                                </p:cTn>
                              </p:par>
                            </p:childTnLst>
                          </p:cTn>
                        </p:par>
                        <p:par>
                          <p:cTn fill="hold">
                            <p:stCondLst>
                              <p:cond delay="4000"/>
                            </p:stCondLst>
                            <p:childTnLst>
                              <p:par>
                                <p:cTn fill="hold" nodeType="afterEffect" presetClass="entr" presetID="2" presetSubtype="2">
                                  <p:stCondLst>
                                    <p:cond delay="0"/>
                                  </p:stCondLst>
                                  <p:childTnLst>
                                    <p:set>
                                      <p:cBhvr>
                                        <p:cTn dur="1" fill="hold">
                                          <p:stCondLst>
                                            <p:cond delay="0"/>
                                          </p:stCondLst>
                                        </p:cTn>
                                        <p:tgtEl>
                                          <p:spTgt spid="355"/>
                                        </p:tgtEl>
                                        <p:attrNameLst>
                                          <p:attrName>style.visibility</p:attrName>
                                        </p:attrNameLst>
                                      </p:cBhvr>
                                      <p:to>
                                        <p:strVal val="visible"/>
                                      </p:to>
                                    </p:set>
                                    <p:anim calcmode="lin" valueType="num">
                                      <p:cBhvr additive="base">
                                        <p:cTn dur="500"/>
                                        <p:tgtEl>
                                          <p:spTgt spid="355"/>
                                        </p:tgtEl>
                                        <p:attrNameLst>
                                          <p:attrName>ppt_x</p:attrName>
                                        </p:attrNameLst>
                                      </p:cBhvr>
                                      <p:tavLst>
                                        <p:tav fmla="" tm="0">
                                          <p:val>
                                            <p:strVal val="#ppt_x+1"/>
                                          </p:val>
                                        </p:tav>
                                        <p:tav fmla="" tm="100000">
                                          <p:val>
                                            <p:strVal val="#ppt_x"/>
                                          </p:val>
                                        </p:tav>
                                      </p:tavLst>
                                    </p:anim>
                                  </p:childTnLst>
                                </p:cTn>
                              </p:par>
                            </p:childTnLst>
                          </p:cTn>
                        </p:par>
                        <p:par>
                          <p:cTn fill="hold">
                            <p:stCondLst>
                              <p:cond delay="4500"/>
                            </p:stCondLst>
                            <p:childTnLst>
                              <p:par>
                                <p:cTn fill="hold" nodeType="afterEffect" presetClass="entr" presetID="2" presetSubtype="8">
                                  <p:stCondLst>
                                    <p:cond delay="0"/>
                                  </p:stCondLst>
                                  <p:childTnLst>
                                    <p:set>
                                      <p:cBhvr>
                                        <p:cTn dur="1" fill="hold">
                                          <p:stCondLst>
                                            <p:cond delay="0"/>
                                          </p:stCondLst>
                                        </p:cTn>
                                        <p:tgtEl>
                                          <p:spTgt spid="342"/>
                                        </p:tgtEl>
                                        <p:attrNameLst>
                                          <p:attrName>style.visibility</p:attrName>
                                        </p:attrNameLst>
                                      </p:cBhvr>
                                      <p:to>
                                        <p:strVal val="visible"/>
                                      </p:to>
                                    </p:set>
                                    <p:anim calcmode="lin" valueType="num">
                                      <p:cBhvr additive="base">
                                        <p:cTn dur="500"/>
                                        <p:tgtEl>
                                          <p:spTgt spid="342"/>
                                        </p:tgtEl>
                                        <p:attrNameLst>
                                          <p:attrName>ppt_x</p:attrName>
                                        </p:attrNameLst>
                                      </p:cBhvr>
                                      <p:tavLst>
                                        <p:tav fmla="" tm="0">
                                          <p:val>
                                            <p:strVal val="#ppt_x-1"/>
                                          </p:val>
                                        </p:tav>
                                        <p:tav fmla="" tm="100000">
                                          <p:val>
                                            <p:strVal val="#ppt_x"/>
                                          </p:val>
                                        </p:tav>
                                      </p:tavLst>
                                    </p:anim>
                                  </p:childTnLst>
                                </p:cTn>
                              </p:par>
                            </p:childTnLst>
                          </p:cTn>
                        </p:par>
                        <p:par>
                          <p:cTn fill="hold">
                            <p:stCondLst>
                              <p:cond delay="5000"/>
                            </p:stCondLst>
                            <p:childTnLst>
                              <p:par>
                                <p:cTn fill="hold" nodeType="afterEffect" presetClass="entr" presetID="10" presetSubtype="0">
                                  <p:stCondLst>
                                    <p:cond delay="0"/>
                                  </p:stCondLst>
                                  <p:childTnLst>
                                    <p:set>
                                      <p:cBhvr>
                                        <p:cTn dur="1" fill="hold">
                                          <p:stCondLst>
                                            <p:cond delay="0"/>
                                          </p:stCondLst>
                                        </p:cTn>
                                        <p:tgtEl>
                                          <p:spTgt spid="338"/>
                                        </p:tgtEl>
                                        <p:attrNameLst>
                                          <p:attrName>style.visibility</p:attrName>
                                        </p:attrNameLst>
                                      </p:cBhvr>
                                      <p:to>
                                        <p:strVal val="visible"/>
                                      </p:to>
                                    </p:set>
                                    <p:animEffect filter="fade" transition="in">
                                      <p:cBhvr>
                                        <p:cTn dur="500"/>
                                        <p:tgtEl>
                                          <p:spTgt spid="338"/>
                                        </p:tgtEl>
                                      </p:cBhvr>
                                    </p:animEffect>
                                  </p:childTnLst>
                                </p:cTn>
                              </p:par>
                            </p:childTnLst>
                          </p:cTn>
                        </p:par>
                        <p:par>
                          <p:cTn fill="hold">
                            <p:stCondLst>
                              <p:cond delay="5500"/>
                            </p:stCondLst>
                            <p:childTnLst>
                              <p:par>
                                <p:cTn fill="hold" nodeType="afterEffect" presetClass="entr" presetID="10" presetSubtype="0">
                                  <p:stCondLst>
                                    <p:cond delay="0"/>
                                  </p:stCondLst>
                                  <p:childTnLst>
                                    <p:set>
                                      <p:cBhvr>
                                        <p:cTn dur="1" fill="hold">
                                          <p:stCondLst>
                                            <p:cond delay="0"/>
                                          </p:stCondLst>
                                        </p:cTn>
                                        <p:tgtEl>
                                          <p:spTgt spid="339"/>
                                        </p:tgtEl>
                                        <p:attrNameLst>
                                          <p:attrName>style.visibility</p:attrName>
                                        </p:attrNameLst>
                                      </p:cBhvr>
                                      <p:to>
                                        <p:strVal val="visible"/>
                                      </p:to>
                                    </p:set>
                                    <p:animEffect filter="fade" transition="in">
                                      <p:cBhvr>
                                        <p:cTn dur="500"/>
                                        <p:tgtEl>
                                          <p:spTgt spid="339"/>
                                        </p:tgtEl>
                                      </p:cBhvr>
                                    </p:animEffect>
                                  </p:childTnLst>
                                </p:cTn>
                              </p:par>
                            </p:childTnLst>
                          </p:cTn>
                        </p:par>
                        <p:par>
                          <p:cTn fill="hold">
                            <p:stCondLst>
                              <p:cond delay="6000"/>
                            </p:stCondLst>
                            <p:childTnLst>
                              <p:par>
                                <p:cTn fill="hold" nodeType="afterEffect" presetClass="entr" presetID="2" presetSubtype="2">
                                  <p:stCondLst>
                                    <p:cond delay="0"/>
                                  </p:stCondLst>
                                  <p:childTnLst>
                                    <p:set>
                                      <p:cBhvr>
                                        <p:cTn dur="1" fill="hold">
                                          <p:stCondLst>
                                            <p:cond delay="0"/>
                                          </p:stCondLst>
                                        </p:cTn>
                                        <p:tgtEl>
                                          <p:spTgt spid="354"/>
                                        </p:tgtEl>
                                        <p:attrNameLst>
                                          <p:attrName>style.visibility</p:attrName>
                                        </p:attrNameLst>
                                      </p:cBhvr>
                                      <p:to>
                                        <p:strVal val="visible"/>
                                      </p:to>
                                    </p:set>
                                    <p:anim calcmode="lin" valueType="num">
                                      <p:cBhvr additive="base">
                                        <p:cTn dur="500"/>
                                        <p:tgtEl>
                                          <p:spTgt spid="354"/>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p9"/>
          <p:cNvSpPr/>
          <p:nvPr/>
        </p:nvSpPr>
        <p:spPr>
          <a:xfrm flipH="1">
            <a:off x="-2" y="521495"/>
            <a:ext cx="2644141" cy="515541"/>
          </a:xfrm>
          <a:custGeom>
            <a:rect b="b" l="l" r="r" t="t"/>
            <a:pathLst>
              <a:path extrusionOk="0" h="688369" w="2323883">
                <a:moveTo>
                  <a:pt x="2323883" y="0"/>
                </a:moveTo>
                <a:lnTo>
                  <a:pt x="2034284" y="0"/>
                </a:lnTo>
                <a:lnTo>
                  <a:pt x="719189" y="0"/>
                </a:lnTo>
                <a:lnTo>
                  <a:pt x="344184" y="0"/>
                </a:lnTo>
                <a:lnTo>
                  <a:pt x="0" y="344185"/>
                </a:lnTo>
                <a:lnTo>
                  <a:pt x="344184" y="688369"/>
                </a:lnTo>
                <a:lnTo>
                  <a:pt x="719189" y="688369"/>
                </a:lnTo>
                <a:lnTo>
                  <a:pt x="2034284" y="688369"/>
                </a:lnTo>
                <a:lnTo>
                  <a:pt x="2323883" y="688369"/>
                </a:lnTo>
                <a:close/>
              </a:path>
            </a:pathLst>
          </a:custGeom>
          <a:gradFill>
            <a:gsLst>
              <a:gs pos="0">
                <a:schemeClr val="accent1"/>
              </a:gs>
              <a:gs pos="49000">
                <a:srgbClr val="7E90A4"/>
              </a:gs>
              <a:gs pos="51000">
                <a:srgbClr val="A9B3C2"/>
              </a:gs>
              <a:gs pos="100000">
                <a:schemeClr val="accent1"/>
              </a:gs>
            </a:gsLst>
            <a:lin ang="16200000" scaled="0"/>
          </a:gradFill>
          <a:ln>
            <a:noFill/>
          </a:ln>
          <a:effectLst>
            <a:outerShdw blurRad="50800" rotWithShape="0" algn="tl" dir="2700000" dist="38100">
              <a:srgbClr val="000000">
                <a:alpha val="20000"/>
              </a:srgbClr>
            </a:outerShdw>
          </a:effectLst>
        </p:spPr>
        <p:txBody>
          <a:bodyPr anchorCtr="0" anchor="ctr" bIns="0" lIns="0" spcFirstLastPara="1" rIns="216000" wrap="square" tIns="45700">
            <a:noAutofit/>
          </a:bodyPr>
          <a:lstStyle/>
          <a:p>
            <a:pPr indent="0" lvl="0" marL="0" marR="0" rtl="0" algn="ctr">
              <a:lnSpc>
                <a:spcPct val="100000"/>
              </a:lnSpc>
              <a:spcBef>
                <a:spcPts val="0"/>
              </a:spcBef>
              <a:spcAft>
                <a:spcPts val="0"/>
              </a:spcAft>
              <a:buClr>
                <a:srgbClr val="FFFFFF"/>
              </a:buClr>
              <a:buSzPts val="2400"/>
              <a:buFont typeface="Microsoft Yahei"/>
              <a:buNone/>
            </a:pPr>
            <a:r>
              <a:rPr b="1" i="0" lang="en-US" sz="2400" u="none" cap="none" strike="noStrike">
                <a:solidFill>
                  <a:srgbClr val="FFFFFF"/>
                </a:solidFill>
                <a:latin typeface="Microsoft Yahei"/>
                <a:ea typeface="Microsoft Yahei"/>
                <a:cs typeface="Microsoft Yahei"/>
                <a:sym typeface="Microsoft Yahei"/>
              </a:rPr>
              <a:t>Transition page</a:t>
            </a:r>
            <a:endParaRPr b="1" i="0" sz="2800" u="none" cap="none" strike="noStrike">
              <a:solidFill>
                <a:srgbClr val="FFFFFF"/>
              </a:solidFill>
              <a:latin typeface="Microsoft Yahei"/>
              <a:ea typeface="Microsoft Yahei"/>
              <a:cs typeface="Microsoft Yahei"/>
              <a:sym typeface="Microsoft Yahei"/>
            </a:endParaRPr>
          </a:p>
        </p:txBody>
      </p:sp>
      <p:sp>
        <p:nvSpPr>
          <p:cNvPr id="364" name="Google Shape;364;p9"/>
          <p:cNvSpPr/>
          <p:nvPr/>
        </p:nvSpPr>
        <p:spPr>
          <a:xfrm>
            <a:off x="3514794" y="1148230"/>
            <a:ext cx="2292212" cy="2292212"/>
          </a:xfrm>
          <a:prstGeom prst="ellipse">
            <a:avLst/>
          </a:prstGeom>
          <a:solidFill>
            <a:schemeClr val="accent1">
              <a:alpha val="75686"/>
            </a:schemeClr>
          </a:solidFill>
          <a:ln cap="flat" cmpd="sng" w="12700">
            <a:solidFill>
              <a:srgbClr val="2B343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350"/>
              <a:buFont typeface="Calibri"/>
              <a:buNone/>
            </a:pPr>
            <a:r>
              <a:t/>
            </a:r>
            <a:endParaRPr b="0" i="0" sz="1350" u="none" cap="none" strike="noStrike">
              <a:solidFill>
                <a:srgbClr val="FFFFFF"/>
              </a:solidFill>
              <a:latin typeface="Calibri"/>
              <a:ea typeface="Calibri"/>
              <a:cs typeface="Calibri"/>
              <a:sym typeface="Calibri"/>
            </a:endParaRPr>
          </a:p>
        </p:txBody>
      </p:sp>
      <p:sp>
        <p:nvSpPr>
          <p:cNvPr id="365" name="Google Shape;365;p9"/>
          <p:cNvSpPr/>
          <p:nvPr/>
        </p:nvSpPr>
        <p:spPr>
          <a:xfrm>
            <a:off x="3331764" y="965200"/>
            <a:ext cx="2658272" cy="2658272"/>
          </a:xfrm>
          <a:prstGeom prst="ellipse">
            <a:avLst/>
          </a:prstGeom>
          <a:noFill/>
          <a:ln cap="flat" cmpd="sng" w="28575">
            <a:solidFill>
              <a:srgbClr val="2B343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350"/>
              <a:buFont typeface="Calibri"/>
              <a:buNone/>
            </a:pPr>
            <a:r>
              <a:t/>
            </a:r>
            <a:endParaRPr b="0" i="0" sz="1350" u="none" cap="none" strike="noStrike">
              <a:solidFill>
                <a:srgbClr val="FFFFFF"/>
              </a:solidFill>
              <a:latin typeface="Calibri"/>
              <a:ea typeface="Calibri"/>
              <a:cs typeface="Calibri"/>
              <a:sym typeface="Calibri"/>
            </a:endParaRPr>
          </a:p>
        </p:txBody>
      </p:sp>
      <p:sp>
        <p:nvSpPr>
          <p:cNvPr id="366" name="Google Shape;366;p9"/>
          <p:cNvSpPr/>
          <p:nvPr/>
        </p:nvSpPr>
        <p:spPr>
          <a:xfrm>
            <a:off x="3022600" y="656036"/>
            <a:ext cx="3276600" cy="3276600"/>
          </a:xfrm>
          <a:prstGeom prst="ellipse">
            <a:avLst/>
          </a:prstGeom>
          <a:noFill/>
          <a:ln cap="flat" cmpd="sng" w="28575">
            <a:solidFill>
              <a:srgbClr val="2B343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350"/>
              <a:buFont typeface="Calibri"/>
              <a:buNone/>
            </a:pPr>
            <a:r>
              <a:t/>
            </a:r>
            <a:endParaRPr b="0" i="0" sz="1350" u="none" cap="none" strike="noStrike">
              <a:solidFill>
                <a:srgbClr val="FFFFFF"/>
              </a:solidFill>
              <a:latin typeface="Calibri"/>
              <a:ea typeface="Calibri"/>
              <a:cs typeface="Calibri"/>
              <a:sym typeface="Calibri"/>
            </a:endParaRPr>
          </a:p>
        </p:txBody>
      </p:sp>
      <p:sp>
        <p:nvSpPr>
          <p:cNvPr id="367" name="Google Shape;367;p9"/>
          <p:cNvSpPr txBox="1"/>
          <p:nvPr/>
        </p:nvSpPr>
        <p:spPr>
          <a:xfrm>
            <a:off x="4067610" y="1378287"/>
            <a:ext cx="1133644" cy="10156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6000"/>
              <a:buFont typeface="Microsoft Yahei"/>
              <a:buNone/>
            </a:pPr>
            <a:r>
              <a:rPr b="1" i="0" lang="en-US" sz="6000" u="none" cap="none" strike="noStrike">
                <a:solidFill>
                  <a:srgbClr val="FFFFFF"/>
                </a:solidFill>
                <a:latin typeface="Microsoft Yahei"/>
                <a:ea typeface="Microsoft Yahei"/>
                <a:cs typeface="Microsoft Yahei"/>
                <a:sym typeface="Microsoft Yahei"/>
              </a:rPr>
              <a:t>02</a:t>
            </a:r>
            <a:endParaRPr b="1" i="0" sz="6000" u="none" cap="none" strike="noStrike">
              <a:solidFill>
                <a:srgbClr val="FFFFFF"/>
              </a:solidFill>
              <a:latin typeface="Microsoft Yahei"/>
              <a:ea typeface="Microsoft Yahei"/>
              <a:cs typeface="Microsoft Yahei"/>
              <a:sym typeface="Microsoft Yahei"/>
            </a:endParaRPr>
          </a:p>
        </p:txBody>
      </p:sp>
      <p:sp>
        <p:nvSpPr>
          <p:cNvPr id="368" name="Google Shape;368;p9"/>
          <p:cNvSpPr txBox="1"/>
          <p:nvPr/>
        </p:nvSpPr>
        <p:spPr>
          <a:xfrm>
            <a:off x="3645236" y="2267634"/>
            <a:ext cx="2200795"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3600"/>
              <a:buFont typeface="Microsoft Yahei"/>
              <a:buNone/>
            </a:pPr>
            <a:r>
              <a:rPr b="1" i="0" lang="en-US" sz="3600" u="none" cap="none" strike="noStrike">
                <a:solidFill>
                  <a:srgbClr val="FFFFFF"/>
                </a:solidFill>
                <a:latin typeface="Microsoft Yahei"/>
                <a:ea typeface="Microsoft Yahei"/>
                <a:cs typeface="Microsoft Yahei"/>
                <a:sym typeface="Microsoft Yahei"/>
              </a:rPr>
              <a:t>Add text</a:t>
            </a:r>
            <a:endParaRPr b="1" i="0" sz="3600" u="none" cap="none" strike="noStrike">
              <a:solidFill>
                <a:srgbClr val="FFFFFF"/>
              </a:solidFill>
              <a:latin typeface="Microsoft Yahei"/>
              <a:ea typeface="Microsoft Yahei"/>
              <a:cs typeface="Microsoft Yahei"/>
              <a:sym typeface="Microsoft Yahei"/>
            </a:endParaRPr>
          </a:p>
        </p:txBody>
      </p:sp>
      <p:sp>
        <p:nvSpPr>
          <p:cNvPr id="369" name="Google Shape;369;p9"/>
          <p:cNvSpPr txBox="1"/>
          <p:nvPr/>
        </p:nvSpPr>
        <p:spPr>
          <a:xfrm>
            <a:off x="4169149" y="2913965"/>
            <a:ext cx="1130118"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Microsoft Yahei"/>
              <a:buNone/>
            </a:pPr>
            <a:r>
              <a:rPr b="0" i="0" lang="en-US" sz="1800" u="none" cap="none" strike="noStrike">
                <a:solidFill>
                  <a:srgbClr val="FFFFFF"/>
                </a:solidFill>
                <a:latin typeface="Microsoft Yahei"/>
                <a:ea typeface="Microsoft Yahei"/>
                <a:cs typeface="Microsoft Yahei"/>
                <a:sym typeface="Microsoft Yahei"/>
              </a:rPr>
              <a:t>Add text</a:t>
            </a:r>
            <a:endParaRPr b="0" i="0" sz="1800" u="none" cap="none" strike="noStrike">
              <a:solidFill>
                <a:srgbClr val="FFFFFF"/>
              </a:solidFill>
              <a:latin typeface="Microsoft Yahei"/>
              <a:ea typeface="Microsoft Yahei"/>
              <a:cs typeface="Microsoft Yahei"/>
              <a:sym typeface="Microsoft Yahei"/>
            </a:endParaRPr>
          </a:p>
        </p:txBody>
      </p:sp>
      <p:pic>
        <p:nvPicPr>
          <p:cNvPr id="370" name="Google Shape;370;p9"/>
          <p:cNvPicPr preferRelativeResize="0"/>
          <p:nvPr/>
        </p:nvPicPr>
        <p:blipFill rotWithShape="1">
          <a:blip r:embed="rId3">
            <a:alphaModFix/>
          </a:blip>
          <a:srcRect b="0" l="0" r="0" t="0"/>
          <a:stretch/>
        </p:blipFill>
        <p:spPr>
          <a:xfrm>
            <a:off x="538781" y="2857162"/>
            <a:ext cx="2392304" cy="2146300"/>
          </a:xfrm>
          <a:prstGeom prst="rect">
            <a:avLst/>
          </a:prstGeom>
          <a:noFill/>
          <a:ln>
            <a:noFill/>
          </a:ln>
        </p:spPr>
      </p:pic>
      <p:pic>
        <p:nvPicPr>
          <p:cNvPr id="371" name="Google Shape;371;p9"/>
          <p:cNvPicPr preferRelativeResize="0"/>
          <p:nvPr/>
        </p:nvPicPr>
        <p:blipFill rotWithShape="1">
          <a:blip r:embed="rId4">
            <a:alphaModFix/>
          </a:blip>
          <a:srcRect b="0" l="0" r="0" t="0"/>
          <a:stretch/>
        </p:blipFill>
        <p:spPr>
          <a:xfrm>
            <a:off x="6299200" y="3140143"/>
            <a:ext cx="2651224" cy="1580338"/>
          </a:xfrm>
          <a:prstGeom prst="rect">
            <a:avLst/>
          </a:prstGeom>
          <a:noFill/>
          <a:ln>
            <a:noFill/>
          </a:ln>
        </p:spPr>
      </p:pic>
    </p:spTree>
  </p:cSld>
  <p:clrMapOvr>
    <a:masterClrMapping/>
  </p:clrMapOvr>
  <p:transition spd="med">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63"/>
                                        </p:tgtEl>
                                        <p:attrNameLst>
                                          <p:attrName>style.visibility</p:attrName>
                                        </p:attrNameLst>
                                      </p:cBhvr>
                                      <p:to>
                                        <p:strVal val="visible"/>
                                      </p:to>
                                    </p:set>
                                    <p:animEffect filter="fade" transition="in">
                                      <p:cBhvr>
                                        <p:cTn dur="500"/>
                                        <p:tgtEl>
                                          <p:spTgt spid="363"/>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364"/>
                                        </p:tgtEl>
                                        <p:attrNameLst>
                                          <p:attrName>style.visibility</p:attrName>
                                        </p:attrNameLst>
                                      </p:cBhvr>
                                      <p:to>
                                        <p:strVal val="visible"/>
                                      </p:to>
                                    </p:set>
                                    <p:animEffect filter="fade" transition="in">
                                      <p:cBhvr>
                                        <p:cTn dur="1000"/>
                                        <p:tgtEl>
                                          <p:spTgt spid="364"/>
                                        </p:tgtEl>
                                      </p:cBhvr>
                                    </p:animEffect>
                                  </p:childTnLst>
                                </p:cTn>
                              </p:par>
                              <p:par>
                                <p:cTn fill="hold" nodeType="withEffect" presetClass="entr" presetID="10" presetSubtype="0">
                                  <p:stCondLst>
                                    <p:cond delay="400"/>
                                  </p:stCondLst>
                                  <p:childTnLst>
                                    <p:set>
                                      <p:cBhvr>
                                        <p:cTn dur="1" fill="hold">
                                          <p:stCondLst>
                                            <p:cond delay="0"/>
                                          </p:stCondLst>
                                        </p:cTn>
                                        <p:tgtEl>
                                          <p:spTgt spid="365"/>
                                        </p:tgtEl>
                                        <p:attrNameLst>
                                          <p:attrName>style.visibility</p:attrName>
                                        </p:attrNameLst>
                                      </p:cBhvr>
                                      <p:to>
                                        <p:strVal val="visible"/>
                                      </p:to>
                                    </p:set>
                                    <p:animEffect filter="fade" transition="in">
                                      <p:cBhvr>
                                        <p:cTn dur="1000"/>
                                        <p:tgtEl>
                                          <p:spTgt spid="365"/>
                                        </p:tgtEl>
                                      </p:cBhvr>
                                    </p:animEffect>
                                  </p:childTnLst>
                                </p:cTn>
                              </p:par>
                              <p:par>
                                <p:cTn fill="hold" nodeType="withEffect" presetClass="entr" presetID="10" presetSubtype="0">
                                  <p:stCondLst>
                                    <p:cond delay="1000"/>
                                  </p:stCondLst>
                                  <p:childTnLst>
                                    <p:set>
                                      <p:cBhvr>
                                        <p:cTn dur="1" fill="hold">
                                          <p:stCondLst>
                                            <p:cond delay="0"/>
                                          </p:stCondLst>
                                        </p:cTn>
                                        <p:tgtEl>
                                          <p:spTgt spid="366"/>
                                        </p:tgtEl>
                                        <p:attrNameLst>
                                          <p:attrName>style.visibility</p:attrName>
                                        </p:attrNameLst>
                                      </p:cBhvr>
                                      <p:to>
                                        <p:strVal val="visible"/>
                                      </p:to>
                                    </p:set>
                                    <p:animEffect filter="fade" transition="in">
                                      <p:cBhvr>
                                        <p:cTn dur="1000"/>
                                        <p:tgtEl>
                                          <p:spTgt spid="366"/>
                                        </p:tgtEl>
                                      </p:cBhvr>
                                    </p:animEffect>
                                  </p:childTnLst>
                                </p:cTn>
                              </p:par>
                            </p:childTnLst>
                          </p:cTn>
                        </p:par>
                        <p:par>
                          <p:cTn fill="hold">
                            <p:stCondLst>
                              <p:cond delay="1500"/>
                            </p:stCondLst>
                            <p:childTnLst>
                              <p:par>
                                <p:cTn fill="hold" nodeType="afterEffect" presetClass="entr" presetID="23" presetSubtype="16">
                                  <p:stCondLst>
                                    <p:cond delay="0"/>
                                  </p:stCondLst>
                                  <p:childTnLst>
                                    <p:set>
                                      <p:cBhvr>
                                        <p:cTn dur="1" fill="hold">
                                          <p:stCondLst>
                                            <p:cond delay="0"/>
                                          </p:stCondLst>
                                        </p:cTn>
                                        <p:tgtEl>
                                          <p:spTgt spid="367"/>
                                        </p:tgtEl>
                                        <p:attrNameLst>
                                          <p:attrName>style.visibility</p:attrName>
                                        </p:attrNameLst>
                                      </p:cBhvr>
                                      <p:to>
                                        <p:strVal val="visible"/>
                                      </p:to>
                                    </p:set>
                                    <p:anim calcmode="lin" valueType="num">
                                      <p:cBhvr additive="base">
                                        <p:cTn dur="500"/>
                                        <p:tgtEl>
                                          <p:spTgt spid="367"/>
                                        </p:tgtEl>
                                        <p:attrNameLst>
                                          <p:attrName>ppt_w</p:attrName>
                                        </p:attrNameLst>
                                      </p:cBhvr>
                                      <p:tavLst>
                                        <p:tav fmla="" tm="0">
                                          <p:val>
                                            <p:strVal val="0"/>
                                          </p:val>
                                        </p:tav>
                                        <p:tav fmla="" tm="100000">
                                          <p:val>
                                            <p:strVal val="#ppt_w"/>
                                          </p:val>
                                        </p:tav>
                                      </p:tavLst>
                                    </p:anim>
                                    <p:anim calcmode="lin" valueType="num">
                                      <p:cBhvr additive="base">
                                        <p:cTn dur="500"/>
                                        <p:tgtEl>
                                          <p:spTgt spid="367"/>
                                        </p:tgtEl>
                                        <p:attrNameLst>
                                          <p:attrName>ppt_h</p:attrName>
                                        </p:attrNameLst>
                                      </p:cBhvr>
                                      <p:tavLst>
                                        <p:tav fmla="" tm="0">
                                          <p:val>
                                            <p:strVal val="0"/>
                                          </p:val>
                                        </p:tav>
                                        <p:tav fmla="" tm="100000">
                                          <p:val>
                                            <p:strVal val="#ppt_h"/>
                                          </p:val>
                                        </p:tav>
                                      </p:tavLst>
                                    </p:anim>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368"/>
                                        </p:tgtEl>
                                        <p:attrNameLst>
                                          <p:attrName>style.visibility</p:attrName>
                                        </p:attrNameLst>
                                      </p:cBhvr>
                                      <p:to>
                                        <p:strVal val="visible"/>
                                      </p:to>
                                    </p:set>
                                    <p:animEffect filter="fade" transition="in">
                                      <p:cBhvr>
                                        <p:cTn dur="1000"/>
                                        <p:tgtEl>
                                          <p:spTgt spid="368"/>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369"/>
                                        </p:tgtEl>
                                        <p:attrNameLst>
                                          <p:attrName>style.visibility</p:attrName>
                                        </p:attrNameLst>
                                      </p:cBhvr>
                                      <p:to>
                                        <p:strVal val="visible"/>
                                      </p:to>
                                    </p:set>
                                    <p:animEffect filter="fade" transition="in">
                                      <p:cBhvr>
                                        <p:cTn dur="750"/>
                                        <p:tgtEl>
                                          <p:spTgt spid="3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1_Office 主题​​">
  <a:themeElements>
    <a:clrScheme name="Personalizado 197">
      <a:dk1>
        <a:srgbClr val="000000"/>
      </a:dk1>
      <a:lt1>
        <a:srgbClr val="FFFFFF"/>
      </a:lt1>
      <a:dk2>
        <a:srgbClr val="44546A"/>
      </a:dk2>
      <a:lt2>
        <a:srgbClr val="E7E6E6"/>
      </a:lt2>
      <a:accent1>
        <a:srgbClr val="3C4856"/>
      </a:accent1>
      <a:accent2>
        <a:srgbClr val="ED7D31"/>
      </a:accent2>
      <a:accent3>
        <a:srgbClr val="A5A5A5"/>
      </a:accent3>
      <a:accent4>
        <a:srgbClr val="FFC000"/>
      </a:accent4>
      <a:accent5>
        <a:srgbClr val="4472C4"/>
      </a:accent5>
      <a:accent6>
        <a:srgbClr val="70AD47"/>
      </a:accent6>
      <a:hlink>
        <a:srgbClr val="000000"/>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主题​​">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主题​​">
  <a:themeElements>
    <a:clrScheme name="Personalizado 196">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00000"/>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2016-12-25T02:27:54Z</dcterms:created>
  <dc:creator>User</dc:creator>
</cp:coreProperties>
</file>