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notesMasterIdLst>
    <p:notesMasterId r:id="rId27"/>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svg"/><Relationship Id="rId3" Type="http://schemas.openxmlformats.org/officeDocument/2006/relationships/image" Target="../media/image-1-3.png"/><Relationship Id="rId4" Type="http://schemas.openxmlformats.org/officeDocument/2006/relationships/image" Target="../media/image-1-4.svg"/><Relationship Id="rId5" Type="http://schemas.openxmlformats.org/officeDocument/2006/relationships/image" Target="../media/image-1-5.png"/><Relationship Id="rId6" Type="http://schemas.openxmlformats.org/officeDocument/2006/relationships/image" Target="../media/image-1-6.svg"/><Relationship Id="rId7" Type="http://schemas.openxmlformats.org/officeDocument/2006/relationships/image" Target="../media/image-1-7.png"/><Relationship Id="rId8" Type="http://schemas.openxmlformats.org/officeDocument/2006/relationships/image" Target="../media/image-1-8.svg"/><Relationship Id="rId9" Type="http://schemas.openxmlformats.org/officeDocument/2006/relationships/image" Target="../media/image-1-9.png"/><Relationship Id="rId10" Type="http://schemas.openxmlformats.org/officeDocument/2006/relationships/image" Target="../media/image-1-10.svg"/><Relationship Id="rId11" Type="http://schemas.openxmlformats.org/officeDocument/2006/relationships/image" Target="../media/image-1-11.png"/><Relationship Id="rId12" Type="http://schemas.openxmlformats.org/officeDocument/2006/relationships/image" Target="../media/image-1-12.svg"/><Relationship Id="rId13" Type="http://schemas.openxmlformats.org/officeDocument/2006/relationships/image" Target="../media/image-1-13.png"/><Relationship Id="rId14" Type="http://schemas.openxmlformats.org/officeDocument/2006/relationships/image" Target="../media/image-1-14.png"/><Relationship Id="rId15" Type="http://schemas.openxmlformats.org/officeDocument/2006/relationships/image" Target="../media/image-1-15.svg"/><Relationship Id="rId16" Type="http://schemas.openxmlformats.org/officeDocument/2006/relationships/slideLayout" Target="../slideLayouts/slideLayout1.xml"/><Relationship Id="rId17"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svg"/><Relationship Id="rId3" Type="http://schemas.openxmlformats.org/officeDocument/2006/relationships/image" Target="../media/image-10-3.png"/><Relationship Id="rId4" Type="http://schemas.openxmlformats.org/officeDocument/2006/relationships/image" Target="../media/image-10-4.svg"/><Relationship Id="rId5" Type="http://schemas.openxmlformats.org/officeDocument/2006/relationships/image" Target="../media/image-10-5.png"/><Relationship Id="rId6" Type="http://schemas.openxmlformats.org/officeDocument/2006/relationships/image" Target="../media/image-10-6.svg"/><Relationship Id="rId7" Type="http://schemas.openxmlformats.org/officeDocument/2006/relationships/image" Target="../media/image-10-7.png"/><Relationship Id="rId8" Type="http://schemas.openxmlformats.org/officeDocument/2006/relationships/image" Target="../media/image-10-8.svg"/><Relationship Id="rId9" Type="http://schemas.openxmlformats.org/officeDocument/2006/relationships/image" Target="../media/image-10-9.png"/><Relationship Id="rId10" Type="http://schemas.openxmlformats.org/officeDocument/2006/relationships/image" Target="../media/image-10-10.svg"/><Relationship Id="rId11" Type="http://schemas.openxmlformats.org/officeDocument/2006/relationships/image" Target="../media/image-10-11.png"/><Relationship Id="rId12" Type="http://schemas.openxmlformats.org/officeDocument/2006/relationships/image" Target="../media/image-10-12.svg"/><Relationship Id="rId13" Type="http://schemas.openxmlformats.org/officeDocument/2006/relationships/image" Target="../media/image-10-13.png"/><Relationship Id="rId14" Type="http://schemas.openxmlformats.org/officeDocument/2006/relationships/image" Target="../media/image-10-14.svg"/><Relationship Id="rId15" Type="http://schemas.openxmlformats.org/officeDocument/2006/relationships/image" Target="../media/image-10-15.png"/><Relationship Id="rId16" Type="http://schemas.openxmlformats.org/officeDocument/2006/relationships/image" Target="../media/image-10-16.svg"/><Relationship Id="rId17" Type="http://schemas.openxmlformats.org/officeDocument/2006/relationships/image" Target="../media/image-10-17.png"/><Relationship Id="rId18" Type="http://schemas.openxmlformats.org/officeDocument/2006/relationships/image" Target="../media/image-10-18.png"/><Relationship Id="rId19" Type="http://schemas.openxmlformats.org/officeDocument/2006/relationships/image" Target="../media/image-10-19.svg"/><Relationship Id="rId20" Type="http://schemas.openxmlformats.org/officeDocument/2006/relationships/image" Target="../media/image-10-20.png"/><Relationship Id="rId21" Type="http://schemas.openxmlformats.org/officeDocument/2006/relationships/image" Target="../media/image-10-21.svg"/><Relationship Id="rId22" Type="http://schemas.openxmlformats.org/officeDocument/2006/relationships/image" Target="../media/image-10-22.png"/><Relationship Id="rId23" Type="http://schemas.openxmlformats.org/officeDocument/2006/relationships/image" Target="../media/image-10-23.svg"/><Relationship Id="rId24" Type="http://schemas.openxmlformats.org/officeDocument/2006/relationships/slideLayout" Target="../slideLayouts/slideLayout1.xml"/><Relationship Id="rId2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svg"/><Relationship Id="rId3" Type="http://schemas.openxmlformats.org/officeDocument/2006/relationships/image" Target="../media/image-11-3.png"/><Relationship Id="rId4" Type="http://schemas.openxmlformats.org/officeDocument/2006/relationships/image" Target="../media/image-11-4.svg"/><Relationship Id="rId5" Type="http://schemas.openxmlformats.org/officeDocument/2006/relationships/image" Target="../media/image-11-5.png"/><Relationship Id="rId6" Type="http://schemas.openxmlformats.org/officeDocument/2006/relationships/image" Target="../media/image-11-6.svg"/><Relationship Id="rId7" Type="http://schemas.openxmlformats.org/officeDocument/2006/relationships/image" Target="../media/image-11-7.png"/><Relationship Id="rId8" Type="http://schemas.openxmlformats.org/officeDocument/2006/relationships/image" Target="../media/image-11-8.svg"/><Relationship Id="rId9" Type="http://schemas.openxmlformats.org/officeDocument/2006/relationships/image" Target="../media/image-11-9.png"/><Relationship Id="rId10" Type="http://schemas.openxmlformats.org/officeDocument/2006/relationships/image" Target="../media/image-11-10.png"/><Relationship Id="rId11" Type="http://schemas.openxmlformats.org/officeDocument/2006/relationships/image" Target="../media/image-11-11.png"/><Relationship Id="rId12" Type="http://schemas.openxmlformats.org/officeDocument/2006/relationships/image" Target="../media/image-11-12.png"/><Relationship Id="rId13" Type="http://schemas.openxmlformats.org/officeDocument/2006/relationships/image" Target="../media/image-11-13.svg"/><Relationship Id="rId14" Type="http://schemas.openxmlformats.org/officeDocument/2006/relationships/image" Target="../media/image-11-14.png"/><Relationship Id="rId15" Type="http://schemas.openxmlformats.org/officeDocument/2006/relationships/image" Target="../media/image-11-15.png"/><Relationship Id="rId16" Type="http://schemas.openxmlformats.org/officeDocument/2006/relationships/image" Target="../media/image-11-16.png"/><Relationship Id="rId17" Type="http://schemas.openxmlformats.org/officeDocument/2006/relationships/image" Target="../media/image-11-17.svg"/><Relationship Id="rId18" Type="http://schemas.openxmlformats.org/officeDocument/2006/relationships/image" Target="../media/image-11-18.png"/><Relationship Id="rId19" Type="http://schemas.openxmlformats.org/officeDocument/2006/relationships/image" Target="../media/image-11-19.png"/><Relationship Id="rId20" Type="http://schemas.openxmlformats.org/officeDocument/2006/relationships/image" Target="../media/image-11-20.png"/><Relationship Id="rId21" Type="http://schemas.openxmlformats.org/officeDocument/2006/relationships/image" Target="../media/image-11-21.svg"/><Relationship Id="rId22" Type="http://schemas.openxmlformats.org/officeDocument/2006/relationships/image" Target="../media/image-11-22.png"/><Relationship Id="rId23" Type="http://schemas.openxmlformats.org/officeDocument/2006/relationships/image" Target="../media/image-11-23.png"/><Relationship Id="rId24" Type="http://schemas.openxmlformats.org/officeDocument/2006/relationships/image" Target="../media/image-11-24.png"/><Relationship Id="rId25" Type="http://schemas.openxmlformats.org/officeDocument/2006/relationships/image" Target="../media/image-11-25.svg"/><Relationship Id="rId26" Type="http://schemas.openxmlformats.org/officeDocument/2006/relationships/slideLayout" Target="../slideLayouts/slideLayout1.xml"/><Relationship Id="rId27"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svg"/><Relationship Id="rId3" Type="http://schemas.openxmlformats.org/officeDocument/2006/relationships/image" Target="../media/image-12-3.png"/><Relationship Id="rId4" Type="http://schemas.openxmlformats.org/officeDocument/2006/relationships/image" Target="../media/image-12-4.svg"/><Relationship Id="rId5" Type="http://schemas.openxmlformats.org/officeDocument/2006/relationships/image" Target="../media/image-12-5.png"/><Relationship Id="rId6" Type="http://schemas.openxmlformats.org/officeDocument/2006/relationships/image" Target="../media/image-12-6.svg"/><Relationship Id="rId7" Type="http://schemas.openxmlformats.org/officeDocument/2006/relationships/image" Target="../media/image-12-7.png"/><Relationship Id="rId8" Type="http://schemas.openxmlformats.org/officeDocument/2006/relationships/image" Target="../media/image-12-8.svg"/><Relationship Id="rId9" Type="http://schemas.openxmlformats.org/officeDocument/2006/relationships/image" Target="../media/image-12-9.png"/><Relationship Id="rId10" Type="http://schemas.openxmlformats.org/officeDocument/2006/relationships/image" Target="../media/image-12-10.svg"/><Relationship Id="rId11" Type="http://schemas.openxmlformats.org/officeDocument/2006/relationships/image" Target="../media/image-12-11.png"/><Relationship Id="rId12" Type="http://schemas.openxmlformats.org/officeDocument/2006/relationships/image" Target="../media/image-12-12.svg"/><Relationship Id="rId13" Type="http://schemas.openxmlformats.org/officeDocument/2006/relationships/image" Target="../media/image-12-13.png"/><Relationship Id="rId14" Type="http://schemas.openxmlformats.org/officeDocument/2006/relationships/image" Target="../media/image-12-14.png"/><Relationship Id="rId15" Type="http://schemas.openxmlformats.org/officeDocument/2006/relationships/image" Target="../media/image-12-15.svg"/><Relationship Id="rId16" Type="http://schemas.openxmlformats.org/officeDocument/2006/relationships/image" Target="../media/image-12-16.png"/><Relationship Id="rId17" Type="http://schemas.openxmlformats.org/officeDocument/2006/relationships/image" Target="../media/image-12-17.svg"/><Relationship Id="rId18" Type="http://schemas.openxmlformats.org/officeDocument/2006/relationships/image" Target="../media/image-12-18.png"/><Relationship Id="rId19" Type="http://schemas.openxmlformats.org/officeDocument/2006/relationships/image" Target="../media/image-12-19.svg"/><Relationship Id="rId20" Type="http://schemas.openxmlformats.org/officeDocument/2006/relationships/slideLayout" Target="../slideLayouts/slideLayout1.xml"/><Relationship Id="rId21"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svg"/><Relationship Id="rId3" Type="http://schemas.openxmlformats.org/officeDocument/2006/relationships/image" Target="../media/image-13-3.png"/><Relationship Id="rId4" Type="http://schemas.openxmlformats.org/officeDocument/2006/relationships/image" Target="../media/image-13-4.svg"/><Relationship Id="rId5" Type="http://schemas.openxmlformats.org/officeDocument/2006/relationships/image" Target="../media/image-13-5.png"/><Relationship Id="rId6" Type="http://schemas.openxmlformats.org/officeDocument/2006/relationships/image" Target="../media/image-13-6.svg"/><Relationship Id="rId7" Type="http://schemas.openxmlformats.org/officeDocument/2006/relationships/image" Target="../media/image-13-7.png"/><Relationship Id="rId8" Type="http://schemas.openxmlformats.org/officeDocument/2006/relationships/image" Target="../media/image-13-8.svg"/><Relationship Id="rId9" Type="http://schemas.openxmlformats.org/officeDocument/2006/relationships/image" Target="../media/image-13-9.png"/><Relationship Id="rId10" Type="http://schemas.openxmlformats.org/officeDocument/2006/relationships/image" Target="../media/image-13-10.svg"/><Relationship Id="rId11" Type="http://schemas.openxmlformats.org/officeDocument/2006/relationships/image" Target="../media/image-13-11.png"/><Relationship Id="rId12" Type="http://schemas.openxmlformats.org/officeDocument/2006/relationships/slideLayout" Target="../slideLayouts/slideLayout1.xml"/><Relationship Id="rId1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svg"/><Relationship Id="rId3" Type="http://schemas.openxmlformats.org/officeDocument/2006/relationships/image" Target="../media/image-14-3.png"/><Relationship Id="rId4" Type="http://schemas.openxmlformats.org/officeDocument/2006/relationships/image" Target="../media/image-14-4.svg"/><Relationship Id="rId5" Type="http://schemas.openxmlformats.org/officeDocument/2006/relationships/image" Target="../media/image-14-5.png"/><Relationship Id="rId6" Type="http://schemas.openxmlformats.org/officeDocument/2006/relationships/image" Target="../media/image-14-6.svg"/><Relationship Id="rId7" Type="http://schemas.openxmlformats.org/officeDocument/2006/relationships/image" Target="../media/image-14-7.png"/><Relationship Id="rId8" Type="http://schemas.openxmlformats.org/officeDocument/2006/relationships/image" Target="../media/image-14-8.svg"/><Relationship Id="rId9" Type="http://schemas.openxmlformats.org/officeDocument/2006/relationships/image" Target="../media/image-14-9.png"/><Relationship Id="rId10" Type="http://schemas.openxmlformats.org/officeDocument/2006/relationships/image" Target="../media/image-14-10.svg"/><Relationship Id="rId11" Type="http://schemas.openxmlformats.org/officeDocument/2006/relationships/image" Target="../media/image-14-11.png"/><Relationship Id="rId12" Type="http://schemas.openxmlformats.org/officeDocument/2006/relationships/image" Target="../media/image-14-12.svg"/><Relationship Id="rId13" Type="http://schemas.openxmlformats.org/officeDocument/2006/relationships/image" Target="../media/image-14-13.png"/><Relationship Id="rId14" Type="http://schemas.openxmlformats.org/officeDocument/2006/relationships/image" Target="../media/image-14-14.svg"/><Relationship Id="rId15" Type="http://schemas.openxmlformats.org/officeDocument/2006/relationships/image" Target="../media/image-14-15.png"/><Relationship Id="rId16" Type="http://schemas.openxmlformats.org/officeDocument/2006/relationships/image" Target="../media/image-14-16.svg"/><Relationship Id="rId17" Type="http://schemas.openxmlformats.org/officeDocument/2006/relationships/image" Target="../media/image-14-17.png"/><Relationship Id="rId18" Type="http://schemas.openxmlformats.org/officeDocument/2006/relationships/slideLayout" Target="../slideLayouts/slideLayout1.xml"/><Relationship Id="rId19"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svg"/><Relationship Id="rId3" Type="http://schemas.openxmlformats.org/officeDocument/2006/relationships/image" Target="../media/image-15-3.png"/><Relationship Id="rId4" Type="http://schemas.openxmlformats.org/officeDocument/2006/relationships/image" Target="../media/image-15-4.svg"/><Relationship Id="rId5" Type="http://schemas.openxmlformats.org/officeDocument/2006/relationships/image" Target="../media/image-15-5.png"/><Relationship Id="rId6" Type="http://schemas.openxmlformats.org/officeDocument/2006/relationships/image" Target="../media/image-15-6.svg"/><Relationship Id="rId7" Type="http://schemas.openxmlformats.org/officeDocument/2006/relationships/image" Target="../media/image-15-7.png"/><Relationship Id="rId8" Type="http://schemas.openxmlformats.org/officeDocument/2006/relationships/image" Target="../media/image-15-8.svg"/><Relationship Id="rId9" Type="http://schemas.openxmlformats.org/officeDocument/2006/relationships/image" Target="../media/image-15-9.png"/><Relationship Id="rId10" Type="http://schemas.openxmlformats.org/officeDocument/2006/relationships/image" Target="../media/image-15-10.png"/><Relationship Id="rId11" Type="http://schemas.openxmlformats.org/officeDocument/2006/relationships/image" Target="../media/image-15-11.svg"/><Relationship Id="rId12" Type="http://schemas.openxmlformats.org/officeDocument/2006/relationships/image" Target="../media/image-15-12.png"/><Relationship Id="rId13" Type="http://schemas.openxmlformats.org/officeDocument/2006/relationships/image" Target="../media/image-15-13.svg"/><Relationship Id="rId14" Type="http://schemas.openxmlformats.org/officeDocument/2006/relationships/image" Target="../media/image-15-14.png"/><Relationship Id="rId15" Type="http://schemas.openxmlformats.org/officeDocument/2006/relationships/image" Target="../media/image-15-15.svg"/><Relationship Id="rId16" Type="http://schemas.openxmlformats.org/officeDocument/2006/relationships/image" Target="../media/image-15-16.png"/><Relationship Id="rId17" Type="http://schemas.openxmlformats.org/officeDocument/2006/relationships/image" Target="../media/image-15-17.svg"/><Relationship Id="rId18" Type="http://schemas.openxmlformats.org/officeDocument/2006/relationships/image" Target="../media/image-15-18.png"/><Relationship Id="rId19" Type="http://schemas.openxmlformats.org/officeDocument/2006/relationships/image" Target="../media/image-15-19.svg"/><Relationship Id="rId20" Type="http://schemas.openxmlformats.org/officeDocument/2006/relationships/image" Target="../media/image-15-20.png"/><Relationship Id="rId21" Type="http://schemas.openxmlformats.org/officeDocument/2006/relationships/image" Target="../media/image-15-21.svg"/><Relationship Id="rId22" Type="http://schemas.openxmlformats.org/officeDocument/2006/relationships/image" Target="../media/image-15-22.png"/><Relationship Id="rId23" Type="http://schemas.openxmlformats.org/officeDocument/2006/relationships/image" Target="../media/image-15-23.svg"/><Relationship Id="rId24" Type="http://schemas.openxmlformats.org/officeDocument/2006/relationships/image" Target="../media/image-15-24.png"/><Relationship Id="rId25" Type="http://schemas.openxmlformats.org/officeDocument/2006/relationships/image" Target="../media/image-15-25.svg"/><Relationship Id="rId26" Type="http://schemas.openxmlformats.org/officeDocument/2006/relationships/image" Target="../media/image-15-26.png"/><Relationship Id="rId27" Type="http://schemas.openxmlformats.org/officeDocument/2006/relationships/image" Target="../media/image-15-27.svg"/><Relationship Id="rId28" Type="http://schemas.openxmlformats.org/officeDocument/2006/relationships/image" Target="../media/image-15-28.png"/><Relationship Id="rId29" Type="http://schemas.openxmlformats.org/officeDocument/2006/relationships/image" Target="../media/image-15-29.svg"/><Relationship Id="rId30" Type="http://schemas.openxmlformats.org/officeDocument/2006/relationships/image" Target="../media/image-15-30.png"/><Relationship Id="rId31" Type="http://schemas.openxmlformats.org/officeDocument/2006/relationships/image" Target="../media/image-15-31.svg"/><Relationship Id="rId32" Type="http://schemas.openxmlformats.org/officeDocument/2006/relationships/image" Target="../media/image-15-32.png"/><Relationship Id="rId33" Type="http://schemas.openxmlformats.org/officeDocument/2006/relationships/image" Target="../media/image-15-33.svg"/><Relationship Id="rId34" Type="http://schemas.openxmlformats.org/officeDocument/2006/relationships/image" Target="../media/image-15-34.png"/><Relationship Id="rId35" Type="http://schemas.openxmlformats.org/officeDocument/2006/relationships/image" Target="../media/image-15-35.svg"/><Relationship Id="rId36" Type="http://schemas.openxmlformats.org/officeDocument/2006/relationships/image" Target="../media/image-15-36.png"/><Relationship Id="rId37" Type="http://schemas.openxmlformats.org/officeDocument/2006/relationships/image" Target="../media/image-15-37.svg"/><Relationship Id="rId38" Type="http://schemas.openxmlformats.org/officeDocument/2006/relationships/image" Target="../media/image-15-38.png"/><Relationship Id="rId39" Type="http://schemas.openxmlformats.org/officeDocument/2006/relationships/image" Target="../media/image-15-39.svg"/><Relationship Id="rId40" Type="http://schemas.openxmlformats.org/officeDocument/2006/relationships/image" Target="../media/image-15-40.png"/><Relationship Id="rId41" Type="http://schemas.openxmlformats.org/officeDocument/2006/relationships/image" Target="../media/image-15-41.svg"/><Relationship Id="rId42" Type="http://schemas.openxmlformats.org/officeDocument/2006/relationships/image" Target="../media/image-15-42.png"/><Relationship Id="rId43" Type="http://schemas.openxmlformats.org/officeDocument/2006/relationships/image" Target="../media/image-15-43.svg"/><Relationship Id="rId44" Type="http://schemas.openxmlformats.org/officeDocument/2006/relationships/image" Target="../media/image-15-44.png"/><Relationship Id="rId45" Type="http://schemas.openxmlformats.org/officeDocument/2006/relationships/image" Target="../media/image-15-45.svg"/><Relationship Id="rId46" Type="http://schemas.openxmlformats.org/officeDocument/2006/relationships/image" Target="../media/image-15-46.png"/><Relationship Id="rId47" Type="http://schemas.openxmlformats.org/officeDocument/2006/relationships/image" Target="../media/image-15-47.svg"/><Relationship Id="rId48" Type="http://schemas.openxmlformats.org/officeDocument/2006/relationships/image" Target="../media/image-15-48.png"/><Relationship Id="rId49" Type="http://schemas.openxmlformats.org/officeDocument/2006/relationships/image" Target="../media/image-15-49.svg"/><Relationship Id="rId50" Type="http://schemas.openxmlformats.org/officeDocument/2006/relationships/image" Target="../media/image-15-50.png"/><Relationship Id="rId51" Type="http://schemas.openxmlformats.org/officeDocument/2006/relationships/image" Target="../media/image-15-51.svg"/><Relationship Id="rId52" Type="http://schemas.openxmlformats.org/officeDocument/2006/relationships/image" Target="../media/image-15-52.png"/><Relationship Id="rId53" Type="http://schemas.openxmlformats.org/officeDocument/2006/relationships/image" Target="../media/image-15-53.svg"/><Relationship Id="rId54" Type="http://schemas.openxmlformats.org/officeDocument/2006/relationships/image" Target="../media/image-15-54.png"/><Relationship Id="rId55" Type="http://schemas.openxmlformats.org/officeDocument/2006/relationships/image" Target="../media/image-15-55.png"/><Relationship Id="rId56" Type="http://schemas.openxmlformats.org/officeDocument/2006/relationships/slideLayout" Target="../slideLayouts/slideLayout1.xml"/><Relationship Id="rId5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svg"/><Relationship Id="rId3" Type="http://schemas.openxmlformats.org/officeDocument/2006/relationships/image" Target="../media/image-16-3.png"/><Relationship Id="rId4" Type="http://schemas.openxmlformats.org/officeDocument/2006/relationships/image" Target="../media/image-16-4.svg"/><Relationship Id="rId5" Type="http://schemas.openxmlformats.org/officeDocument/2006/relationships/image" Target="../media/image-16-5.png"/><Relationship Id="rId6" Type="http://schemas.openxmlformats.org/officeDocument/2006/relationships/image" Target="../media/image-16-6.svg"/><Relationship Id="rId7" Type="http://schemas.openxmlformats.org/officeDocument/2006/relationships/image" Target="../media/image-16-7.png"/><Relationship Id="rId8" Type="http://schemas.openxmlformats.org/officeDocument/2006/relationships/image" Target="../media/image-16-8.svg"/><Relationship Id="rId9" Type="http://schemas.openxmlformats.org/officeDocument/2006/relationships/image" Target="../media/image-16-9.png"/><Relationship Id="rId10" Type="http://schemas.openxmlformats.org/officeDocument/2006/relationships/image" Target="../media/image-16-10.svg"/><Relationship Id="rId11" Type="http://schemas.openxmlformats.org/officeDocument/2006/relationships/image" Target="../media/image-16-11.png"/><Relationship Id="rId12" Type="http://schemas.openxmlformats.org/officeDocument/2006/relationships/image" Target="../media/image-16-12.svg"/><Relationship Id="rId13" Type="http://schemas.openxmlformats.org/officeDocument/2006/relationships/image" Target="../media/image-16-13.png"/><Relationship Id="rId14" Type="http://schemas.openxmlformats.org/officeDocument/2006/relationships/image" Target="../media/image-16-14.png"/><Relationship Id="rId15" Type="http://schemas.openxmlformats.org/officeDocument/2006/relationships/image" Target="../media/image-16-15.svg"/><Relationship Id="rId16" Type="http://schemas.openxmlformats.org/officeDocument/2006/relationships/image" Target="../media/image-16-16.png"/><Relationship Id="rId17" Type="http://schemas.openxmlformats.org/officeDocument/2006/relationships/image" Target="../media/image-16-17.svg"/><Relationship Id="rId18" Type="http://schemas.openxmlformats.org/officeDocument/2006/relationships/slideLayout" Target="../slideLayouts/slideLayout1.xml"/><Relationship Id="rId19"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svg"/><Relationship Id="rId3" Type="http://schemas.openxmlformats.org/officeDocument/2006/relationships/image" Target="../media/image-17-3.png"/><Relationship Id="rId4" Type="http://schemas.openxmlformats.org/officeDocument/2006/relationships/image" Target="../media/image-17-4.svg"/><Relationship Id="rId5" Type="http://schemas.openxmlformats.org/officeDocument/2006/relationships/image" Target="../media/image-17-5.png"/><Relationship Id="rId6" Type="http://schemas.openxmlformats.org/officeDocument/2006/relationships/image" Target="../media/image-17-6.svg"/><Relationship Id="rId7" Type="http://schemas.openxmlformats.org/officeDocument/2006/relationships/image" Target="../media/image-17-7.png"/><Relationship Id="rId8" Type="http://schemas.openxmlformats.org/officeDocument/2006/relationships/image" Target="../media/image-17-8.svg"/><Relationship Id="rId9" Type="http://schemas.openxmlformats.org/officeDocument/2006/relationships/image" Target="../media/image-17-9.png"/><Relationship Id="rId10" Type="http://schemas.openxmlformats.org/officeDocument/2006/relationships/image" Target="../media/image-17-10.svg"/><Relationship Id="rId11" Type="http://schemas.openxmlformats.org/officeDocument/2006/relationships/image" Target="../media/image-17-11.png"/><Relationship Id="rId12" Type="http://schemas.openxmlformats.org/officeDocument/2006/relationships/image" Target="../media/image-17-12.svg"/><Relationship Id="rId13" Type="http://schemas.openxmlformats.org/officeDocument/2006/relationships/image" Target="../media/image-17-13.png"/><Relationship Id="rId14" Type="http://schemas.openxmlformats.org/officeDocument/2006/relationships/image" Target="../media/image-17-14.svg"/><Relationship Id="rId15" Type="http://schemas.openxmlformats.org/officeDocument/2006/relationships/image" Target="../media/image-17-15.png"/><Relationship Id="rId16" Type="http://schemas.openxmlformats.org/officeDocument/2006/relationships/image" Target="../media/image-17-16.svg"/><Relationship Id="rId17" Type="http://schemas.openxmlformats.org/officeDocument/2006/relationships/image" Target="../media/image-17-17.png"/><Relationship Id="rId18" Type="http://schemas.openxmlformats.org/officeDocument/2006/relationships/image" Target="../media/image-17-18.png"/><Relationship Id="rId19" Type="http://schemas.openxmlformats.org/officeDocument/2006/relationships/image" Target="../media/image-17-19.svg"/><Relationship Id="rId20" Type="http://schemas.openxmlformats.org/officeDocument/2006/relationships/image" Target="../media/image-17-20.png"/><Relationship Id="rId21" Type="http://schemas.openxmlformats.org/officeDocument/2006/relationships/image" Target="../media/image-17-21.svg"/><Relationship Id="rId22" Type="http://schemas.openxmlformats.org/officeDocument/2006/relationships/slideLayout" Target="../slideLayouts/slideLayout1.xml"/><Relationship Id="rId2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svg"/><Relationship Id="rId3" Type="http://schemas.openxmlformats.org/officeDocument/2006/relationships/image" Target="../media/image-18-3.png"/><Relationship Id="rId4" Type="http://schemas.openxmlformats.org/officeDocument/2006/relationships/image" Target="../media/image-18-4.svg"/><Relationship Id="rId5" Type="http://schemas.openxmlformats.org/officeDocument/2006/relationships/image" Target="../media/image-18-5.png"/><Relationship Id="rId6" Type="http://schemas.openxmlformats.org/officeDocument/2006/relationships/image" Target="../media/image-18-6.svg"/><Relationship Id="rId7" Type="http://schemas.openxmlformats.org/officeDocument/2006/relationships/image" Target="../media/image-18-7.png"/><Relationship Id="rId8" Type="http://schemas.openxmlformats.org/officeDocument/2006/relationships/image" Target="../media/image-18-8.svg"/><Relationship Id="rId9" Type="http://schemas.openxmlformats.org/officeDocument/2006/relationships/image" Target="../media/image-18-9.png"/><Relationship Id="rId10" Type="http://schemas.openxmlformats.org/officeDocument/2006/relationships/image" Target="../media/image-18-10.png"/><Relationship Id="rId11" Type="http://schemas.openxmlformats.org/officeDocument/2006/relationships/image" Target="../media/image-18-11.svg"/><Relationship Id="rId12" Type="http://schemas.openxmlformats.org/officeDocument/2006/relationships/image" Target="../media/image-18-12.png"/><Relationship Id="rId13" Type="http://schemas.openxmlformats.org/officeDocument/2006/relationships/image" Target="../media/image-18-13.svg"/><Relationship Id="rId14" Type="http://schemas.openxmlformats.org/officeDocument/2006/relationships/slideLayout" Target="../slideLayouts/slideLayout1.xml"/><Relationship Id="rId15"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svg"/><Relationship Id="rId3" Type="http://schemas.openxmlformats.org/officeDocument/2006/relationships/image" Target="../media/image-19-3.png"/><Relationship Id="rId4" Type="http://schemas.openxmlformats.org/officeDocument/2006/relationships/slideLayout" Target="../slideLayouts/slideLayout1.xml"/><Relationship Id="rId5"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2-3.png"/><Relationship Id="rId4" Type="http://schemas.openxmlformats.org/officeDocument/2006/relationships/image" Target="../media/image-2-4.svg"/><Relationship Id="rId5" Type="http://schemas.openxmlformats.org/officeDocument/2006/relationships/image" Target="../media/image-2-5.png"/><Relationship Id="rId6" Type="http://schemas.openxmlformats.org/officeDocument/2006/relationships/image" Target="../media/image-2-6.svg"/><Relationship Id="rId7" Type="http://schemas.openxmlformats.org/officeDocument/2006/relationships/image" Target="../media/image-2-7.png"/><Relationship Id="rId8" Type="http://schemas.openxmlformats.org/officeDocument/2006/relationships/image" Target="../media/image-2-8.svg"/><Relationship Id="rId9" Type="http://schemas.openxmlformats.org/officeDocument/2006/relationships/image" Target="../media/image-2-9.png"/><Relationship Id="rId10" Type="http://schemas.openxmlformats.org/officeDocument/2006/relationships/image" Target="../media/image-2-10.svg"/><Relationship Id="rId11" Type="http://schemas.openxmlformats.org/officeDocument/2006/relationships/image" Target="../media/image-2-11.png"/><Relationship Id="rId12" Type="http://schemas.openxmlformats.org/officeDocument/2006/relationships/slideLayout" Target="../slideLayouts/slideLayout1.xml"/><Relationship Id="rId1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svg"/><Relationship Id="rId3" Type="http://schemas.openxmlformats.org/officeDocument/2006/relationships/image" Target="../media/image-20-3.png"/><Relationship Id="rId4" Type="http://schemas.openxmlformats.org/officeDocument/2006/relationships/image" Target="../media/image-20-4.svg"/><Relationship Id="rId5" Type="http://schemas.openxmlformats.org/officeDocument/2006/relationships/image" Target="../media/image-20-5.png"/><Relationship Id="rId6" Type="http://schemas.openxmlformats.org/officeDocument/2006/relationships/image" Target="../media/image-20-6.svg"/><Relationship Id="rId7" Type="http://schemas.openxmlformats.org/officeDocument/2006/relationships/image" Target="../media/image-20-7.png"/><Relationship Id="rId8" Type="http://schemas.openxmlformats.org/officeDocument/2006/relationships/image" Target="../media/image-20-8.svg"/><Relationship Id="rId9" Type="http://schemas.openxmlformats.org/officeDocument/2006/relationships/image" Target="../media/image-20-9.png"/><Relationship Id="rId10" Type="http://schemas.openxmlformats.org/officeDocument/2006/relationships/image" Target="../media/image-20-10.svg"/><Relationship Id="rId11" Type="http://schemas.openxmlformats.org/officeDocument/2006/relationships/image" Target="../media/image-20-11.png"/><Relationship Id="rId12" Type="http://schemas.openxmlformats.org/officeDocument/2006/relationships/image" Target="../media/image-20-12.svg"/><Relationship Id="rId13" Type="http://schemas.openxmlformats.org/officeDocument/2006/relationships/image" Target="../media/image-20-13.png"/><Relationship Id="rId14" Type="http://schemas.openxmlformats.org/officeDocument/2006/relationships/image" Target="../media/image-20-14.png"/><Relationship Id="rId15" Type="http://schemas.openxmlformats.org/officeDocument/2006/relationships/image" Target="../media/image-20-15.svg"/><Relationship Id="rId16" Type="http://schemas.openxmlformats.org/officeDocument/2006/relationships/image" Target="../media/image-20-16.png"/><Relationship Id="rId17" Type="http://schemas.openxmlformats.org/officeDocument/2006/relationships/image" Target="../media/image-20-17.svg"/><Relationship Id="rId18" Type="http://schemas.openxmlformats.org/officeDocument/2006/relationships/slideLayout" Target="../slideLayouts/slideLayout1.xml"/><Relationship Id="rId19"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svg"/><Relationship Id="rId3" Type="http://schemas.openxmlformats.org/officeDocument/2006/relationships/image" Target="../media/image-21-3.png"/><Relationship Id="rId4" Type="http://schemas.openxmlformats.org/officeDocument/2006/relationships/image" Target="../media/image-21-4.svg"/><Relationship Id="rId5" Type="http://schemas.openxmlformats.org/officeDocument/2006/relationships/image" Target="../media/image-21-5.png"/><Relationship Id="rId6" Type="http://schemas.openxmlformats.org/officeDocument/2006/relationships/image" Target="../media/image-21-6.svg"/><Relationship Id="rId7" Type="http://schemas.openxmlformats.org/officeDocument/2006/relationships/image" Target="../media/image-21-7.png"/><Relationship Id="rId8" Type="http://schemas.openxmlformats.org/officeDocument/2006/relationships/image" Target="../media/image-21-8.svg"/><Relationship Id="rId9" Type="http://schemas.openxmlformats.org/officeDocument/2006/relationships/image" Target="../media/image-21-9.png"/><Relationship Id="rId10" Type="http://schemas.openxmlformats.org/officeDocument/2006/relationships/image" Target="../media/image-21-10.svg"/><Relationship Id="rId11" Type="http://schemas.openxmlformats.org/officeDocument/2006/relationships/image" Target="../media/image-21-11.png"/><Relationship Id="rId12" Type="http://schemas.openxmlformats.org/officeDocument/2006/relationships/image" Target="../media/image-21-12.svg"/><Relationship Id="rId13" Type="http://schemas.openxmlformats.org/officeDocument/2006/relationships/image" Target="../media/image-21-13.png"/><Relationship Id="rId14" Type="http://schemas.openxmlformats.org/officeDocument/2006/relationships/image" Target="../media/image-21-14.svg"/><Relationship Id="rId15" Type="http://schemas.openxmlformats.org/officeDocument/2006/relationships/image" Target="../media/image-21-15.png"/><Relationship Id="rId16" Type="http://schemas.openxmlformats.org/officeDocument/2006/relationships/image" Target="../media/image-21-16.svg"/><Relationship Id="rId17" Type="http://schemas.openxmlformats.org/officeDocument/2006/relationships/image" Target="../media/image-21-17.png"/><Relationship Id="rId18" Type="http://schemas.openxmlformats.org/officeDocument/2006/relationships/image" Target="../media/image-21-18.png"/><Relationship Id="rId19" Type="http://schemas.openxmlformats.org/officeDocument/2006/relationships/image" Target="../media/image-21-19.svg"/><Relationship Id="rId20" Type="http://schemas.openxmlformats.org/officeDocument/2006/relationships/slideLayout" Target="../slideLayouts/slideLayout1.xml"/><Relationship Id="rId21"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svg"/><Relationship Id="rId3" Type="http://schemas.openxmlformats.org/officeDocument/2006/relationships/image" Target="../media/image-22-3.png"/><Relationship Id="rId4" Type="http://schemas.openxmlformats.org/officeDocument/2006/relationships/image" Target="../media/image-22-4.svg"/><Relationship Id="rId5" Type="http://schemas.openxmlformats.org/officeDocument/2006/relationships/image" Target="../media/image-22-5.png"/><Relationship Id="rId6" Type="http://schemas.openxmlformats.org/officeDocument/2006/relationships/image" Target="../media/image-22-6.svg"/><Relationship Id="rId7" Type="http://schemas.openxmlformats.org/officeDocument/2006/relationships/image" Target="../media/image-22-7.png"/><Relationship Id="rId8" Type="http://schemas.openxmlformats.org/officeDocument/2006/relationships/image" Target="../media/image-22-8.svg"/><Relationship Id="rId9" Type="http://schemas.openxmlformats.org/officeDocument/2006/relationships/image" Target="../media/image-22-9.png"/><Relationship Id="rId10" Type="http://schemas.openxmlformats.org/officeDocument/2006/relationships/image" Target="../media/image-22-10.png"/><Relationship Id="rId11" Type="http://schemas.openxmlformats.org/officeDocument/2006/relationships/image" Target="../media/image-22-11.svg"/><Relationship Id="rId12" Type="http://schemas.openxmlformats.org/officeDocument/2006/relationships/image" Target="../media/image-22-12.png"/><Relationship Id="rId13" Type="http://schemas.openxmlformats.org/officeDocument/2006/relationships/image" Target="../media/image-22-13.png"/><Relationship Id="rId14" Type="http://schemas.openxmlformats.org/officeDocument/2006/relationships/image" Target="../media/image-22-14.png"/><Relationship Id="rId15" Type="http://schemas.openxmlformats.org/officeDocument/2006/relationships/image" Target="../media/image-22-15.png"/><Relationship Id="rId16" Type="http://schemas.openxmlformats.org/officeDocument/2006/relationships/slideLayout" Target="../slideLayouts/slideLayout1.xml"/><Relationship Id="rId17"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image" Target="../media/image-23-2.svg"/><Relationship Id="rId3" Type="http://schemas.openxmlformats.org/officeDocument/2006/relationships/image" Target="../media/image-23-3.png"/><Relationship Id="rId4" Type="http://schemas.openxmlformats.org/officeDocument/2006/relationships/image" Target="../media/image-23-4.svg"/><Relationship Id="rId5" Type="http://schemas.openxmlformats.org/officeDocument/2006/relationships/image" Target="../media/image-23-5.png"/><Relationship Id="rId6" Type="http://schemas.openxmlformats.org/officeDocument/2006/relationships/image" Target="../media/image-23-6.svg"/><Relationship Id="rId7" Type="http://schemas.openxmlformats.org/officeDocument/2006/relationships/image" Target="../media/image-23-7.png"/><Relationship Id="rId8" Type="http://schemas.openxmlformats.org/officeDocument/2006/relationships/image" Target="../media/image-23-8.svg"/><Relationship Id="rId9" Type="http://schemas.openxmlformats.org/officeDocument/2006/relationships/image" Target="../media/image-23-9.png"/><Relationship Id="rId10" Type="http://schemas.openxmlformats.org/officeDocument/2006/relationships/image" Target="../media/image-23-10.svg"/><Relationship Id="rId11" Type="http://schemas.openxmlformats.org/officeDocument/2006/relationships/image" Target="../media/image-23-11.png"/><Relationship Id="rId12" Type="http://schemas.openxmlformats.org/officeDocument/2006/relationships/image" Target="../media/image-23-12.svg"/><Relationship Id="rId13" Type="http://schemas.openxmlformats.org/officeDocument/2006/relationships/image" Target="../media/image-23-13.png"/><Relationship Id="rId14" Type="http://schemas.openxmlformats.org/officeDocument/2006/relationships/image" Target="../media/image-23-14.png"/><Relationship Id="rId15" Type="http://schemas.openxmlformats.org/officeDocument/2006/relationships/image" Target="../media/image-23-15.svg"/><Relationship Id="rId16" Type="http://schemas.openxmlformats.org/officeDocument/2006/relationships/image" Target="../media/image-23-16.png"/><Relationship Id="rId17" Type="http://schemas.openxmlformats.org/officeDocument/2006/relationships/image" Target="../media/image-23-17.svg"/><Relationship Id="rId18" Type="http://schemas.openxmlformats.org/officeDocument/2006/relationships/image" Target="../media/image-23-18.png"/><Relationship Id="rId19" Type="http://schemas.openxmlformats.org/officeDocument/2006/relationships/image" Target="../media/image-23-19.svg"/><Relationship Id="rId20" Type="http://schemas.openxmlformats.org/officeDocument/2006/relationships/slideLayout" Target="../slideLayouts/slideLayout1.xml"/><Relationship Id="rId21"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image-24-1.png"/><Relationship Id="rId2" Type="http://schemas.openxmlformats.org/officeDocument/2006/relationships/image" Target="../media/image-24-2.svg"/><Relationship Id="rId3" Type="http://schemas.openxmlformats.org/officeDocument/2006/relationships/image" Target="../media/image-24-3.png"/><Relationship Id="rId4" Type="http://schemas.openxmlformats.org/officeDocument/2006/relationships/image" Target="../media/image-24-4.svg"/><Relationship Id="rId5" Type="http://schemas.openxmlformats.org/officeDocument/2006/relationships/image" Target="../media/image-24-5.png"/><Relationship Id="rId6" Type="http://schemas.openxmlformats.org/officeDocument/2006/relationships/image" Target="../media/image-24-6.svg"/><Relationship Id="rId7" Type="http://schemas.openxmlformats.org/officeDocument/2006/relationships/image" Target="../media/image-24-7.png"/><Relationship Id="rId8" Type="http://schemas.openxmlformats.org/officeDocument/2006/relationships/image" Target="../media/image-24-8.svg"/><Relationship Id="rId9" Type="http://schemas.openxmlformats.org/officeDocument/2006/relationships/image" Target="../media/image-24-9.png"/><Relationship Id="rId10" Type="http://schemas.openxmlformats.org/officeDocument/2006/relationships/image" Target="../media/image-24-10.svg"/><Relationship Id="rId11" Type="http://schemas.openxmlformats.org/officeDocument/2006/relationships/image" Target="../media/image-24-11.png"/><Relationship Id="rId12" Type="http://schemas.openxmlformats.org/officeDocument/2006/relationships/image" Target="../media/image-24-12.svg"/><Relationship Id="rId13" Type="http://schemas.openxmlformats.org/officeDocument/2006/relationships/image" Target="../media/image-24-13.png"/><Relationship Id="rId14" Type="http://schemas.openxmlformats.org/officeDocument/2006/relationships/image" Target="../media/image-24-14.png"/><Relationship Id="rId15" Type="http://schemas.openxmlformats.org/officeDocument/2006/relationships/image" Target="../media/image-24-15.svg"/><Relationship Id="rId16" Type="http://schemas.openxmlformats.org/officeDocument/2006/relationships/image" Target="../media/image-24-16.png"/><Relationship Id="rId17" Type="http://schemas.openxmlformats.org/officeDocument/2006/relationships/image" Target="../media/image-24-17.svg"/><Relationship Id="rId18" Type="http://schemas.openxmlformats.org/officeDocument/2006/relationships/image" Target="../media/image-24-18.png"/><Relationship Id="rId19" Type="http://schemas.openxmlformats.org/officeDocument/2006/relationships/image" Target="../media/image-24-19.svg"/><Relationship Id="rId20" Type="http://schemas.openxmlformats.org/officeDocument/2006/relationships/slideLayout" Target="../slideLayouts/slideLayout1.xml"/><Relationship Id="rId21"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9" Type="http://schemas.openxmlformats.org/officeDocument/2006/relationships/hyperlink" Target="https://unsplash.com/" TargetMode="External"/><Relationship Id="rId1" Type="http://schemas.openxmlformats.org/officeDocument/2006/relationships/image" Target="../media/image-25-1.png"/><Relationship Id="rId2" Type="http://schemas.openxmlformats.org/officeDocument/2006/relationships/image" Target="../media/image-25-2.svg"/><Relationship Id="rId3" Type="http://schemas.openxmlformats.org/officeDocument/2006/relationships/image" Target="../media/image-25-3.png"/><Relationship Id="rId4" Type="http://schemas.openxmlformats.org/officeDocument/2006/relationships/image" Target="../media/image-25-4.svg"/><Relationship Id="rId5" Type="http://schemas.openxmlformats.org/officeDocument/2006/relationships/image" Target="../media/image-25-5.png"/><Relationship Id="rId6" Type="http://schemas.openxmlformats.org/officeDocument/2006/relationships/image" Target="../media/image-25-6.svg"/><Relationship Id="rId7" Type="http://schemas.openxmlformats.org/officeDocument/2006/relationships/image" Target="../media/image-25-7.png"/><Relationship Id="rId8" Type="http://schemas.openxmlformats.org/officeDocument/2006/relationships/image" Target="../media/image-25-8.png"/><Relationship Id="rId10" Type="http://schemas.openxmlformats.org/officeDocument/2006/relationships/image" Target="../media/image-25-9.png"/><Relationship Id="rId11" Type="http://schemas.openxmlformats.org/officeDocument/2006/relationships/image" Target="../media/image-25-10.svg"/><Relationship Id="rId12" Type="http://schemas.openxmlformats.org/officeDocument/2006/relationships/slideLayout" Target="../slideLayouts/slideLayout1.xml"/><Relationship Id="rId13"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image" Target="../media/image-3-4.svg"/><Relationship Id="rId5" Type="http://schemas.openxmlformats.org/officeDocument/2006/relationships/image" Target="../media/image-3-5.png"/><Relationship Id="rId6" Type="http://schemas.openxmlformats.org/officeDocument/2006/relationships/image" Target="../media/image-3-6.svg"/><Relationship Id="rId7" Type="http://schemas.openxmlformats.org/officeDocument/2006/relationships/image" Target="../media/image-3-7.png"/><Relationship Id="rId8" Type="http://schemas.openxmlformats.org/officeDocument/2006/relationships/image" Target="../media/image-3-8.svg"/><Relationship Id="rId9" Type="http://schemas.openxmlformats.org/officeDocument/2006/relationships/image" Target="../media/image-3-9.png"/><Relationship Id="rId10" Type="http://schemas.openxmlformats.org/officeDocument/2006/relationships/image" Target="../media/image-3-10.svg"/><Relationship Id="rId11" Type="http://schemas.openxmlformats.org/officeDocument/2006/relationships/image" Target="../media/image-3-11.png"/><Relationship Id="rId12" Type="http://schemas.openxmlformats.org/officeDocument/2006/relationships/image" Target="../media/image-3-12.svg"/><Relationship Id="rId13" Type="http://schemas.openxmlformats.org/officeDocument/2006/relationships/image" Target="../media/image-3-13.png"/><Relationship Id="rId14" Type="http://schemas.openxmlformats.org/officeDocument/2006/relationships/image" Target="../media/image-3-14.svg"/><Relationship Id="rId15" Type="http://schemas.openxmlformats.org/officeDocument/2006/relationships/image" Target="../media/image-3-15.png"/><Relationship Id="rId16" Type="http://schemas.openxmlformats.org/officeDocument/2006/relationships/image" Target="../media/image-3-16.svg"/><Relationship Id="rId17" Type="http://schemas.openxmlformats.org/officeDocument/2006/relationships/image" Target="../media/image-3-17.png"/><Relationship Id="rId18" Type="http://schemas.openxmlformats.org/officeDocument/2006/relationships/image" Target="../media/image-3-18.png"/><Relationship Id="rId19" Type="http://schemas.openxmlformats.org/officeDocument/2006/relationships/image" Target="../media/image-3-19.svg"/><Relationship Id="rId20" Type="http://schemas.openxmlformats.org/officeDocument/2006/relationships/image" Target="../media/image-3-20.png"/><Relationship Id="rId21" Type="http://schemas.openxmlformats.org/officeDocument/2006/relationships/image" Target="../media/image-3-21.png"/><Relationship Id="rId22" Type="http://schemas.openxmlformats.org/officeDocument/2006/relationships/image" Target="../media/image-3-22.png"/><Relationship Id="rId23" Type="http://schemas.openxmlformats.org/officeDocument/2006/relationships/image" Target="../media/image-3-23.png"/><Relationship Id="rId24" Type="http://schemas.openxmlformats.org/officeDocument/2006/relationships/image" Target="../media/image-3-24.png"/><Relationship Id="rId25" Type="http://schemas.openxmlformats.org/officeDocument/2006/relationships/image" Target="../media/image-3-25.png"/><Relationship Id="rId26" Type="http://schemas.openxmlformats.org/officeDocument/2006/relationships/slideLayout" Target="../slideLayouts/slideLayout1.xml"/><Relationship Id="rId27"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svg"/><Relationship Id="rId3" Type="http://schemas.openxmlformats.org/officeDocument/2006/relationships/image" Target="../media/image-4-3.png"/><Relationship Id="rId4" Type="http://schemas.openxmlformats.org/officeDocument/2006/relationships/image" Target="../media/image-4-4.svg"/><Relationship Id="rId5" Type="http://schemas.openxmlformats.org/officeDocument/2006/relationships/image" Target="../media/image-4-5.png"/><Relationship Id="rId6" Type="http://schemas.openxmlformats.org/officeDocument/2006/relationships/image" Target="../media/image-4-6.svg"/><Relationship Id="rId7" Type="http://schemas.openxmlformats.org/officeDocument/2006/relationships/image" Target="../media/image-4-7.png"/><Relationship Id="rId8" Type="http://schemas.openxmlformats.org/officeDocument/2006/relationships/image" Target="../media/image-4-8.svg"/><Relationship Id="rId9" Type="http://schemas.openxmlformats.org/officeDocument/2006/relationships/image" Target="../media/image-4-9.png"/><Relationship Id="rId10" Type="http://schemas.openxmlformats.org/officeDocument/2006/relationships/slideLayout" Target="../slideLayouts/slideLayout1.xml"/><Relationship Id="rId11"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svg"/><Relationship Id="rId3" Type="http://schemas.openxmlformats.org/officeDocument/2006/relationships/image" Target="../media/image-5-3.png"/><Relationship Id="rId4" Type="http://schemas.openxmlformats.org/officeDocument/2006/relationships/image" Target="../media/image-5-4.svg"/><Relationship Id="rId5" Type="http://schemas.openxmlformats.org/officeDocument/2006/relationships/image" Target="../media/image-5-5.png"/><Relationship Id="rId6" Type="http://schemas.openxmlformats.org/officeDocument/2006/relationships/image" Target="../media/image-5-6.svg"/><Relationship Id="rId7" Type="http://schemas.openxmlformats.org/officeDocument/2006/relationships/image" Target="../media/image-5-7.png"/><Relationship Id="rId8" Type="http://schemas.openxmlformats.org/officeDocument/2006/relationships/image" Target="../media/image-5-8.svg"/><Relationship Id="rId9" Type="http://schemas.openxmlformats.org/officeDocument/2006/relationships/image" Target="../media/image-5-9.png"/><Relationship Id="rId10" Type="http://schemas.openxmlformats.org/officeDocument/2006/relationships/image" Target="../media/image-5-10.svg"/><Relationship Id="rId11" Type="http://schemas.openxmlformats.org/officeDocument/2006/relationships/image" Target="../media/image-5-11.png"/><Relationship Id="rId12" Type="http://schemas.openxmlformats.org/officeDocument/2006/relationships/image" Target="../media/image-5-12.svg"/><Relationship Id="rId13" Type="http://schemas.openxmlformats.org/officeDocument/2006/relationships/image" Target="../media/image-5-13.png"/><Relationship Id="rId14" Type="http://schemas.openxmlformats.org/officeDocument/2006/relationships/image" Target="../media/image-5-14.png"/><Relationship Id="rId15" Type="http://schemas.openxmlformats.org/officeDocument/2006/relationships/image" Target="../media/image-5-15.svg"/><Relationship Id="rId16" Type="http://schemas.openxmlformats.org/officeDocument/2006/relationships/image" Target="../media/image-5-16.png"/><Relationship Id="rId17" Type="http://schemas.openxmlformats.org/officeDocument/2006/relationships/image" Target="../media/image-5-17.svg"/><Relationship Id="rId18" Type="http://schemas.openxmlformats.org/officeDocument/2006/relationships/image" Target="../media/image-5-18.png"/><Relationship Id="rId19" Type="http://schemas.openxmlformats.org/officeDocument/2006/relationships/image" Target="../media/image-5-19.svg"/><Relationship Id="rId20" Type="http://schemas.openxmlformats.org/officeDocument/2006/relationships/slideLayout" Target="../slideLayouts/slideLayout1.xml"/><Relationship Id="rId21"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svg"/><Relationship Id="rId3" Type="http://schemas.openxmlformats.org/officeDocument/2006/relationships/image" Target="../media/image-6-3.png"/><Relationship Id="rId4" Type="http://schemas.openxmlformats.org/officeDocument/2006/relationships/image" Target="../media/image-6-4.svg"/><Relationship Id="rId5" Type="http://schemas.openxmlformats.org/officeDocument/2006/relationships/image" Target="../media/image-6-5.png"/><Relationship Id="rId6" Type="http://schemas.openxmlformats.org/officeDocument/2006/relationships/image" Target="../media/image-6-6.svg"/><Relationship Id="rId7" Type="http://schemas.openxmlformats.org/officeDocument/2006/relationships/image" Target="../media/image-6-7.png"/><Relationship Id="rId8" Type="http://schemas.openxmlformats.org/officeDocument/2006/relationships/image" Target="../media/image-6-8.svg"/><Relationship Id="rId9" Type="http://schemas.openxmlformats.org/officeDocument/2006/relationships/image" Target="../media/image-6-9.png"/><Relationship Id="rId10" Type="http://schemas.openxmlformats.org/officeDocument/2006/relationships/image" Target="../media/image-6-10.svg"/><Relationship Id="rId11" Type="http://schemas.openxmlformats.org/officeDocument/2006/relationships/image" Target="../media/image-6-11.png"/><Relationship Id="rId12" Type="http://schemas.openxmlformats.org/officeDocument/2006/relationships/image" Target="../media/image-6-12.svg"/><Relationship Id="rId13" Type="http://schemas.openxmlformats.org/officeDocument/2006/relationships/image" Target="../media/image-6-13.png"/><Relationship Id="rId14" Type="http://schemas.openxmlformats.org/officeDocument/2006/relationships/image" Target="../media/image-6-14.svg"/><Relationship Id="rId15" Type="http://schemas.openxmlformats.org/officeDocument/2006/relationships/image" Target="../media/image-6-15.png"/><Relationship Id="rId16" Type="http://schemas.openxmlformats.org/officeDocument/2006/relationships/image" Target="../media/image-6-16.svg"/><Relationship Id="rId17" Type="http://schemas.openxmlformats.org/officeDocument/2006/relationships/image" Target="../media/image-6-17.png"/><Relationship Id="rId18" Type="http://schemas.openxmlformats.org/officeDocument/2006/relationships/image" Target="../media/image-6-18.png"/><Relationship Id="rId19" Type="http://schemas.openxmlformats.org/officeDocument/2006/relationships/image" Target="../media/image-6-19.svg"/><Relationship Id="rId20" Type="http://schemas.openxmlformats.org/officeDocument/2006/relationships/image" Target="../media/image-6-20.png"/><Relationship Id="rId21" Type="http://schemas.openxmlformats.org/officeDocument/2006/relationships/image" Target="../media/image-6-21.svg"/><Relationship Id="rId22" Type="http://schemas.openxmlformats.org/officeDocument/2006/relationships/image" Target="../media/image-6-22.png"/><Relationship Id="rId23" Type="http://schemas.openxmlformats.org/officeDocument/2006/relationships/image" Target="../media/image-6-23.svg"/><Relationship Id="rId24" Type="http://schemas.openxmlformats.org/officeDocument/2006/relationships/slideLayout" Target="../slideLayouts/slideLayout1.xml"/><Relationship Id="rId25"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svg"/><Relationship Id="rId3" Type="http://schemas.openxmlformats.org/officeDocument/2006/relationships/image" Target="../media/image-7-3.png"/><Relationship Id="rId4" Type="http://schemas.openxmlformats.org/officeDocument/2006/relationships/image" Target="../media/image-7-4.svg"/><Relationship Id="rId5" Type="http://schemas.openxmlformats.org/officeDocument/2006/relationships/image" Target="../media/image-7-5.png"/><Relationship Id="rId6" Type="http://schemas.openxmlformats.org/officeDocument/2006/relationships/image" Target="../media/image-7-6.svg"/><Relationship Id="rId7" Type="http://schemas.openxmlformats.org/officeDocument/2006/relationships/image" Target="../media/image-7-7.png"/><Relationship Id="rId8" Type="http://schemas.openxmlformats.org/officeDocument/2006/relationships/image" Target="../media/image-7-8.svg"/><Relationship Id="rId9" Type="http://schemas.openxmlformats.org/officeDocument/2006/relationships/image" Target="../media/image-7-9.png"/><Relationship Id="rId10" Type="http://schemas.openxmlformats.org/officeDocument/2006/relationships/image" Target="../media/image-7-10.svg"/><Relationship Id="rId11" Type="http://schemas.openxmlformats.org/officeDocument/2006/relationships/image" Target="../media/image-7-11.png"/><Relationship Id="rId12" Type="http://schemas.openxmlformats.org/officeDocument/2006/relationships/image" Target="../media/image-7-12.png"/><Relationship Id="rId13" Type="http://schemas.openxmlformats.org/officeDocument/2006/relationships/image" Target="../media/image-7-13.svg"/><Relationship Id="rId14" Type="http://schemas.openxmlformats.org/officeDocument/2006/relationships/slideLayout" Target="../slideLayouts/slideLayout1.xml"/><Relationship Id="rId1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svg"/><Relationship Id="rId3" Type="http://schemas.openxmlformats.org/officeDocument/2006/relationships/image" Target="../media/image-8-3.png"/><Relationship Id="rId4" Type="http://schemas.openxmlformats.org/officeDocument/2006/relationships/image" Target="../media/image-8-4.svg"/><Relationship Id="rId5" Type="http://schemas.openxmlformats.org/officeDocument/2006/relationships/image" Target="../media/image-8-5.png"/><Relationship Id="rId6" Type="http://schemas.openxmlformats.org/officeDocument/2006/relationships/image" Target="../media/image-8-6.svg"/><Relationship Id="rId7" Type="http://schemas.openxmlformats.org/officeDocument/2006/relationships/image" Target="../media/image-8-7.png"/><Relationship Id="rId8" Type="http://schemas.openxmlformats.org/officeDocument/2006/relationships/image" Target="../media/image-8-8.svg"/><Relationship Id="rId9" Type="http://schemas.openxmlformats.org/officeDocument/2006/relationships/image" Target="../media/image-8-9.png"/><Relationship Id="rId10" Type="http://schemas.openxmlformats.org/officeDocument/2006/relationships/image" Target="../media/image-8-10.png"/><Relationship Id="rId11" Type="http://schemas.openxmlformats.org/officeDocument/2006/relationships/image" Target="../media/image-8-11.svg"/><Relationship Id="rId12" Type="http://schemas.openxmlformats.org/officeDocument/2006/relationships/slideLayout" Target="../slideLayouts/slideLayout1.xml"/><Relationship Id="rId1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svg"/><Relationship Id="rId3" Type="http://schemas.openxmlformats.org/officeDocument/2006/relationships/image" Target="../media/image-9-3.png"/><Relationship Id="rId4" Type="http://schemas.openxmlformats.org/officeDocument/2006/relationships/image" Target="../media/image-9-4.svg"/><Relationship Id="rId5" Type="http://schemas.openxmlformats.org/officeDocument/2006/relationships/image" Target="../media/image-9-5.png"/><Relationship Id="rId6" Type="http://schemas.openxmlformats.org/officeDocument/2006/relationships/image" Target="../media/image-9-6.svg"/><Relationship Id="rId7" Type="http://schemas.openxmlformats.org/officeDocument/2006/relationships/image" Target="../media/image-9-7.png"/><Relationship Id="rId8" Type="http://schemas.openxmlformats.org/officeDocument/2006/relationships/image" Target="../media/image-9-8.svg"/><Relationship Id="rId9" Type="http://schemas.openxmlformats.org/officeDocument/2006/relationships/image" Target="../media/image-9-9.png"/><Relationship Id="rId10" Type="http://schemas.openxmlformats.org/officeDocument/2006/relationships/image" Target="../media/image-9-10.svg"/><Relationship Id="rId11" Type="http://schemas.openxmlformats.org/officeDocument/2006/relationships/image" Target="../media/image-9-11.png"/><Relationship Id="rId12" Type="http://schemas.openxmlformats.org/officeDocument/2006/relationships/image" Target="../media/image-9-12.svg"/><Relationship Id="rId13" Type="http://schemas.openxmlformats.org/officeDocument/2006/relationships/image" Target="../media/image-9-13.png"/><Relationship Id="rId14" Type="http://schemas.openxmlformats.org/officeDocument/2006/relationships/image" Target="../media/image-9-14.svg"/><Relationship Id="rId15" Type="http://schemas.openxmlformats.org/officeDocument/2006/relationships/image" Target="../media/image-9-15.png"/><Relationship Id="rId16" Type="http://schemas.openxmlformats.org/officeDocument/2006/relationships/image" Target="../media/image-9-16.svg"/><Relationship Id="rId17" Type="http://schemas.openxmlformats.org/officeDocument/2006/relationships/image" Target="../media/image-9-17.png"/><Relationship Id="rId18" Type="http://schemas.openxmlformats.org/officeDocument/2006/relationships/image" Target="../media/image-9-18.svg"/><Relationship Id="rId19" Type="http://schemas.openxmlformats.org/officeDocument/2006/relationships/image" Target="../media/image-9-19.png"/><Relationship Id="rId20" Type="http://schemas.openxmlformats.org/officeDocument/2006/relationships/slideLayout" Target="../slideLayouts/slideLayout1.xml"/><Relationship Id="rId21"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3D4"/>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3097837" y="79121"/>
            <a:ext cx="38105" cy="13636879"/>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1106" y="79121"/>
            <a:ext cx="38105" cy="13636879"/>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70159" y="12426950"/>
            <a:ext cx="21846731" cy="381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12344400"/>
            <a:ext cx="1384225" cy="13716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011847" y="12446000"/>
            <a:ext cx="1375201" cy="12700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57816" y="0"/>
            <a:ext cx="4075609" cy="2062353"/>
          </a:xfrm>
          <a:prstGeom prst="rect">
            <a:avLst/>
          </a:prstGeom>
        </p:spPr>
      </p:pic>
      <p:sp>
        <p:nvSpPr>
          <p:cNvPr id="8" name="Text 0"/>
          <p:cNvSpPr/>
          <p:nvPr/>
        </p:nvSpPr>
        <p:spPr>
          <a:xfrm>
            <a:off x="9704013" y="3136900"/>
            <a:ext cx="12345943" cy="5194300"/>
          </a:xfrm>
          <a:prstGeom prst="rect">
            <a:avLst/>
          </a:prstGeom>
          <a:noFill/>
          <a:ln/>
        </p:spPr>
        <p:txBody>
          <a:bodyPr wrap="square" lIns="0" tIns="0" rIns="0" bIns="0" rtlCol="0" anchor="t"/>
          <a:lstStyle/>
          <a:p>
            <a:pPr algn="l" indent="0" marL="0">
              <a:buNone/>
            </a:pPr>
            <a:r>
              <a:rPr lang="en-US" sz="24000" dirty="0">
                <a:solidFill>
                  <a:srgbClr val="648254">
                    <a:alpha val="100000"/>
                  </a:srgbClr>
                </a:solidFill>
                <a:latin typeface="DM Serif Display Regular" pitchFamily="34" charset="0"/>
                <a:ea typeface="DM Serif Display Regular" pitchFamily="34" charset="-122"/>
                <a:cs typeface="DM Serif Display Regular" pitchFamily="34" charset="-120"/>
              </a:rPr>
              <a:t>Museum </a:t>
            </a:r>
            <a:endParaRPr lang="en-US" sz="24000" dirty="0"/>
          </a:p>
        </p:txBody>
      </p:sp>
      <p:sp>
        <p:nvSpPr>
          <p:cNvPr id="9" name="Text 1"/>
          <p:cNvSpPr/>
          <p:nvPr/>
        </p:nvSpPr>
        <p:spPr>
          <a:xfrm>
            <a:off x="9704013" y="7404100"/>
            <a:ext cx="13302796" cy="1325033"/>
          </a:xfrm>
          <a:prstGeom prst="rect">
            <a:avLst/>
          </a:prstGeom>
          <a:noFill/>
          <a:ln/>
        </p:spPr>
        <p:txBody>
          <a:bodyPr wrap="square" lIns="0" tIns="0" rIns="0" bIns="0" rtlCol="0" anchor="t"/>
          <a:lstStyle/>
          <a:p>
            <a:pPr algn="l" indent="0" marL="0">
              <a:buNone/>
            </a:pPr>
            <a:r>
              <a:rPr lang="en-US" sz="6400" spc="256" kern="0" dirty="0">
                <a:solidFill>
                  <a:srgbClr val="FF9D6E">
                    <a:alpha val="100000"/>
                  </a:srgbClr>
                </a:solidFill>
                <a:latin typeface="DM Sans Bold" pitchFamily="34" charset="0"/>
                <a:ea typeface="DM Sans Bold" pitchFamily="34" charset="-122"/>
                <a:cs typeface="DM Sans Bold" pitchFamily="34" charset="-120"/>
              </a:rPr>
              <a:t>FREE PRESENTATION TEMPLATE</a:t>
            </a:r>
            <a:endParaRPr lang="en-US" sz="6400" dirty="0"/>
          </a:p>
        </p:txBody>
      </p:sp>
      <p:sp>
        <p:nvSpPr>
          <p:cNvPr id="10" name="Shape 2"/>
          <p:cNvSpPr/>
          <p:nvPr/>
        </p:nvSpPr>
        <p:spPr>
          <a:xfrm>
            <a:off x="23370921" y="5257800"/>
            <a:ext cx="1016127" cy="3200400"/>
          </a:xfrm>
          <a:prstGeom prst="rect">
            <a:avLst/>
          </a:prstGeom>
          <a:noFill/>
          <a:ln/>
        </p:spPr>
      </p:sp>
      <p:pic>
        <p:nvPicPr>
          <p:cNvPr id="11" name="Image 6" descr=" ">    </p:cNvPr>
          <p:cNvPicPr>
            <a:picLocks noChangeAspect="1"/>
          </p:cNvPicPr>
          <p:nvPr/>
        </p:nvPicPr>
        <p:blipFill>
          <a:blip r:embed="rId13"/>
          <a:stretch>
            <a:fillRect/>
          </a:stretch>
        </p:blipFill>
        <p:spPr>
          <a:xfrm>
            <a:off x="23523340" y="5562600"/>
            <a:ext cx="711289" cy="2590800"/>
          </a:xfrm>
          <a:prstGeom prst="rect">
            <a:avLst/>
          </a:prstGeom>
        </p:spPr>
      </p:pic>
      <p:pic>
        <p:nvPicPr>
          <p:cNvPr id="12"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85886" y="1041400"/>
            <a:ext cx="9313920" cy="1140320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3D4"/>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1247775"/>
            <a:ext cx="24387048" cy="1905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0629" y="0"/>
            <a:ext cx="19052" cy="13716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107357" y="1463"/>
            <a:ext cx="19052" cy="137096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12436475"/>
            <a:ext cx="24387048" cy="1905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0"/>
            <a:ext cx="1193949" cy="120655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3193099" y="0"/>
            <a:ext cx="1193949" cy="120655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3193099" y="12509450"/>
            <a:ext cx="1193949" cy="1206550"/>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0" y="12509450"/>
            <a:ext cx="1193949" cy="1206550"/>
          </a:xfrm>
          <a:prstGeom prst="rect">
            <a:avLst/>
          </a:prstGeom>
        </p:spPr>
      </p:pic>
      <p:sp>
        <p:nvSpPr>
          <p:cNvPr id="10" name="Shape 0"/>
          <p:cNvSpPr/>
          <p:nvPr/>
        </p:nvSpPr>
        <p:spPr>
          <a:xfrm>
            <a:off x="23370921" y="8915400"/>
            <a:ext cx="1016127" cy="3200400"/>
          </a:xfrm>
          <a:prstGeom prst="rect">
            <a:avLst/>
          </a:prstGeom>
          <a:noFill/>
          <a:ln/>
        </p:spPr>
      </p:sp>
      <p:pic>
        <p:nvPicPr>
          <p:cNvPr id="11" name="Image 8" descr=" ">    </p:cNvPr>
          <p:cNvPicPr>
            <a:picLocks noChangeAspect="1"/>
          </p:cNvPicPr>
          <p:nvPr/>
        </p:nvPicPr>
        <p:blipFill>
          <a:blip r:embed="rId17"/>
          <a:stretch>
            <a:fillRect/>
          </a:stretch>
        </p:blipFill>
        <p:spPr>
          <a:xfrm>
            <a:off x="23523340" y="9220200"/>
            <a:ext cx="711289" cy="2590800"/>
          </a:xfrm>
          <a:prstGeom prst="rect">
            <a:avLst/>
          </a:prstGeom>
        </p:spPr>
      </p:pic>
      <p:sp>
        <p:nvSpPr>
          <p:cNvPr id="12" name="Text 1"/>
          <p:cNvSpPr/>
          <p:nvPr/>
        </p:nvSpPr>
        <p:spPr>
          <a:xfrm>
            <a:off x="9107038" y="1206500"/>
            <a:ext cx="5736884" cy="1735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Pricing Plan</a:t>
            </a:r>
            <a:endParaRPr lang="en-US" sz="8000" dirty="0"/>
          </a:p>
        </p:txBody>
      </p:sp>
      <p:sp>
        <p:nvSpPr>
          <p:cNvPr id="13" name="Shape 2"/>
          <p:cNvSpPr/>
          <p:nvPr/>
        </p:nvSpPr>
        <p:spPr>
          <a:xfrm>
            <a:off x="1778222" y="2641600"/>
            <a:ext cx="20843305" cy="9804405"/>
          </a:xfrm>
          <a:prstGeom prst="rect">
            <a:avLst/>
          </a:prstGeom>
          <a:noFill/>
          <a:ln/>
        </p:spPr>
      </p:sp>
      <p:sp>
        <p:nvSpPr>
          <p:cNvPr id="14" name="Shape 3"/>
          <p:cNvSpPr/>
          <p:nvPr/>
        </p:nvSpPr>
        <p:spPr>
          <a:xfrm>
            <a:off x="1778222" y="2641600"/>
            <a:ext cx="6439705" cy="9804405"/>
          </a:xfrm>
          <a:prstGeom prst="roundRect">
            <a:avLst>
              <a:gd name="adj" fmla="val 3124"/>
            </a:avLst>
          </a:prstGeom>
          <a:noFill/>
          <a:ln w="12700">
            <a:solidFill>
              <a:srgbClr val="648254"/>
            </a:solidFill>
            <a:prstDash val="solid"/>
          </a:ln>
        </p:spPr>
      </p:sp>
      <p:pic>
        <p:nvPicPr>
          <p:cNvPr id="15"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282553" y="3060700"/>
            <a:ext cx="1431047" cy="1701812"/>
          </a:xfrm>
          <a:prstGeom prst="rect">
            <a:avLst/>
          </a:prstGeom>
        </p:spPr>
      </p:pic>
      <p:sp>
        <p:nvSpPr>
          <p:cNvPr id="16" name="Text 4"/>
          <p:cNvSpPr/>
          <p:nvPr/>
        </p:nvSpPr>
        <p:spPr>
          <a:xfrm>
            <a:off x="4185173" y="5029200"/>
            <a:ext cx="1625803" cy="1041400"/>
          </a:xfrm>
          <a:prstGeom prst="rect">
            <a:avLst/>
          </a:prstGeom>
          <a:noFill/>
          <a:ln/>
        </p:spPr>
        <p:txBody>
          <a:bodyPr wrap="square" lIns="0" tIns="0" rIns="0" bIns="0" rtlCol="0" anchor="t"/>
          <a:lstStyle/>
          <a:p>
            <a:pPr algn="ctr" indent="0" marL="0">
              <a:buNone/>
            </a:pPr>
            <a:r>
              <a:rPr lang="en-US" sz="4800" dirty="0">
                <a:solidFill>
                  <a:srgbClr val="648254">
                    <a:alpha val="100000"/>
                  </a:srgbClr>
                </a:solidFill>
                <a:latin typeface="DM Serif Display Regular" pitchFamily="34" charset="0"/>
                <a:ea typeface="DM Serif Display Regular" pitchFamily="34" charset="-122"/>
                <a:cs typeface="DM Serif Display Regular" pitchFamily="34" charset="-120"/>
              </a:rPr>
              <a:t>Basic</a:t>
            </a:r>
            <a:endParaRPr lang="en-US" sz="4800" dirty="0"/>
          </a:p>
        </p:txBody>
      </p:sp>
      <p:sp>
        <p:nvSpPr>
          <p:cNvPr id="17" name="Text 5"/>
          <p:cNvSpPr/>
          <p:nvPr/>
        </p:nvSpPr>
        <p:spPr>
          <a:xfrm>
            <a:off x="2235479" y="6172200"/>
            <a:ext cx="5660674" cy="4809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 limited number of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Ability to form a small party with fellow adventurers.</a:t>
            </a:r>
            <a:endParaRPr lang="en-US" sz="3200" dirty="0"/>
          </a:p>
        </p:txBody>
      </p:sp>
      <p:sp>
        <p:nvSpPr>
          <p:cNvPr id="18" name="Text 6"/>
          <p:cNvSpPr/>
          <p:nvPr/>
        </p:nvSpPr>
        <p:spPr>
          <a:xfrm>
            <a:off x="3480235" y="11150600"/>
            <a:ext cx="3035679" cy="10414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$10/month</a:t>
            </a:r>
            <a:endParaRPr lang="en-US" sz="4800" dirty="0"/>
          </a:p>
        </p:txBody>
      </p:sp>
      <p:sp>
        <p:nvSpPr>
          <p:cNvPr id="19" name="Shape 7"/>
          <p:cNvSpPr/>
          <p:nvPr/>
        </p:nvSpPr>
        <p:spPr>
          <a:xfrm>
            <a:off x="8980022" y="2641600"/>
            <a:ext cx="6439705" cy="9804400"/>
          </a:xfrm>
          <a:prstGeom prst="roundRect">
            <a:avLst>
              <a:gd name="adj" fmla="val 3124"/>
            </a:avLst>
          </a:prstGeom>
          <a:noFill/>
          <a:ln w="12700">
            <a:solidFill>
              <a:srgbClr val="648254"/>
            </a:solidFill>
            <a:prstDash val="solid"/>
          </a:ln>
        </p:spPr>
      </p:sp>
      <p:pic>
        <p:nvPicPr>
          <p:cNvPr id="20"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258546" y="3060700"/>
            <a:ext cx="1882657" cy="1701800"/>
          </a:xfrm>
          <a:prstGeom prst="rect">
            <a:avLst/>
          </a:prstGeom>
        </p:spPr>
      </p:pic>
      <p:sp>
        <p:nvSpPr>
          <p:cNvPr id="21" name="Text 8"/>
          <p:cNvSpPr/>
          <p:nvPr/>
        </p:nvSpPr>
        <p:spPr>
          <a:xfrm>
            <a:off x="11488586" y="5029200"/>
            <a:ext cx="1422578" cy="1041400"/>
          </a:xfrm>
          <a:prstGeom prst="rect">
            <a:avLst/>
          </a:prstGeom>
          <a:noFill/>
          <a:ln/>
        </p:spPr>
        <p:txBody>
          <a:bodyPr wrap="square" lIns="0" tIns="0" rIns="0" bIns="0" rtlCol="0" anchor="t"/>
          <a:lstStyle/>
          <a:p>
            <a:pPr algn="ctr" indent="0" marL="0">
              <a:buNone/>
            </a:pPr>
            <a:r>
              <a:rPr lang="en-US" sz="4800" dirty="0">
                <a:solidFill>
                  <a:srgbClr val="648254">
                    <a:alpha val="100000"/>
                  </a:srgbClr>
                </a:solidFill>
                <a:latin typeface="DM Serif Display Regular" pitchFamily="34" charset="0"/>
                <a:ea typeface="DM Serif Display Regular" pitchFamily="34" charset="-122"/>
                <a:cs typeface="DM Serif Display Regular" pitchFamily="34" charset="-120"/>
              </a:rPr>
              <a:t>Elite</a:t>
            </a:r>
            <a:endParaRPr lang="en-US" sz="4800" dirty="0"/>
          </a:p>
        </p:txBody>
      </p:sp>
      <p:sp>
        <p:nvSpPr>
          <p:cNvPr id="22" name="Text 9"/>
          <p:cNvSpPr/>
          <p:nvPr/>
        </p:nvSpPr>
        <p:spPr>
          <a:xfrm>
            <a:off x="9437280" y="6172200"/>
            <a:ext cx="5660674" cy="4809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Ability to form larger parties with fellow adventurers.</a:t>
            </a:r>
            <a:endParaRPr lang="en-US" sz="3200" dirty="0"/>
          </a:p>
        </p:txBody>
      </p:sp>
      <p:sp>
        <p:nvSpPr>
          <p:cNvPr id="23" name="Text 10"/>
          <p:cNvSpPr/>
          <p:nvPr/>
        </p:nvSpPr>
        <p:spPr>
          <a:xfrm>
            <a:off x="10631229" y="11150600"/>
            <a:ext cx="3137292" cy="10414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$50/month</a:t>
            </a:r>
            <a:endParaRPr lang="en-US" sz="4800" dirty="0"/>
          </a:p>
        </p:txBody>
      </p:sp>
      <p:sp>
        <p:nvSpPr>
          <p:cNvPr id="24" name="Shape 11"/>
          <p:cNvSpPr/>
          <p:nvPr/>
        </p:nvSpPr>
        <p:spPr>
          <a:xfrm>
            <a:off x="16181822" y="2641600"/>
            <a:ext cx="6439705" cy="9804400"/>
          </a:xfrm>
          <a:prstGeom prst="roundRect">
            <a:avLst>
              <a:gd name="adj" fmla="val 3124"/>
            </a:avLst>
          </a:prstGeom>
          <a:noFill/>
          <a:ln w="12700">
            <a:solidFill>
              <a:srgbClr val="648254"/>
            </a:solidFill>
            <a:prstDash val="solid"/>
          </a:ln>
        </p:spPr>
      </p:sp>
      <p:pic>
        <p:nvPicPr>
          <p:cNvPr id="25"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8652281" y="3060700"/>
            <a:ext cx="1498787" cy="1701800"/>
          </a:xfrm>
          <a:prstGeom prst="rect">
            <a:avLst/>
          </a:prstGeom>
        </p:spPr>
      </p:pic>
      <p:sp>
        <p:nvSpPr>
          <p:cNvPr id="26" name="Text 12"/>
          <p:cNvSpPr/>
          <p:nvPr/>
        </p:nvSpPr>
        <p:spPr>
          <a:xfrm>
            <a:off x="17858432" y="5029200"/>
            <a:ext cx="3086486" cy="1041400"/>
          </a:xfrm>
          <a:prstGeom prst="rect">
            <a:avLst/>
          </a:prstGeom>
          <a:noFill/>
          <a:ln/>
        </p:spPr>
        <p:txBody>
          <a:bodyPr wrap="square" lIns="0" tIns="0" rIns="0" bIns="0" rtlCol="0" anchor="t"/>
          <a:lstStyle/>
          <a:p>
            <a:pPr algn="ctr" indent="0" marL="0">
              <a:buNone/>
            </a:pPr>
            <a:r>
              <a:rPr lang="en-US" sz="4800" dirty="0">
                <a:solidFill>
                  <a:srgbClr val="648254">
                    <a:alpha val="100000"/>
                  </a:srgbClr>
                </a:solidFill>
                <a:latin typeface="DM Serif Display Regular" pitchFamily="34" charset="0"/>
                <a:ea typeface="DM Serif Display Regular" pitchFamily="34" charset="-122"/>
                <a:cs typeface="DM Serif Display Regular" pitchFamily="34" charset="-120"/>
              </a:rPr>
              <a:t>Legendary</a:t>
            </a:r>
            <a:endParaRPr lang="en-US" sz="4800" dirty="0"/>
          </a:p>
        </p:txBody>
      </p:sp>
      <p:sp>
        <p:nvSpPr>
          <p:cNvPr id="27" name="Text 13"/>
          <p:cNvSpPr/>
          <p:nvPr/>
        </p:nvSpPr>
        <p:spPr>
          <a:xfrm>
            <a:off x="16639080" y="6172200"/>
            <a:ext cx="5660674" cy="4809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Access to the most challenging dungeons and encounters.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The ability to form the largest parties with fellow adventurers.</a:t>
            </a:r>
            <a:endParaRPr lang="en-US" sz="3200" dirty="0"/>
          </a:p>
        </p:txBody>
      </p:sp>
      <p:sp>
        <p:nvSpPr>
          <p:cNvPr id="28" name="Text 14"/>
          <p:cNvSpPr/>
          <p:nvPr/>
        </p:nvSpPr>
        <p:spPr>
          <a:xfrm>
            <a:off x="17731416" y="11150600"/>
            <a:ext cx="3340518" cy="10414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$100/month</a:t>
            </a:r>
            <a:endParaRPr lang="en-US" sz="4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3D4"/>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2941480" y="5397500"/>
            <a:ext cx="878822" cy="878718"/>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361903" y="5836915"/>
            <a:ext cx="38105" cy="6887208"/>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8870" y="7438517"/>
            <a:ext cx="878822" cy="878718"/>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9165" y="990600"/>
            <a:ext cx="38105" cy="6887208"/>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pic>
        <p:nvPicPr>
          <p:cNvPr id="8" name="Image 5" descr=" ">    </p:cNvPr>
          <p:cNvPicPr>
            <a:picLocks noChangeAspect="1"/>
          </p:cNvPicPr>
          <p:nvPr/>
        </p:nvPicPr>
        <p:blipFill>
          <a:blip r:embed="rId10"/>
          <a:stretch>
            <a:fillRect/>
          </a:stretch>
        </p:blipFill>
        <p:spPr>
          <a:xfrm>
            <a:off x="990724" y="1574800"/>
            <a:ext cx="22418302" cy="10579100"/>
          </a:xfrm>
          <a:prstGeom prst="rect">
            <a:avLst/>
          </a:prstGeom>
        </p:spPr>
      </p:pic>
      <p:sp>
        <p:nvSpPr>
          <p:cNvPr id="9" name="Shape 1"/>
          <p:cNvSpPr/>
          <p:nvPr/>
        </p:nvSpPr>
        <p:spPr>
          <a:xfrm>
            <a:off x="1270159" y="1574800"/>
            <a:ext cx="22138867" cy="5638800"/>
          </a:xfrm>
          <a:prstGeom prst="rect">
            <a:avLst/>
          </a:prstGeom>
          <a:noFill/>
          <a:ln/>
        </p:spPr>
      </p:sp>
      <p:pic>
        <p:nvPicPr>
          <p:cNvPr id="10" name="Image 6" descr=" ">    </p:cNvPr>
          <p:cNvPicPr>
            <a:picLocks noChangeAspect="1"/>
          </p:cNvPicPr>
          <p:nvPr/>
        </p:nvPicPr>
        <p:blipFill>
          <a:blip r:embed="rId11"/>
          <a:stretch>
            <a:fillRect/>
          </a:stretch>
        </p:blipFill>
        <p:spPr>
          <a:xfrm>
            <a:off x="1270159" y="1574800"/>
            <a:ext cx="5639505" cy="5638800"/>
          </a:xfrm>
          <a:prstGeom prst="rect">
            <a:avLst/>
          </a:prstGeom>
        </p:spPr>
      </p:pic>
      <p:pic>
        <p:nvPicPr>
          <p:cNvPr id="11" name="Image 7"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361700" y="3666083"/>
            <a:ext cx="1456422" cy="1456246"/>
          </a:xfrm>
          <a:prstGeom prst="rect">
            <a:avLst/>
          </a:prstGeom>
        </p:spPr>
      </p:pic>
      <p:pic>
        <p:nvPicPr>
          <p:cNvPr id="12" name="Image 8" descr=" ">    </p:cNvPr>
          <p:cNvPicPr>
            <a:picLocks noChangeAspect="1"/>
          </p:cNvPicPr>
          <p:nvPr/>
        </p:nvPicPr>
        <p:blipFill>
          <a:blip r:embed="rId14"/>
          <a:stretch>
            <a:fillRect/>
          </a:stretch>
        </p:blipFill>
        <p:spPr>
          <a:xfrm>
            <a:off x="6769946" y="1574800"/>
            <a:ext cx="5639505" cy="5638800"/>
          </a:xfrm>
          <a:prstGeom prst="rect">
            <a:avLst/>
          </a:prstGeom>
        </p:spPr>
      </p:pic>
      <p:pic>
        <p:nvPicPr>
          <p:cNvPr id="13" name="Image 9" descr=" ">    </p:cNvPr>
          <p:cNvPicPr>
            <a:picLocks noChangeAspect="1"/>
          </p:cNvPicPr>
          <p:nvPr/>
        </p:nvPicPr>
        <p:blipFill>
          <a:blip r:embed="rId15"/>
          <a:stretch>
            <a:fillRect/>
          </a:stretch>
        </p:blipFill>
        <p:spPr>
          <a:xfrm>
            <a:off x="8776797" y="3581400"/>
            <a:ext cx="1625803" cy="1625600"/>
          </a:xfrm>
          <a:prstGeom prst="rect">
            <a:avLst/>
          </a:prstGeom>
        </p:spPr>
      </p:pic>
      <p:pic>
        <p:nvPicPr>
          <p:cNvPr id="14" name="Image 10"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980022" y="3784600"/>
            <a:ext cx="1192256" cy="1190414"/>
          </a:xfrm>
          <a:prstGeom prst="rect">
            <a:avLst/>
          </a:prstGeom>
        </p:spPr>
      </p:pic>
      <p:pic>
        <p:nvPicPr>
          <p:cNvPr id="15" name="Image 11" descr=" ">    </p:cNvPr>
          <p:cNvPicPr>
            <a:picLocks noChangeAspect="1"/>
          </p:cNvPicPr>
          <p:nvPr/>
        </p:nvPicPr>
        <p:blipFill>
          <a:blip r:embed="rId18"/>
          <a:stretch>
            <a:fillRect/>
          </a:stretch>
        </p:blipFill>
        <p:spPr>
          <a:xfrm>
            <a:off x="12269734" y="1574800"/>
            <a:ext cx="5639505" cy="5638800"/>
          </a:xfrm>
          <a:prstGeom prst="rect">
            <a:avLst/>
          </a:prstGeom>
        </p:spPr>
      </p:pic>
      <p:pic>
        <p:nvPicPr>
          <p:cNvPr id="16" name="Image 12" descr=" ">    </p:cNvPr>
          <p:cNvPicPr>
            <a:picLocks noChangeAspect="1"/>
          </p:cNvPicPr>
          <p:nvPr/>
        </p:nvPicPr>
        <p:blipFill>
          <a:blip r:embed="rId19"/>
          <a:stretch>
            <a:fillRect/>
          </a:stretch>
        </p:blipFill>
        <p:spPr>
          <a:xfrm>
            <a:off x="14276584" y="3581400"/>
            <a:ext cx="1625803" cy="1625600"/>
          </a:xfrm>
          <a:prstGeom prst="rect">
            <a:avLst/>
          </a:prstGeom>
        </p:spPr>
      </p:pic>
      <p:pic>
        <p:nvPicPr>
          <p:cNvPr id="17" name="Image 13"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4378172" y="3586163"/>
            <a:ext cx="1519452" cy="1519262"/>
          </a:xfrm>
          <a:prstGeom prst="rect">
            <a:avLst/>
          </a:prstGeom>
        </p:spPr>
      </p:pic>
      <p:pic>
        <p:nvPicPr>
          <p:cNvPr id="18" name="Image 14" descr=" ">    </p:cNvPr>
          <p:cNvPicPr>
            <a:picLocks noChangeAspect="1"/>
          </p:cNvPicPr>
          <p:nvPr/>
        </p:nvPicPr>
        <p:blipFill>
          <a:blip r:embed="rId22"/>
          <a:stretch>
            <a:fillRect/>
          </a:stretch>
        </p:blipFill>
        <p:spPr>
          <a:xfrm>
            <a:off x="17769521" y="1574800"/>
            <a:ext cx="5639505" cy="5638800"/>
          </a:xfrm>
          <a:prstGeom prst="rect">
            <a:avLst/>
          </a:prstGeom>
        </p:spPr>
      </p:pic>
      <p:pic>
        <p:nvPicPr>
          <p:cNvPr id="19" name="Image 15" descr=" ">    </p:cNvPr>
          <p:cNvPicPr>
            <a:picLocks noChangeAspect="1"/>
          </p:cNvPicPr>
          <p:nvPr/>
        </p:nvPicPr>
        <p:blipFill>
          <a:blip r:embed="rId23"/>
          <a:stretch>
            <a:fillRect/>
          </a:stretch>
        </p:blipFill>
        <p:spPr>
          <a:xfrm>
            <a:off x="19776372" y="3581400"/>
            <a:ext cx="1625803" cy="1625600"/>
          </a:xfrm>
          <a:prstGeom prst="rect">
            <a:avLst/>
          </a:prstGeom>
        </p:spPr>
      </p:pic>
      <p:pic>
        <p:nvPicPr>
          <p:cNvPr id="20" name="Image 16"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9844116" y="3581400"/>
            <a:ext cx="1490319" cy="1625600"/>
          </a:xfrm>
          <a:prstGeom prst="rect">
            <a:avLst/>
          </a:prstGeom>
        </p:spPr>
      </p:pic>
      <p:sp>
        <p:nvSpPr>
          <p:cNvPr id="21" name="Shape 2"/>
          <p:cNvSpPr/>
          <p:nvPr/>
        </p:nvSpPr>
        <p:spPr>
          <a:xfrm>
            <a:off x="990724" y="3835400"/>
            <a:ext cx="17426578" cy="1117600"/>
          </a:xfrm>
          <a:prstGeom prst="rect">
            <a:avLst/>
          </a:prstGeom>
          <a:noFill/>
          <a:ln/>
        </p:spPr>
      </p:sp>
      <p:sp>
        <p:nvSpPr>
          <p:cNvPr id="22" name="Shape 3"/>
          <p:cNvSpPr/>
          <p:nvPr/>
        </p:nvSpPr>
        <p:spPr>
          <a:xfrm>
            <a:off x="990724" y="3835400"/>
            <a:ext cx="1117740" cy="1117600"/>
          </a:xfrm>
          <a:prstGeom prst="roundRect">
            <a:avLst>
              <a:gd name="adj" fmla="val 378818"/>
            </a:avLst>
          </a:prstGeom>
          <a:solidFill>
            <a:srgbClr val="648254">
              <a:alpha val="100000"/>
            </a:srgbClr>
          </a:solidFill>
          <a:ln/>
        </p:spPr>
      </p:sp>
      <p:sp>
        <p:nvSpPr>
          <p:cNvPr id="23" name="Text 4"/>
          <p:cNvSpPr/>
          <p:nvPr/>
        </p:nvSpPr>
        <p:spPr>
          <a:xfrm>
            <a:off x="1282860" y="3695700"/>
            <a:ext cx="872176" cy="17356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DM Serif Display Regular" pitchFamily="34" charset="0"/>
                <a:ea typeface="DM Serif Display Regular" pitchFamily="34" charset="-122"/>
                <a:cs typeface="DM Serif Display Regular" pitchFamily="34" charset="-120"/>
              </a:rPr>
              <a:t>S</a:t>
            </a:r>
            <a:endParaRPr lang="en-US" sz="8000" dirty="0"/>
          </a:p>
        </p:txBody>
      </p:sp>
      <p:sp>
        <p:nvSpPr>
          <p:cNvPr id="24" name="Shape 5"/>
          <p:cNvSpPr/>
          <p:nvPr/>
        </p:nvSpPr>
        <p:spPr>
          <a:xfrm>
            <a:off x="6427003" y="3835400"/>
            <a:ext cx="1117740" cy="1117600"/>
          </a:xfrm>
          <a:prstGeom prst="roundRect">
            <a:avLst>
              <a:gd name="adj" fmla="val 378818"/>
            </a:avLst>
          </a:prstGeom>
          <a:solidFill>
            <a:srgbClr val="648254">
              <a:alpha val="100000"/>
            </a:srgbClr>
          </a:solidFill>
          <a:ln/>
        </p:spPr>
      </p:sp>
      <p:sp>
        <p:nvSpPr>
          <p:cNvPr id="25" name="Text 6"/>
          <p:cNvSpPr/>
          <p:nvPr/>
        </p:nvSpPr>
        <p:spPr>
          <a:xfrm>
            <a:off x="6515914" y="3695700"/>
            <a:ext cx="1278626" cy="17356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DM Serif Display Regular" pitchFamily="34" charset="0"/>
                <a:ea typeface="DM Serif Display Regular" pitchFamily="34" charset="-122"/>
                <a:cs typeface="DM Serif Display Regular" pitchFamily="34" charset="-120"/>
              </a:rPr>
              <a:t>W</a:t>
            </a:r>
            <a:endParaRPr lang="en-US" sz="8000" dirty="0"/>
          </a:p>
        </p:txBody>
      </p:sp>
      <p:sp>
        <p:nvSpPr>
          <p:cNvPr id="26" name="Shape 7"/>
          <p:cNvSpPr/>
          <p:nvPr/>
        </p:nvSpPr>
        <p:spPr>
          <a:xfrm>
            <a:off x="11863283" y="3835400"/>
            <a:ext cx="1117740" cy="1117600"/>
          </a:xfrm>
          <a:prstGeom prst="roundRect">
            <a:avLst>
              <a:gd name="adj" fmla="val 378818"/>
            </a:avLst>
          </a:prstGeom>
          <a:solidFill>
            <a:srgbClr val="648254">
              <a:alpha val="100000"/>
            </a:srgbClr>
          </a:solidFill>
          <a:ln/>
        </p:spPr>
      </p:sp>
      <p:sp>
        <p:nvSpPr>
          <p:cNvPr id="27" name="Text 8"/>
          <p:cNvSpPr/>
          <p:nvPr/>
        </p:nvSpPr>
        <p:spPr>
          <a:xfrm>
            <a:off x="12079210" y="3695700"/>
            <a:ext cx="1024595" cy="17356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DM Serif Display Regular" pitchFamily="34" charset="0"/>
                <a:ea typeface="DM Serif Display Regular" pitchFamily="34" charset="-122"/>
                <a:cs typeface="DM Serif Display Regular" pitchFamily="34" charset="-120"/>
              </a:rPr>
              <a:t>O</a:t>
            </a:r>
            <a:endParaRPr lang="en-US" sz="8000" dirty="0"/>
          </a:p>
        </p:txBody>
      </p:sp>
      <p:sp>
        <p:nvSpPr>
          <p:cNvPr id="28" name="Shape 9"/>
          <p:cNvSpPr/>
          <p:nvPr/>
        </p:nvSpPr>
        <p:spPr>
          <a:xfrm>
            <a:off x="17299562" y="3835400"/>
            <a:ext cx="1117740" cy="1117600"/>
          </a:xfrm>
          <a:prstGeom prst="roundRect">
            <a:avLst>
              <a:gd name="adj" fmla="val 378818"/>
            </a:avLst>
          </a:prstGeom>
          <a:solidFill>
            <a:srgbClr val="648254">
              <a:alpha val="100000"/>
            </a:srgbClr>
          </a:solidFill>
          <a:ln/>
        </p:spPr>
      </p:sp>
      <p:sp>
        <p:nvSpPr>
          <p:cNvPr id="29" name="Text 10"/>
          <p:cNvSpPr/>
          <p:nvPr/>
        </p:nvSpPr>
        <p:spPr>
          <a:xfrm>
            <a:off x="17534542" y="3695700"/>
            <a:ext cx="986490" cy="17356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DM Serif Display Regular" pitchFamily="34" charset="0"/>
                <a:ea typeface="DM Serif Display Regular" pitchFamily="34" charset="-122"/>
                <a:cs typeface="DM Serif Display Regular" pitchFamily="34" charset="-120"/>
              </a:rPr>
              <a:t>T</a:t>
            </a:r>
            <a:endParaRPr lang="en-US" sz="8000" dirty="0"/>
          </a:p>
        </p:txBody>
      </p:sp>
      <p:sp>
        <p:nvSpPr>
          <p:cNvPr id="30" name="Shape 11"/>
          <p:cNvSpPr/>
          <p:nvPr/>
        </p:nvSpPr>
        <p:spPr>
          <a:xfrm>
            <a:off x="1270159" y="7747000"/>
            <a:ext cx="4737692" cy="4191000"/>
          </a:xfrm>
          <a:prstGeom prst="rect">
            <a:avLst/>
          </a:prstGeom>
          <a:noFill/>
          <a:ln/>
        </p:spPr>
      </p:sp>
      <p:sp>
        <p:nvSpPr>
          <p:cNvPr id="31" name="Shape 12"/>
          <p:cNvSpPr/>
          <p:nvPr/>
        </p:nvSpPr>
        <p:spPr>
          <a:xfrm>
            <a:off x="1270159" y="7747000"/>
            <a:ext cx="4737692" cy="1892300"/>
          </a:xfrm>
          <a:prstGeom prst="rect">
            <a:avLst/>
          </a:prstGeom>
          <a:noFill/>
          <a:ln/>
        </p:spPr>
      </p:sp>
      <p:sp>
        <p:nvSpPr>
          <p:cNvPr id="32" name="Shape 13"/>
          <p:cNvSpPr/>
          <p:nvPr/>
        </p:nvSpPr>
        <p:spPr>
          <a:xfrm>
            <a:off x="1270159" y="7747000"/>
            <a:ext cx="4737692" cy="1892300"/>
          </a:xfrm>
          <a:prstGeom prst="rect">
            <a:avLst/>
          </a:prstGeom>
          <a:noFill/>
          <a:ln/>
        </p:spPr>
      </p:sp>
      <p:sp>
        <p:nvSpPr>
          <p:cNvPr id="33" name="Text 14"/>
          <p:cNvSpPr/>
          <p:nvPr/>
        </p:nvSpPr>
        <p:spPr>
          <a:xfrm>
            <a:off x="1270159" y="7747000"/>
            <a:ext cx="4890111"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Eclipse</a:t>
            </a:r>
            <a:endParaRPr lang="en-US" sz="3600" dirty="0"/>
          </a:p>
        </p:txBody>
      </p:sp>
      <p:sp>
        <p:nvSpPr>
          <p:cNvPr id="34" name="Text 15"/>
          <p:cNvSpPr/>
          <p:nvPr/>
        </p:nvSpPr>
        <p:spPr>
          <a:xfrm>
            <a:off x="1270159" y="8572500"/>
            <a:ext cx="4873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Rare event causes unpredictable magic.</a:t>
            </a:r>
            <a:endParaRPr lang="en-US" sz="3200" dirty="0"/>
          </a:p>
        </p:txBody>
      </p:sp>
      <p:sp>
        <p:nvSpPr>
          <p:cNvPr id="35" name="Shape 16"/>
          <p:cNvSpPr/>
          <p:nvPr/>
        </p:nvSpPr>
        <p:spPr>
          <a:xfrm>
            <a:off x="1270159" y="10045700"/>
            <a:ext cx="4737692" cy="1892300"/>
          </a:xfrm>
          <a:prstGeom prst="rect">
            <a:avLst/>
          </a:prstGeom>
          <a:noFill/>
          <a:ln/>
        </p:spPr>
      </p:sp>
      <p:sp>
        <p:nvSpPr>
          <p:cNvPr id="36" name="Shape 17"/>
          <p:cNvSpPr/>
          <p:nvPr/>
        </p:nvSpPr>
        <p:spPr>
          <a:xfrm>
            <a:off x="1270159" y="10045700"/>
            <a:ext cx="4737692" cy="1892300"/>
          </a:xfrm>
          <a:prstGeom prst="rect">
            <a:avLst/>
          </a:prstGeom>
          <a:noFill/>
          <a:ln/>
        </p:spPr>
      </p:sp>
      <p:sp>
        <p:nvSpPr>
          <p:cNvPr id="37" name="Text 18"/>
          <p:cNvSpPr/>
          <p:nvPr/>
        </p:nvSpPr>
        <p:spPr>
          <a:xfrm>
            <a:off x="1270159" y="10045700"/>
            <a:ext cx="4890111"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Quest</a:t>
            </a:r>
            <a:endParaRPr lang="en-US" sz="3600" dirty="0"/>
          </a:p>
        </p:txBody>
      </p:sp>
      <p:sp>
        <p:nvSpPr>
          <p:cNvPr id="38" name="Text 19"/>
          <p:cNvSpPr/>
          <p:nvPr/>
        </p:nvSpPr>
        <p:spPr>
          <a:xfrm>
            <a:off x="1270159" y="10871200"/>
            <a:ext cx="4873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Adventurers seek immortal artifact.</a:t>
            </a:r>
            <a:endParaRPr lang="en-US" sz="3200" dirty="0"/>
          </a:p>
        </p:txBody>
      </p:sp>
      <p:sp>
        <p:nvSpPr>
          <p:cNvPr id="39" name="Shape 20"/>
          <p:cNvSpPr/>
          <p:nvPr/>
        </p:nvSpPr>
        <p:spPr>
          <a:xfrm>
            <a:off x="6769946" y="7747000"/>
            <a:ext cx="4737692" cy="4191000"/>
          </a:xfrm>
          <a:prstGeom prst="rect">
            <a:avLst/>
          </a:prstGeom>
          <a:noFill/>
          <a:ln/>
        </p:spPr>
      </p:sp>
      <p:sp>
        <p:nvSpPr>
          <p:cNvPr id="40" name="Shape 21"/>
          <p:cNvSpPr/>
          <p:nvPr/>
        </p:nvSpPr>
        <p:spPr>
          <a:xfrm>
            <a:off x="6769946" y="7747000"/>
            <a:ext cx="4737692" cy="1892300"/>
          </a:xfrm>
          <a:prstGeom prst="rect">
            <a:avLst/>
          </a:prstGeom>
          <a:noFill/>
          <a:ln/>
        </p:spPr>
      </p:sp>
      <p:sp>
        <p:nvSpPr>
          <p:cNvPr id="41" name="Shape 22"/>
          <p:cNvSpPr/>
          <p:nvPr/>
        </p:nvSpPr>
        <p:spPr>
          <a:xfrm>
            <a:off x="6769946" y="7747000"/>
            <a:ext cx="4737692" cy="1892300"/>
          </a:xfrm>
          <a:prstGeom prst="rect">
            <a:avLst/>
          </a:prstGeom>
          <a:noFill/>
          <a:ln/>
        </p:spPr>
      </p:sp>
      <p:sp>
        <p:nvSpPr>
          <p:cNvPr id="42" name="Text 23"/>
          <p:cNvSpPr/>
          <p:nvPr/>
        </p:nvSpPr>
        <p:spPr>
          <a:xfrm>
            <a:off x="6769946" y="7747000"/>
            <a:ext cx="4890111"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Eclipse</a:t>
            </a:r>
            <a:endParaRPr lang="en-US" sz="3600" dirty="0"/>
          </a:p>
        </p:txBody>
      </p:sp>
      <p:sp>
        <p:nvSpPr>
          <p:cNvPr id="43" name="Text 24"/>
          <p:cNvSpPr/>
          <p:nvPr/>
        </p:nvSpPr>
        <p:spPr>
          <a:xfrm>
            <a:off x="6769946" y="8572500"/>
            <a:ext cx="4873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Rare event causes unpredictable magic.</a:t>
            </a:r>
            <a:endParaRPr lang="en-US" sz="3200" dirty="0"/>
          </a:p>
        </p:txBody>
      </p:sp>
      <p:sp>
        <p:nvSpPr>
          <p:cNvPr id="44" name="Shape 25"/>
          <p:cNvSpPr/>
          <p:nvPr/>
        </p:nvSpPr>
        <p:spPr>
          <a:xfrm>
            <a:off x="6769946" y="10045700"/>
            <a:ext cx="4737692" cy="1892300"/>
          </a:xfrm>
          <a:prstGeom prst="rect">
            <a:avLst/>
          </a:prstGeom>
          <a:noFill/>
          <a:ln/>
        </p:spPr>
      </p:sp>
      <p:sp>
        <p:nvSpPr>
          <p:cNvPr id="45" name="Shape 26"/>
          <p:cNvSpPr/>
          <p:nvPr/>
        </p:nvSpPr>
        <p:spPr>
          <a:xfrm>
            <a:off x="6769946" y="10045700"/>
            <a:ext cx="4737692" cy="1892300"/>
          </a:xfrm>
          <a:prstGeom prst="rect">
            <a:avLst/>
          </a:prstGeom>
          <a:noFill/>
          <a:ln/>
        </p:spPr>
      </p:sp>
      <p:sp>
        <p:nvSpPr>
          <p:cNvPr id="46" name="Text 27"/>
          <p:cNvSpPr/>
          <p:nvPr/>
        </p:nvSpPr>
        <p:spPr>
          <a:xfrm>
            <a:off x="6769946" y="10045700"/>
            <a:ext cx="4890111"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Quest</a:t>
            </a:r>
            <a:endParaRPr lang="en-US" sz="3600" dirty="0"/>
          </a:p>
        </p:txBody>
      </p:sp>
      <p:sp>
        <p:nvSpPr>
          <p:cNvPr id="47" name="Text 28"/>
          <p:cNvSpPr/>
          <p:nvPr/>
        </p:nvSpPr>
        <p:spPr>
          <a:xfrm>
            <a:off x="6769946" y="10871200"/>
            <a:ext cx="4873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Adventurers seek immortal artifact.</a:t>
            </a:r>
            <a:endParaRPr lang="en-US" sz="3200" dirty="0"/>
          </a:p>
        </p:txBody>
      </p:sp>
      <p:sp>
        <p:nvSpPr>
          <p:cNvPr id="48" name="Shape 29"/>
          <p:cNvSpPr/>
          <p:nvPr/>
        </p:nvSpPr>
        <p:spPr>
          <a:xfrm>
            <a:off x="12269734" y="7747000"/>
            <a:ext cx="4737692" cy="4191000"/>
          </a:xfrm>
          <a:prstGeom prst="rect">
            <a:avLst/>
          </a:prstGeom>
          <a:noFill/>
          <a:ln/>
        </p:spPr>
      </p:sp>
      <p:sp>
        <p:nvSpPr>
          <p:cNvPr id="49" name="Shape 30"/>
          <p:cNvSpPr/>
          <p:nvPr/>
        </p:nvSpPr>
        <p:spPr>
          <a:xfrm>
            <a:off x="12269734" y="7747000"/>
            <a:ext cx="4737692" cy="1892300"/>
          </a:xfrm>
          <a:prstGeom prst="rect">
            <a:avLst/>
          </a:prstGeom>
          <a:noFill/>
          <a:ln/>
        </p:spPr>
      </p:sp>
      <p:sp>
        <p:nvSpPr>
          <p:cNvPr id="50" name="Shape 31"/>
          <p:cNvSpPr/>
          <p:nvPr/>
        </p:nvSpPr>
        <p:spPr>
          <a:xfrm>
            <a:off x="12269734" y="7747000"/>
            <a:ext cx="4737692" cy="1892300"/>
          </a:xfrm>
          <a:prstGeom prst="rect">
            <a:avLst/>
          </a:prstGeom>
          <a:noFill/>
          <a:ln/>
        </p:spPr>
      </p:sp>
      <p:sp>
        <p:nvSpPr>
          <p:cNvPr id="51" name="Text 32"/>
          <p:cNvSpPr/>
          <p:nvPr/>
        </p:nvSpPr>
        <p:spPr>
          <a:xfrm>
            <a:off x="12269734" y="7747000"/>
            <a:ext cx="4890111"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Eclipse</a:t>
            </a:r>
            <a:endParaRPr lang="en-US" sz="3600" dirty="0"/>
          </a:p>
        </p:txBody>
      </p:sp>
      <p:sp>
        <p:nvSpPr>
          <p:cNvPr id="52" name="Text 33"/>
          <p:cNvSpPr/>
          <p:nvPr/>
        </p:nvSpPr>
        <p:spPr>
          <a:xfrm>
            <a:off x="12269734" y="8572500"/>
            <a:ext cx="4873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Rare event causes unpredictable magic.</a:t>
            </a:r>
            <a:endParaRPr lang="en-US" sz="3200" dirty="0"/>
          </a:p>
        </p:txBody>
      </p:sp>
      <p:sp>
        <p:nvSpPr>
          <p:cNvPr id="53" name="Shape 34"/>
          <p:cNvSpPr/>
          <p:nvPr/>
        </p:nvSpPr>
        <p:spPr>
          <a:xfrm>
            <a:off x="12269734" y="10045700"/>
            <a:ext cx="4737692" cy="1892300"/>
          </a:xfrm>
          <a:prstGeom prst="rect">
            <a:avLst/>
          </a:prstGeom>
          <a:noFill/>
          <a:ln/>
        </p:spPr>
      </p:sp>
      <p:sp>
        <p:nvSpPr>
          <p:cNvPr id="54" name="Shape 35"/>
          <p:cNvSpPr/>
          <p:nvPr/>
        </p:nvSpPr>
        <p:spPr>
          <a:xfrm>
            <a:off x="12269734" y="10045700"/>
            <a:ext cx="4737692" cy="1892300"/>
          </a:xfrm>
          <a:prstGeom prst="rect">
            <a:avLst/>
          </a:prstGeom>
          <a:noFill/>
          <a:ln/>
        </p:spPr>
      </p:sp>
      <p:sp>
        <p:nvSpPr>
          <p:cNvPr id="55" name="Text 36"/>
          <p:cNvSpPr/>
          <p:nvPr/>
        </p:nvSpPr>
        <p:spPr>
          <a:xfrm>
            <a:off x="12269734" y="10045700"/>
            <a:ext cx="4890111"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Quest</a:t>
            </a:r>
            <a:endParaRPr lang="en-US" sz="3600" dirty="0"/>
          </a:p>
        </p:txBody>
      </p:sp>
      <p:sp>
        <p:nvSpPr>
          <p:cNvPr id="56" name="Text 37"/>
          <p:cNvSpPr/>
          <p:nvPr/>
        </p:nvSpPr>
        <p:spPr>
          <a:xfrm>
            <a:off x="12269734" y="10871200"/>
            <a:ext cx="4873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Adventurers seek immortal artifact.</a:t>
            </a:r>
            <a:endParaRPr lang="en-US" sz="3200" dirty="0"/>
          </a:p>
        </p:txBody>
      </p:sp>
      <p:sp>
        <p:nvSpPr>
          <p:cNvPr id="57" name="Shape 38"/>
          <p:cNvSpPr/>
          <p:nvPr/>
        </p:nvSpPr>
        <p:spPr>
          <a:xfrm>
            <a:off x="17769521" y="7747000"/>
            <a:ext cx="4737692" cy="4191000"/>
          </a:xfrm>
          <a:prstGeom prst="rect">
            <a:avLst/>
          </a:prstGeom>
          <a:noFill/>
          <a:ln/>
        </p:spPr>
      </p:sp>
      <p:sp>
        <p:nvSpPr>
          <p:cNvPr id="58" name="Shape 39"/>
          <p:cNvSpPr/>
          <p:nvPr/>
        </p:nvSpPr>
        <p:spPr>
          <a:xfrm>
            <a:off x="17769521" y="7747000"/>
            <a:ext cx="4737692" cy="1892300"/>
          </a:xfrm>
          <a:prstGeom prst="rect">
            <a:avLst/>
          </a:prstGeom>
          <a:noFill/>
          <a:ln/>
        </p:spPr>
      </p:sp>
      <p:sp>
        <p:nvSpPr>
          <p:cNvPr id="59" name="Shape 40"/>
          <p:cNvSpPr/>
          <p:nvPr/>
        </p:nvSpPr>
        <p:spPr>
          <a:xfrm>
            <a:off x="17769521" y="7747000"/>
            <a:ext cx="4737692" cy="1892300"/>
          </a:xfrm>
          <a:prstGeom prst="rect">
            <a:avLst/>
          </a:prstGeom>
          <a:noFill/>
          <a:ln/>
        </p:spPr>
      </p:sp>
      <p:sp>
        <p:nvSpPr>
          <p:cNvPr id="60" name="Text 41"/>
          <p:cNvSpPr/>
          <p:nvPr/>
        </p:nvSpPr>
        <p:spPr>
          <a:xfrm>
            <a:off x="17769521" y="7747000"/>
            <a:ext cx="4890111"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Eclipse</a:t>
            </a:r>
            <a:endParaRPr lang="en-US" sz="3600" dirty="0"/>
          </a:p>
        </p:txBody>
      </p:sp>
      <p:sp>
        <p:nvSpPr>
          <p:cNvPr id="61" name="Text 42"/>
          <p:cNvSpPr/>
          <p:nvPr/>
        </p:nvSpPr>
        <p:spPr>
          <a:xfrm>
            <a:off x="17769521" y="8572500"/>
            <a:ext cx="4873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Rare event causes unpredictable magic.</a:t>
            </a:r>
            <a:endParaRPr lang="en-US" sz="3200" dirty="0"/>
          </a:p>
        </p:txBody>
      </p:sp>
      <p:sp>
        <p:nvSpPr>
          <p:cNvPr id="62" name="Shape 43"/>
          <p:cNvSpPr/>
          <p:nvPr/>
        </p:nvSpPr>
        <p:spPr>
          <a:xfrm>
            <a:off x="17769521" y="10045700"/>
            <a:ext cx="4737692" cy="1892300"/>
          </a:xfrm>
          <a:prstGeom prst="rect">
            <a:avLst/>
          </a:prstGeom>
          <a:noFill/>
          <a:ln/>
        </p:spPr>
      </p:sp>
      <p:sp>
        <p:nvSpPr>
          <p:cNvPr id="63" name="Shape 44"/>
          <p:cNvSpPr/>
          <p:nvPr/>
        </p:nvSpPr>
        <p:spPr>
          <a:xfrm>
            <a:off x="17769521" y="10045700"/>
            <a:ext cx="4737692" cy="1892300"/>
          </a:xfrm>
          <a:prstGeom prst="rect">
            <a:avLst/>
          </a:prstGeom>
          <a:noFill/>
          <a:ln/>
        </p:spPr>
      </p:sp>
      <p:sp>
        <p:nvSpPr>
          <p:cNvPr id="64" name="Text 45"/>
          <p:cNvSpPr/>
          <p:nvPr/>
        </p:nvSpPr>
        <p:spPr>
          <a:xfrm>
            <a:off x="17769521" y="10045700"/>
            <a:ext cx="4890111"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Quest</a:t>
            </a:r>
            <a:endParaRPr lang="en-US" sz="3600" dirty="0"/>
          </a:p>
        </p:txBody>
      </p:sp>
      <p:sp>
        <p:nvSpPr>
          <p:cNvPr id="65" name="Text 46"/>
          <p:cNvSpPr/>
          <p:nvPr/>
        </p:nvSpPr>
        <p:spPr>
          <a:xfrm>
            <a:off x="17769521" y="10871200"/>
            <a:ext cx="4873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Adventurers seek immortal artifact.</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3D4"/>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3097837" y="79127"/>
            <a:ext cx="38105" cy="13636873"/>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1106" y="79127"/>
            <a:ext cx="38105" cy="13636873"/>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70159" y="12426950"/>
            <a:ext cx="21846731" cy="381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12344400"/>
            <a:ext cx="1384225" cy="13716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011847" y="12446000"/>
            <a:ext cx="1375201" cy="12700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57816" y="0"/>
            <a:ext cx="4075609" cy="2062349"/>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pic>
        <p:nvPicPr>
          <p:cNvPr id="10"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803625" y="1041400"/>
            <a:ext cx="6084060" cy="10502900"/>
          </a:xfrm>
          <a:prstGeom prst="rect">
            <a:avLst/>
          </a:prstGeom>
        </p:spPr>
      </p:pic>
      <p:pic>
        <p:nvPicPr>
          <p:cNvPr id="11"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522765" y="1028700"/>
            <a:ext cx="5385473" cy="4025900"/>
          </a:xfrm>
          <a:prstGeom prst="rect">
            <a:avLst/>
          </a:prstGeom>
        </p:spPr>
      </p:pic>
      <p:pic>
        <p:nvPicPr>
          <p:cNvPr id="12"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522765" y="5461000"/>
            <a:ext cx="5385473" cy="6083300"/>
          </a:xfrm>
          <a:prstGeom prst="rect">
            <a:avLst/>
          </a:prstGeom>
        </p:spPr>
      </p:pic>
      <p:sp>
        <p:nvSpPr>
          <p:cNvPr id="13" name="Text 1"/>
          <p:cNvSpPr/>
          <p:nvPr/>
        </p:nvSpPr>
        <p:spPr>
          <a:xfrm>
            <a:off x="14543318" y="1028700"/>
            <a:ext cx="7565912" cy="1735667"/>
          </a:xfrm>
          <a:prstGeom prst="rect">
            <a:avLst/>
          </a:prstGeom>
          <a:noFill/>
          <a:ln/>
        </p:spPr>
        <p:txBody>
          <a:bodyPr wrap="square" lIns="0" tIns="0" rIns="0" bIns="0" rtlCol="0" anchor="t"/>
          <a:lstStyle/>
          <a:p>
            <a:pPr algn="l" indent="0" marL="0">
              <a:buNone/>
            </a:pPr>
            <a:r>
              <a:rPr lang="en-US" sz="8000" dirty="0">
                <a:solidFill>
                  <a:srgbClr val="0E0E0E">
                    <a:alpha val="100000"/>
                  </a:srgbClr>
                </a:solidFill>
                <a:latin typeface="DM Serif Display Regular" pitchFamily="34" charset="0"/>
                <a:ea typeface="DM Serif Display Regular" pitchFamily="34" charset="-122"/>
                <a:cs typeface="DM Serif Display Regular" pitchFamily="34" charset="-120"/>
              </a:rPr>
              <a:t>Some Data</a:t>
            </a:r>
            <a:endParaRPr lang="en-US" sz="8000" dirty="0"/>
          </a:p>
        </p:txBody>
      </p:sp>
      <p:sp>
        <p:nvSpPr>
          <p:cNvPr id="14" name="Shape 2"/>
          <p:cNvSpPr/>
          <p:nvPr/>
        </p:nvSpPr>
        <p:spPr>
          <a:xfrm>
            <a:off x="14543318" y="3365500"/>
            <a:ext cx="7874984" cy="8178800"/>
          </a:xfrm>
          <a:prstGeom prst="rect">
            <a:avLst/>
          </a:prstGeom>
          <a:noFill/>
          <a:ln/>
        </p:spPr>
      </p:sp>
      <p:sp>
        <p:nvSpPr>
          <p:cNvPr id="15" name="Shape 3"/>
          <p:cNvSpPr/>
          <p:nvPr/>
        </p:nvSpPr>
        <p:spPr>
          <a:xfrm>
            <a:off x="14543318" y="3365500"/>
            <a:ext cx="7874984" cy="3784600"/>
          </a:xfrm>
          <a:prstGeom prst="rect">
            <a:avLst/>
          </a:prstGeom>
          <a:noFill/>
          <a:ln/>
        </p:spPr>
      </p:sp>
      <p:sp>
        <p:nvSpPr>
          <p:cNvPr id="16" name="Shape 4"/>
          <p:cNvSpPr/>
          <p:nvPr/>
        </p:nvSpPr>
        <p:spPr>
          <a:xfrm>
            <a:off x="14543318" y="3365500"/>
            <a:ext cx="3086486" cy="2222500"/>
          </a:xfrm>
          <a:prstGeom prst="rect">
            <a:avLst/>
          </a:prstGeom>
          <a:noFill/>
          <a:ln/>
        </p:spPr>
      </p:sp>
      <p:sp>
        <p:nvSpPr>
          <p:cNvPr id="17" name="Text 5"/>
          <p:cNvSpPr/>
          <p:nvPr/>
        </p:nvSpPr>
        <p:spPr>
          <a:xfrm>
            <a:off x="14543318" y="3365500"/>
            <a:ext cx="3628420" cy="2764367"/>
          </a:xfrm>
          <a:prstGeom prst="rect">
            <a:avLst/>
          </a:prstGeom>
          <a:noFill/>
          <a:ln/>
        </p:spPr>
        <p:txBody>
          <a:bodyPr wrap="square" lIns="0" tIns="0" rIns="0" bIns="0" rtlCol="0" anchor="t"/>
          <a:lstStyle/>
          <a:p>
            <a:pPr algn="l" indent="0" marL="0">
              <a:buNone/>
            </a:pPr>
            <a:r>
              <a:rPr lang="en-US" sz="12800" dirty="0">
                <a:solidFill>
                  <a:srgbClr val="648254">
                    <a:alpha val="100000"/>
                  </a:srgbClr>
                </a:solidFill>
                <a:latin typeface="DM Serif Display Regular" pitchFamily="34" charset="0"/>
                <a:ea typeface="DM Serif Display Regular" pitchFamily="34" charset="-122"/>
                <a:cs typeface="DM Serif Display Regular" pitchFamily="34" charset="-120"/>
              </a:rPr>
              <a:t>75%</a:t>
            </a:r>
            <a:endParaRPr lang="en-US" sz="12800" dirty="0"/>
          </a:p>
        </p:txBody>
      </p:sp>
      <p:sp>
        <p:nvSpPr>
          <p:cNvPr id="18" name="Shape 6"/>
          <p:cNvSpPr/>
          <p:nvPr/>
        </p:nvSpPr>
        <p:spPr>
          <a:xfrm>
            <a:off x="14543318" y="5892800"/>
            <a:ext cx="7874984" cy="1257300"/>
          </a:xfrm>
          <a:prstGeom prst="rect">
            <a:avLst/>
          </a:prstGeom>
          <a:noFill/>
          <a:ln/>
        </p:spPr>
      </p:sp>
      <p:sp>
        <p:nvSpPr>
          <p:cNvPr id="19" name="Text 7"/>
          <p:cNvSpPr/>
          <p:nvPr/>
        </p:nvSpPr>
        <p:spPr>
          <a:xfrm>
            <a:off x="14543318" y="5892800"/>
            <a:ext cx="8027403"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Enchanted Creatures</a:t>
            </a:r>
            <a:endParaRPr lang="en-US" sz="3600" dirty="0"/>
          </a:p>
        </p:txBody>
      </p:sp>
      <p:sp>
        <p:nvSpPr>
          <p:cNvPr id="20" name="Text 8"/>
          <p:cNvSpPr/>
          <p:nvPr/>
        </p:nvSpPr>
        <p:spPr>
          <a:xfrm>
            <a:off x="14543318" y="6616700"/>
            <a:ext cx="8010468"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possess the ability to cast spells.</a:t>
            </a:r>
            <a:endParaRPr lang="en-US" sz="3200" dirty="0"/>
          </a:p>
        </p:txBody>
      </p:sp>
      <p:sp>
        <p:nvSpPr>
          <p:cNvPr id="21" name="Shape 9"/>
          <p:cNvSpPr/>
          <p:nvPr/>
        </p:nvSpPr>
        <p:spPr>
          <a:xfrm>
            <a:off x="14543318" y="7759700"/>
            <a:ext cx="7874984" cy="3784600"/>
          </a:xfrm>
          <a:prstGeom prst="rect">
            <a:avLst/>
          </a:prstGeom>
          <a:noFill/>
          <a:ln/>
        </p:spPr>
      </p:sp>
      <p:sp>
        <p:nvSpPr>
          <p:cNvPr id="22" name="Shape 10"/>
          <p:cNvSpPr/>
          <p:nvPr/>
        </p:nvSpPr>
        <p:spPr>
          <a:xfrm>
            <a:off x="14543318" y="7759700"/>
            <a:ext cx="3099187" cy="2222500"/>
          </a:xfrm>
          <a:prstGeom prst="rect">
            <a:avLst/>
          </a:prstGeom>
          <a:noFill/>
          <a:ln/>
        </p:spPr>
      </p:sp>
      <p:sp>
        <p:nvSpPr>
          <p:cNvPr id="23" name="Text 11"/>
          <p:cNvSpPr/>
          <p:nvPr/>
        </p:nvSpPr>
        <p:spPr>
          <a:xfrm>
            <a:off x="14543318" y="7759700"/>
            <a:ext cx="3641122" cy="2764367"/>
          </a:xfrm>
          <a:prstGeom prst="rect">
            <a:avLst/>
          </a:prstGeom>
          <a:noFill/>
          <a:ln/>
        </p:spPr>
        <p:txBody>
          <a:bodyPr wrap="square" lIns="0" tIns="0" rIns="0" bIns="0" rtlCol="0" anchor="t"/>
          <a:lstStyle/>
          <a:p>
            <a:pPr algn="l" indent="0" marL="0">
              <a:buNone/>
            </a:pPr>
            <a:r>
              <a:rPr lang="en-US" sz="12800" dirty="0">
                <a:solidFill>
                  <a:srgbClr val="648254">
                    <a:alpha val="100000"/>
                  </a:srgbClr>
                </a:solidFill>
                <a:latin typeface="DM Serif Display Regular" pitchFamily="34" charset="0"/>
                <a:ea typeface="DM Serif Display Regular" pitchFamily="34" charset="-122"/>
                <a:cs typeface="DM Serif Display Regular" pitchFamily="34" charset="-120"/>
              </a:rPr>
              <a:t>60%</a:t>
            </a:r>
            <a:endParaRPr lang="en-US" sz="12800" dirty="0"/>
          </a:p>
        </p:txBody>
      </p:sp>
      <p:sp>
        <p:nvSpPr>
          <p:cNvPr id="24" name="Shape 12"/>
          <p:cNvSpPr/>
          <p:nvPr/>
        </p:nvSpPr>
        <p:spPr>
          <a:xfrm>
            <a:off x="14543318" y="10287000"/>
            <a:ext cx="7874984" cy="1257300"/>
          </a:xfrm>
          <a:prstGeom prst="rect">
            <a:avLst/>
          </a:prstGeom>
          <a:noFill/>
          <a:ln/>
        </p:spPr>
      </p:sp>
      <p:sp>
        <p:nvSpPr>
          <p:cNvPr id="25" name="Text 13"/>
          <p:cNvSpPr/>
          <p:nvPr/>
        </p:nvSpPr>
        <p:spPr>
          <a:xfrm>
            <a:off x="14543318" y="10287000"/>
            <a:ext cx="8027403"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Magic-Wielding Individuals</a:t>
            </a:r>
            <a:endParaRPr lang="en-US" sz="3600" dirty="0"/>
          </a:p>
        </p:txBody>
      </p:sp>
      <p:sp>
        <p:nvSpPr>
          <p:cNvPr id="26" name="Text 14"/>
          <p:cNvSpPr/>
          <p:nvPr/>
        </p:nvSpPr>
        <p:spPr>
          <a:xfrm>
            <a:off x="14543318" y="11010900"/>
            <a:ext cx="8010468"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practice the art of illusions.</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9E9C1"/>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617527" y="1701800"/>
            <a:ext cx="11139292" cy="109855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39905" y="2336800"/>
            <a:ext cx="9894537" cy="97282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20340" y="1041400"/>
            <a:ext cx="1333667" cy="7366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73784" y="2069207"/>
            <a:ext cx="1374947" cy="9563993"/>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500362" y="2819400"/>
            <a:ext cx="1070549" cy="8071408"/>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sp>
        <p:nvSpPr>
          <p:cNvPr id="9" name="Shape 1"/>
          <p:cNvSpPr/>
          <p:nvPr/>
        </p:nvSpPr>
        <p:spPr>
          <a:xfrm>
            <a:off x="4305838" y="3403600"/>
            <a:ext cx="15762670" cy="6908800"/>
          </a:xfrm>
          <a:prstGeom prst="rect">
            <a:avLst/>
          </a:prstGeom>
          <a:noFill/>
          <a:ln/>
        </p:spPr>
      </p:sp>
      <p:sp>
        <p:nvSpPr>
          <p:cNvPr id="10" name="Shape 2"/>
          <p:cNvSpPr/>
          <p:nvPr/>
        </p:nvSpPr>
        <p:spPr>
          <a:xfrm>
            <a:off x="4305838" y="3403600"/>
            <a:ext cx="15762670" cy="5435600"/>
          </a:xfrm>
          <a:prstGeom prst="rect">
            <a:avLst/>
          </a:prstGeom>
          <a:noFill/>
          <a:ln/>
        </p:spPr>
      </p:sp>
      <p:sp>
        <p:nvSpPr>
          <p:cNvPr id="11" name="Text 3"/>
          <p:cNvSpPr/>
          <p:nvPr/>
        </p:nvSpPr>
        <p:spPr>
          <a:xfrm>
            <a:off x="7220852" y="3403600"/>
            <a:ext cx="9932641" cy="5194300"/>
          </a:xfrm>
          <a:prstGeom prst="rect">
            <a:avLst/>
          </a:prstGeom>
          <a:noFill/>
          <a:ln/>
        </p:spPr>
        <p:txBody>
          <a:bodyPr wrap="square" lIns="0" tIns="0" rIns="0" bIns="0" rtlCol="0" anchor="t"/>
          <a:lstStyle/>
          <a:p>
            <a:pPr algn="ctr" indent="0" marL="0">
              <a:buNone/>
            </a:pPr>
            <a:r>
              <a:rPr lang="en-US" sz="24000" dirty="0">
                <a:solidFill>
                  <a:srgbClr val="272727">
                    <a:alpha val="100000"/>
                  </a:srgbClr>
                </a:solidFill>
                <a:latin typeface="DM Serif Display Regular" pitchFamily="34" charset="0"/>
                <a:ea typeface="DM Serif Display Regular" pitchFamily="34" charset="-122"/>
                <a:cs typeface="DM Serif Display Regular" pitchFamily="34" charset="-120"/>
              </a:rPr>
              <a:t>24,567</a:t>
            </a:r>
            <a:endParaRPr lang="en-US" sz="24000" dirty="0"/>
          </a:p>
        </p:txBody>
      </p:sp>
      <p:sp>
        <p:nvSpPr>
          <p:cNvPr id="12" name="Text 4"/>
          <p:cNvSpPr/>
          <p:nvPr/>
        </p:nvSpPr>
        <p:spPr>
          <a:xfrm>
            <a:off x="4170355" y="7785100"/>
            <a:ext cx="16033637" cy="1325033"/>
          </a:xfrm>
          <a:prstGeom prst="rect">
            <a:avLst/>
          </a:prstGeom>
          <a:noFill/>
          <a:ln/>
        </p:spPr>
        <p:txBody>
          <a:bodyPr wrap="square" lIns="0" tIns="0" rIns="0" bIns="0" rtlCol="0" anchor="t"/>
          <a:lstStyle/>
          <a:p>
            <a:pPr algn="ctr" indent="0" marL="0">
              <a:buNone/>
            </a:pPr>
            <a:r>
              <a:rPr lang="en-US" sz="6400" spc="256" kern="0" dirty="0">
                <a:solidFill>
                  <a:srgbClr val="0E0E0E">
                    <a:alpha val="100000"/>
                  </a:srgbClr>
                </a:solidFill>
                <a:latin typeface="DM Sans Bold" pitchFamily="34" charset="0"/>
                <a:ea typeface="DM Sans Bold" pitchFamily="34" charset="-122"/>
                <a:cs typeface="DM Sans Bold" pitchFamily="34" charset="-120"/>
              </a:rPr>
              <a:t>UNICORN SIGHTINGS</a:t>
            </a:r>
            <a:endParaRPr lang="en-US" sz="6400" dirty="0"/>
          </a:p>
        </p:txBody>
      </p:sp>
      <p:sp>
        <p:nvSpPr>
          <p:cNvPr id="13" name="Text 5"/>
          <p:cNvSpPr/>
          <p:nvPr/>
        </p:nvSpPr>
        <p:spPr>
          <a:xfrm>
            <a:off x="7483352" y="9245600"/>
            <a:ext cx="9407642" cy="1202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tally of the number of unicorns spotted in the fantasy realm.</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FF3D4"/>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1247775"/>
            <a:ext cx="24387048" cy="1905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0629" y="0"/>
            <a:ext cx="19052" cy="13716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107357" y="1463"/>
            <a:ext cx="19052" cy="137096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12436475"/>
            <a:ext cx="24387048" cy="1905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0"/>
            <a:ext cx="1193949" cy="120655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3193099" y="0"/>
            <a:ext cx="1193949" cy="120655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3193099" y="12509450"/>
            <a:ext cx="1193949" cy="1206550"/>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0" y="12509450"/>
            <a:ext cx="1193949" cy="1206550"/>
          </a:xfrm>
          <a:prstGeom prst="rect">
            <a:avLst/>
          </a:prstGeom>
        </p:spPr>
      </p:pic>
      <p:sp>
        <p:nvSpPr>
          <p:cNvPr id="10" name="Shape 0"/>
          <p:cNvSpPr/>
          <p:nvPr/>
        </p:nvSpPr>
        <p:spPr>
          <a:xfrm>
            <a:off x="23370921" y="5257800"/>
            <a:ext cx="1016127" cy="3200400"/>
          </a:xfrm>
          <a:prstGeom prst="rect">
            <a:avLst/>
          </a:prstGeom>
          <a:noFill/>
          <a:ln/>
        </p:spPr>
      </p:sp>
      <p:pic>
        <p:nvPicPr>
          <p:cNvPr id="11" name="Image 8" descr=" ">    </p:cNvPr>
          <p:cNvPicPr>
            <a:picLocks noChangeAspect="1"/>
          </p:cNvPicPr>
          <p:nvPr/>
        </p:nvPicPr>
        <p:blipFill>
          <a:blip r:embed="rId17"/>
          <a:stretch>
            <a:fillRect/>
          </a:stretch>
        </p:blipFill>
        <p:spPr>
          <a:xfrm>
            <a:off x="23523340" y="5562600"/>
            <a:ext cx="711289" cy="2590800"/>
          </a:xfrm>
          <a:prstGeom prst="rect">
            <a:avLst/>
          </a:prstGeom>
        </p:spPr>
      </p:pic>
      <p:sp>
        <p:nvSpPr>
          <p:cNvPr id="12" name="Shape 1"/>
          <p:cNvSpPr/>
          <p:nvPr/>
        </p:nvSpPr>
        <p:spPr>
          <a:xfrm>
            <a:off x="3391324" y="3263900"/>
            <a:ext cx="7874984" cy="2755900"/>
          </a:xfrm>
          <a:prstGeom prst="rect">
            <a:avLst/>
          </a:prstGeom>
          <a:noFill/>
          <a:ln/>
        </p:spPr>
      </p:sp>
      <p:sp>
        <p:nvSpPr>
          <p:cNvPr id="13" name="Shape 2"/>
          <p:cNvSpPr/>
          <p:nvPr/>
        </p:nvSpPr>
        <p:spPr>
          <a:xfrm>
            <a:off x="3867633" y="3263900"/>
            <a:ext cx="6922365" cy="2222500"/>
          </a:xfrm>
          <a:prstGeom prst="rect">
            <a:avLst/>
          </a:prstGeom>
          <a:noFill/>
          <a:ln/>
        </p:spPr>
      </p:sp>
      <p:sp>
        <p:nvSpPr>
          <p:cNvPr id="14" name="Text 3"/>
          <p:cNvSpPr/>
          <p:nvPr/>
        </p:nvSpPr>
        <p:spPr>
          <a:xfrm>
            <a:off x="3867633" y="3263900"/>
            <a:ext cx="7464300" cy="27643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233 Coins</a:t>
            </a:r>
            <a:endParaRPr lang="en-US" sz="12800" dirty="0"/>
          </a:p>
        </p:txBody>
      </p:sp>
      <p:sp>
        <p:nvSpPr>
          <p:cNvPr id="15" name="Shape 4"/>
          <p:cNvSpPr/>
          <p:nvPr/>
        </p:nvSpPr>
        <p:spPr>
          <a:xfrm>
            <a:off x="3391324" y="5486400"/>
            <a:ext cx="7874984" cy="533400"/>
          </a:xfrm>
          <a:prstGeom prst="rect">
            <a:avLst/>
          </a:prstGeom>
          <a:noFill/>
          <a:ln/>
        </p:spPr>
      </p:sp>
      <p:sp>
        <p:nvSpPr>
          <p:cNvPr id="16" name="Text 5"/>
          <p:cNvSpPr/>
          <p:nvPr/>
        </p:nvSpPr>
        <p:spPr>
          <a:xfrm>
            <a:off x="3323582" y="5486400"/>
            <a:ext cx="801046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Treasure Found</a:t>
            </a:r>
            <a:endParaRPr lang="en-US" sz="3200" dirty="0"/>
          </a:p>
        </p:txBody>
      </p:sp>
      <p:sp>
        <p:nvSpPr>
          <p:cNvPr id="17" name="Shape 6"/>
          <p:cNvSpPr/>
          <p:nvPr/>
        </p:nvSpPr>
        <p:spPr>
          <a:xfrm>
            <a:off x="3391324" y="6985000"/>
            <a:ext cx="7874984" cy="2755900"/>
          </a:xfrm>
          <a:prstGeom prst="rect">
            <a:avLst/>
          </a:prstGeom>
          <a:noFill/>
          <a:ln/>
        </p:spPr>
      </p:sp>
      <p:sp>
        <p:nvSpPr>
          <p:cNvPr id="18" name="Shape 7"/>
          <p:cNvSpPr/>
          <p:nvPr/>
        </p:nvSpPr>
        <p:spPr>
          <a:xfrm>
            <a:off x="3702513" y="6985000"/>
            <a:ext cx="7252606" cy="2222500"/>
          </a:xfrm>
          <a:prstGeom prst="rect">
            <a:avLst/>
          </a:prstGeom>
          <a:noFill/>
          <a:ln/>
        </p:spPr>
      </p:sp>
      <p:sp>
        <p:nvSpPr>
          <p:cNvPr id="19" name="Text 8"/>
          <p:cNvSpPr/>
          <p:nvPr/>
        </p:nvSpPr>
        <p:spPr>
          <a:xfrm>
            <a:off x="3702513" y="6985000"/>
            <a:ext cx="7794541" cy="27643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456 Hours</a:t>
            </a:r>
            <a:endParaRPr lang="en-US" sz="12800" dirty="0"/>
          </a:p>
        </p:txBody>
      </p:sp>
      <p:sp>
        <p:nvSpPr>
          <p:cNvPr id="20" name="Shape 9"/>
          <p:cNvSpPr/>
          <p:nvPr/>
        </p:nvSpPr>
        <p:spPr>
          <a:xfrm>
            <a:off x="3391324" y="9207500"/>
            <a:ext cx="7874984" cy="533400"/>
          </a:xfrm>
          <a:prstGeom prst="rect">
            <a:avLst/>
          </a:prstGeom>
          <a:noFill/>
          <a:ln/>
        </p:spPr>
      </p:sp>
      <p:sp>
        <p:nvSpPr>
          <p:cNvPr id="21" name="Text 10"/>
          <p:cNvSpPr/>
          <p:nvPr/>
        </p:nvSpPr>
        <p:spPr>
          <a:xfrm>
            <a:off x="3323582" y="9207500"/>
            <a:ext cx="801046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Duration of Spell Casting</a:t>
            </a:r>
            <a:endParaRPr lang="en-US" sz="3200" dirty="0"/>
          </a:p>
        </p:txBody>
      </p:sp>
      <p:sp>
        <p:nvSpPr>
          <p:cNvPr id="22" name="Shape 11"/>
          <p:cNvSpPr/>
          <p:nvPr/>
        </p:nvSpPr>
        <p:spPr>
          <a:xfrm>
            <a:off x="13552594" y="3263900"/>
            <a:ext cx="7874984" cy="2755900"/>
          </a:xfrm>
          <a:prstGeom prst="rect">
            <a:avLst/>
          </a:prstGeom>
          <a:noFill/>
          <a:ln/>
        </p:spPr>
      </p:sp>
      <p:sp>
        <p:nvSpPr>
          <p:cNvPr id="23" name="Shape 12"/>
          <p:cNvSpPr/>
          <p:nvPr/>
        </p:nvSpPr>
        <p:spPr>
          <a:xfrm>
            <a:off x="15940492" y="3263900"/>
            <a:ext cx="3099187" cy="2222500"/>
          </a:xfrm>
          <a:prstGeom prst="rect">
            <a:avLst/>
          </a:prstGeom>
          <a:noFill/>
          <a:ln/>
        </p:spPr>
      </p:sp>
      <p:sp>
        <p:nvSpPr>
          <p:cNvPr id="24" name="Text 13"/>
          <p:cNvSpPr/>
          <p:nvPr/>
        </p:nvSpPr>
        <p:spPr>
          <a:xfrm>
            <a:off x="15940492" y="3263900"/>
            <a:ext cx="3641122" cy="27643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85%</a:t>
            </a:r>
            <a:endParaRPr lang="en-US" sz="12800" dirty="0"/>
          </a:p>
        </p:txBody>
      </p:sp>
      <p:sp>
        <p:nvSpPr>
          <p:cNvPr id="25" name="Shape 14"/>
          <p:cNvSpPr/>
          <p:nvPr/>
        </p:nvSpPr>
        <p:spPr>
          <a:xfrm>
            <a:off x="13552594" y="5486400"/>
            <a:ext cx="7874984" cy="533400"/>
          </a:xfrm>
          <a:prstGeom prst="rect">
            <a:avLst/>
          </a:prstGeom>
          <a:noFill/>
          <a:ln/>
        </p:spPr>
      </p:sp>
      <p:sp>
        <p:nvSpPr>
          <p:cNvPr id="26" name="Text 15"/>
          <p:cNvSpPr/>
          <p:nvPr/>
        </p:nvSpPr>
        <p:spPr>
          <a:xfrm>
            <a:off x="13484852" y="5486400"/>
            <a:ext cx="801046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Wished Granted</a:t>
            </a:r>
            <a:endParaRPr lang="en-US" sz="3200" dirty="0"/>
          </a:p>
        </p:txBody>
      </p:sp>
      <p:sp>
        <p:nvSpPr>
          <p:cNvPr id="27" name="Shape 16"/>
          <p:cNvSpPr/>
          <p:nvPr/>
        </p:nvSpPr>
        <p:spPr>
          <a:xfrm>
            <a:off x="13552594" y="6985000"/>
            <a:ext cx="7874984" cy="2755900"/>
          </a:xfrm>
          <a:prstGeom prst="rect">
            <a:avLst/>
          </a:prstGeom>
          <a:noFill/>
          <a:ln/>
        </p:spPr>
      </p:sp>
      <p:sp>
        <p:nvSpPr>
          <p:cNvPr id="28" name="Shape 17"/>
          <p:cNvSpPr/>
          <p:nvPr/>
        </p:nvSpPr>
        <p:spPr>
          <a:xfrm>
            <a:off x="14771946" y="6985000"/>
            <a:ext cx="5436279" cy="2222500"/>
          </a:xfrm>
          <a:prstGeom prst="rect">
            <a:avLst/>
          </a:prstGeom>
          <a:noFill/>
          <a:ln/>
        </p:spPr>
      </p:sp>
      <p:sp>
        <p:nvSpPr>
          <p:cNvPr id="29" name="Text 18"/>
          <p:cNvSpPr/>
          <p:nvPr/>
        </p:nvSpPr>
        <p:spPr>
          <a:xfrm>
            <a:off x="14771946" y="6985000"/>
            <a:ext cx="5978214" cy="27643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535 Km</a:t>
            </a:r>
            <a:endParaRPr lang="en-US" sz="12800" dirty="0"/>
          </a:p>
        </p:txBody>
      </p:sp>
      <p:sp>
        <p:nvSpPr>
          <p:cNvPr id="30" name="Shape 19"/>
          <p:cNvSpPr/>
          <p:nvPr/>
        </p:nvSpPr>
        <p:spPr>
          <a:xfrm>
            <a:off x="13552594" y="9207500"/>
            <a:ext cx="7874984" cy="533400"/>
          </a:xfrm>
          <a:prstGeom prst="rect">
            <a:avLst/>
          </a:prstGeom>
          <a:noFill/>
          <a:ln/>
        </p:spPr>
      </p:sp>
      <p:sp>
        <p:nvSpPr>
          <p:cNvPr id="31" name="Text 20"/>
          <p:cNvSpPr/>
          <p:nvPr/>
        </p:nvSpPr>
        <p:spPr>
          <a:xfrm>
            <a:off x="13484852" y="9207500"/>
            <a:ext cx="801046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Journey Distance</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F3D4"/>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2941480" y="5397500"/>
            <a:ext cx="878822" cy="878706"/>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361903" y="5836915"/>
            <a:ext cx="38105" cy="688722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8870" y="7438529"/>
            <a:ext cx="878822" cy="878706"/>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9165" y="990600"/>
            <a:ext cx="38105" cy="688722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Text 1"/>
          <p:cNvSpPr/>
          <p:nvPr/>
        </p:nvSpPr>
        <p:spPr>
          <a:xfrm>
            <a:off x="6841922" y="1143000"/>
            <a:ext cx="10690503" cy="17356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Some Graph</a:t>
            </a:r>
            <a:endParaRPr lang="en-US" sz="8000" dirty="0"/>
          </a:p>
        </p:txBody>
      </p:sp>
      <p:sp>
        <p:nvSpPr>
          <p:cNvPr id="9" name="Shape 2"/>
          <p:cNvSpPr/>
          <p:nvPr/>
        </p:nvSpPr>
        <p:spPr>
          <a:xfrm>
            <a:off x="2718140" y="3771900"/>
            <a:ext cx="8941918" cy="6180901"/>
          </a:xfrm>
          <a:prstGeom prst="rect">
            <a:avLst/>
          </a:prstGeom>
          <a:noFill/>
          <a:ln/>
        </p:spPr>
      </p:sp>
      <p:sp>
        <p:nvSpPr>
          <p:cNvPr id="10" name="Text 3"/>
          <p:cNvSpPr/>
          <p:nvPr/>
        </p:nvSpPr>
        <p:spPr>
          <a:xfrm>
            <a:off x="2986455" y="8999513"/>
            <a:ext cx="216821" cy="356494"/>
          </a:xfrm>
          <a:prstGeom prst="rect">
            <a:avLst/>
          </a:prstGeom>
          <a:noFill/>
          <a:ln/>
        </p:spPr>
        <p:txBody>
          <a:bodyPr wrap="square" lIns="0" tIns="0" rIns="0" bIns="0" rtlCol="0" anchor="t"/>
          <a:lstStyle/>
          <a:p>
            <a:pPr algn="l" indent="0" marL="0">
              <a:buNone/>
            </a:pPr>
            <a:r>
              <a:rPr lang="en-US" sz="1821" dirty="0">
                <a:solidFill>
                  <a:srgbClr val="648254">
                    <a:alpha val="100000"/>
                  </a:srgbClr>
                </a:solidFill>
                <a:latin typeface="Lato Regular" pitchFamily="34" charset="0"/>
                <a:ea typeface="Lato Regular" pitchFamily="34" charset="-122"/>
                <a:cs typeface="Lato Regular" pitchFamily="34" charset="-120"/>
              </a:rPr>
              <a:t>0</a:t>
            </a:r>
            <a:endParaRPr lang="en-US" sz="1821" dirty="0"/>
          </a:p>
        </p:txBody>
      </p:sp>
      <p:sp>
        <p:nvSpPr>
          <p:cNvPr id="11" name="Text 4"/>
          <p:cNvSpPr/>
          <p:nvPr/>
        </p:nvSpPr>
        <p:spPr>
          <a:xfrm>
            <a:off x="3331658" y="9622606"/>
            <a:ext cx="257645" cy="422713"/>
          </a:xfrm>
          <a:prstGeom prst="rect">
            <a:avLst/>
          </a:prstGeom>
          <a:noFill/>
          <a:ln/>
        </p:spPr>
        <p:txBody>
          <a:bodyPr wrap="square" lIns="0" tIns="0" rIns="0" bIns="0" rtlCol="0" anchor="t"/>
          <a:lstStyle/>
          <a:p>
            <a:pPr algn="l" indent="0" marL="0">
              <a:buNone/>
            </a:pPr>
            <a:r>
              <a:rPr lang="en-US" sz="2185" dirty="0">
                <a:solidFill>
                  <a:srgbClr val="648254">
                    <a:alpha val="100000"/>
                  </a:srgbClr>
                </a:solidFill>
                <a:latin typeface="Lato Regular" pitchFamily="34" charset="0"/>
                <a:ea typeface="Lato Regular" pitchFamily="34" charset="-122"/>
                <a:cs typeface="Lato Regular" pitchFamily="34" charset="-120"/>
              </a:rPr>
              <a:t>1</a:t>
            </a:r>
            <a:endParaRPr lang="en-US" sz="2185" dirty="0"/>
          </a:p>
        </p:txBody>
      </p:sp>
      <p:sp>
        <p:nvSpPr>
          <p:cNvPr id="12" name="Text 5"/>
          <p:cNvSpPr/>
          <p:nvPr/>
        </p:nvSpPr>
        <p:spPr>
          <a:xfrm>
            <a:off x="4470732" y="9622606"/>
            <a:ext cx="257645" cy="422713"/>
          </a:xfrm>
          <a:prstGeom prst="rect">
            <a:avLst/>
          </a:prstGeom>
          <a:noFill/>
          <a:ln/>
        </p:spPr>
        <p:txBody>
          <a:bodyPr wrap="square" lIns="0" tIns="0" rIns="0" bIns="0" rtlCol="0" anchor="t"/>
          <a:lstStyle/>
          <a:p>
            <a:pPr algn="l" indent="0" marL="0">
              <a:buNone/>
            </a:pPr>
            <a:r>
              <a:rPr lang="en-US" sz="2185" dirty="0">
                <a:solidFill>
                  <a:srgbClr val="648254">
                    <a:alpha val="100000"/>
                  </a:srgbClr>
                </a:solidFill>
                <a:latin typeface="Lato Regular" pitchFamily="34" charset="0"/>
                <a:ea typeface="Lato Regular" pitchFamily="34" charset="-122"/>
                <a:cs typeface="Lato Regular" pitchFamily="34" charset="-120"/>
              </a:rPr>
              <a:t>2</a:t>
            </a:r>
            <a:endParaRPr lang="en-US" sz="2185" dirty="0"/>
          </a:p>
        </p:txBody>
      </p:sp>
      <p:sp>
        <p:nvSpPr>
          <p:cNvPr id="13" name="Text 6"/>
          <p:cNvSpPr/>
          <p:nvPr/>
        </p:nvSpPr>
        <p:spPr>
          <a:xfrm>
            <a:off x="5609804" y="9622606"/>
            <a:ext cx="257645" cy="422713"/>
          </a:xfrm>
          <a:prstGeom prst="rect">
            <a:avLst/>
          </a:prstGeom>
          <a:noFill/>
          <a:ln/>
        </p:spPr>
        <p:txBody>
          <a:bodyPr wrap="square" lIns="0" tIns="0" rIns="0" bIns="0" rtlCol="0" anchor="t"/>
          <a:lstStyle/>
          <a:p>
            <a:pPr algn="l" indent="0" marL="0">
              <a:buNone/>
            </a:pPr>
            <a:r>
              <a:rPr lang="en-US" sz="2185" dirty="0">
                <a:solidFill>
                  <a:srgbClr val="648254">
                    <a:alpha val="100000"/>
                  </a:srgbClr>
                </a:solidFill>
                <a:latin typeface="Lato Regular" pitchFamily="34" charset="0"/>
                <a:ea typeface="Lato Regular" pitchFamily="34" charset="-122"/>
                <a:cs typeface="Lato Regular" pitchFamily="34" charset="-120"/>
              </a:rPr>
              <a:t>3</a:t>
            </a:r>
            <a:endParaRPr lang="en-US" sz="2185" dirty="0"/>
          </a:p>
        </p:txBody>
      </p:sp>
      <p:sp>
        <p:nvSpPr>
          <p:cNvPr id="14" name="Text 7"/>
          <p:cNvSpPr/>
          <p:nvPr/>
        </p:nvSpPr>
        <p:spPr>
          <a:xfrm>
            <a:off x="6748878" y="9622606"/>
            <a:ext cx="257645" cy="422713"/>
          </a:xfrm>
          <a:prstGeom prst="rect">
            <a:avLst/>
          </a:prstGeom>
          <a:noFill/>
          <a:ln/>
        </p:spPr>
        <p:txBody>
          <a:bodyPr wrap="square" lIns="0" tIns="0" rIns="0" bIns="0" rtlCol="0" anchor="t"/>
          <a:lstStyle/>
          <a:p>
            <a:pPr algn="l" indent="0" marL="0">
              <a:buNone/>
            </a:pPr>
            <a:r>
              <a:rPr lang="en-US" sz="2185" dirty="0">
                <a:solidFill>
                  <a:srgbClr val="648254">
                    <a:alpha val="100000"/>
                  </a:srgbClr>
                </a:solidFill>
                <a:latin typeface="Lato Regular" pitchFamily="34" charset="0"/>
                <a:ea typeface="Lato Regular" pitchFamily="34" charset="-122"/>
                <a:cs typeface="Lato Regular" pitchFamily="34" charset="-120"/>
              </a:rPr>
              <a:t>4</a:t>
            </a:r>
            <a:endParaRPr lang="en-US" sz="2185" dirty="0"/>
          </a:p>
        </p:txBody>
      </p:sp>
      <p:sp>
        <p:nvSpPr>
          <p:cNvPr id="15" name="Text 8"/>
          <p:cNvSpPr/>
          <p:nvPr/>
        </p:nvSpPr>
        <p:spPr>
          <a:xfrm>
            <a:off x="7887996" y="9622606"/>
            <a:ext cx="257645" cy="422713"/>
          </a:xfrm>
          <a:prstGeom prst="rect">
            <a:avLst/>
          </a:prstGeom>
          <a:noFill/>
          <a:ln/>
        </p:spPr>
        <p:txBody>
          <a:bodyPr wrap="square" lIns="0" tIns="0" rIns="0" bIns="0" rtlCol="0" anchor="t"/>
          <a:lstStyle/>
          <a:p>
            <a:pPr algn="l" indent="0" marL="0">
              <a:buNone/>
            </a:pPr>
            <a:r>
              <a:rPr lang="en-US" sz="2185" dirty="0">
                <a:solidFill>
                  <a:srgbClr val="648254">
                    <a:alpha val="100000"/>
                  </a:srgbClr>
                </a:solidFill>
                <a:latin typeface="Lato Regular" pitchFamily="34" charset="0"/>
                <a:ea typeface="Lato Regular" pitchFamily="34" charset="-122"/>
                <a:cs typeface="Lato Regular" pitchFamily="34" charset="-120"/>
              </a:rPr>
              <a:t>5</a:t>
            </a:r>
            <a:endParaRPr lang="en-US" sz="2185" dirty="0"/>
          </a:p>
        </p:txBody>
      </p:sp>
      <p:sp>
        <p:nvSpPr>
          <p:cNvPr id="16" name="Text 9"/>
          <p:cNvSpPr/>
          <p:nvPr/>
        </p:nvSpPr>
        <p:spPr>
          <a:xfrm>
            <a:off x="9027070" y="9622606"/>
            <a:ext cx="257645" cy="422713"/>
          </a:xfrm>
          <a:prstGeom prst="rect">
            <a:avLst/>
          </a:prstGeom>
          <a:noFill/>
          <a:ln/>
        </p:spPr>
        <p:txBody>
          <a:bodyPr wrap="square" lIns="0" tIns="0" rIns="0" bIns="0" rtlCol="0" anchor="t"/>
          <a:lstStyle/>
          <a:p>
            <a:pPr algn="l" indent="0" marL="0">
              <a:buNone/>
            </a:pPr>
            <a:r>
              <a:rPr lang="en-US" sz="2185" dirty="0">
                <a:solidFill>
                  <a:srgbClr val="648254">
                    <a:alpha val="100000"/>
                  </a:srgbClr>
                </a:solidFill>
                <a:latin typeface="Lato Regular" pitchFamily="34" charset="0"/>
                <a:ea typeface="Lato Regular" pitchFamily="34" charset="-122"/>
                <a:cs typeface="Lato Regular" pitchFamily="34" charset="-120"/>
              </a:rPr>
              <a:t>6</a:t>
            </a:r>
            <a:endParaRPr lang="en-US" sz="2185" dirty="0"/>
          </a:p>
        </p:txBody>
      </p:sp>
      <p:sp>
        <p:nvSpPr>
          <p:cNvPr id="17" name="Text 10"/>
          <p:cNvSpPr/>
          <p:nvPr/>
        </p:nvSpPr>
        <p:spPr>
          <a:xfrm>
            <a:off x="10166145" y="9622606"/>
            <a:ext cx="257645" cy="422713"/>
          </a:xfrm>
          <a:prstGeom prst="rect">
            <a:avLst/>
          </a:prstGeom>
          <a:noFill/>
          <a:ln/>
        </p:spPr>
        <p:txBody>
          <a:bodyPr wrap="square" lIns="0" tIns="0" rIns="0" bIns="0" rtlCol="0" anchor="t"/>
          <a:lstStyle/>
          <a:p>
            <a:pPr algn="l" indent="0" marL="0">
              <a:buNone/>
            </a:pPr>
            <a:r>
              <a:rPr lang="en-US" sz="2185" dirty="0">
                <a:solidFill>
                  <a:srgbClr val="648254">
                    <a:alpha val="100000"/>
                  </a:srgbClr>
                </a:solidFill>
                <a:latin typeface="Lato Regular" pitchFamily="34" charset="0"/>
                <a:ea typeface="Lato Regular" pitchFamily="34" charset="-122"/>
                <a:cs typeface="Lato Regular" pitchFamily="34" charset="-120"/>
              </a:rPr>
              <a:t>7</a:t>
            </a:r>
            <a:endParaRPr lang="en-US" sz="2185" dirty="0"/>
          </a:p>
        </p:txBody>
      </p:sp>
      <p:sp>
        <p:nvSpPr>
          <p:cNvPr id="18" name="Text 11"/>
          <p:cNvSpPr/>
          <p:nvPr/>
        </p:nvSpPr>
        <p:spPr>
          <a:xfrm>
            <a:off x="11281636" y="9622606"/>
            <a:ext cx="257645" cy="422713"/>
          </a:xfrm>
          <a:prstGeom prst="rect">
            <a:avLst/>
          </a:prstGeom>
          <a:noFill/>
          <a:ln/>
        </p:spPr>
        <p:txBody>
          <a:bodyPr wrap="square" lIns="0" tIns="0" rIns="0" bIns="0" rtlCol="0" anchor="t"/>
          <a:lstStyle/>
          <a:p>
            <a:pPr algn="l" indent="0" marL="0">
              <a:buNone/>
            </a:pPr>
            <a:r>
              <a:rPr lang="en-US" sz="2185" dirty="0">
                <a:solidFill>
                  <a:srgbClr val="648254">
                    <a:alpha val="100000"/>
                  </a:srgbClr>
                </a:solidFill>
                <a:latin typeface="Lato Regular" pitchFamily="34" charset="0"/>
                <a:ea typeface="Lato Regular" pitchFamily="34" charset="-122"/>
                <a:cs typeface="Lato Regular" pitchFamily="34" charset="-120"/>
              </a:rPr>
              <a:t>8</a:t>
            </a:r>
            <a:endParaRPr lang="en-US" sz="2185" dirty="0"/>
          </a:p>
        </p:txBody>
      </p:sp>
      <p:sp>
        <p:nvSpPr>
          <p:cNvPr id="19" name="Text 12"/>
          <p:cNvSpPr/>
          <p:nvPr/>
        </p:nvSpPr>
        <p:spPr>
          <a:xfrm>
            <a:off x="2852319" y="8482087"/>
            <a:ext cx="356539" cy="356494"/>
          </a:xfrm>
          <a:prstGeom prst="rect">
            <a:avLst/>
          </a:prstGeom>
          <a:noFill/>
          <a:ln/>
        </p:spPr>
        <p:txBody>
          <a:bodyPr wrap="square" lIns="0" tIns="0" rIns="0" bIns="0" rtlCol="0" anchor="t"/>
          <a:lstStyle/>
          <a:p>
            <a:pPr algn="l" indent="0" marL="0">
              <a:buNone/>
            </a:pPr>
            <a:r>
              <a:rPr lang="en-US" sz="1821" dirty="0">
                <a:solidFill>
                  <a:srgbClr val="648254">
                    <a:alpha val="100000"/>
                  </a:srgbClr>
                </a:solidFill>
                <a:latin typeface="Lato Regular" pitchFamily="34" charset="0"/>
                <a:ea typeface="Lato Regular" pitchFamily="34" charset="-122"/>
                <a:cs typeface="Lato Regular" pitchFamily="34" charset="-120"/>
              </a:rPr>
              <a:t>10</a:t>
            </a:r>
            <a:endParaRPr lang="en-US" sz="1821" dirty="0"/>
          </a:p>
        </p:txBody>
      </p:sp>
      <p:sp>
        <p:nvSpPr>
          <p:cNvPr id="20" name="Text 13"/>
          <p:cNvSpPr/>
          <p:nvPr/>
        </p:nvSpPr>
        <p:spPr>
          <a:xfrm>
            <a:off x="2852319" y="7964612"/>
            <a:ext cx="356539" cy="356494"/>
          </a:xfrm>
          <a:prstGeom prst="rect">
            <a:avLst/>
          </a:prstGeom>
          <a:noFill/>
          <a:ln/>
        </p:spPr>
        <p:txBody>
          <a:bodyPr wrap="square" lIns="0" tIns="0" rIns="0" bIns="0" rtlCol="0" anchor="t"/>
          <a:lstStyle/>
          <a:p>
            <a:pPr algn="l" indent="0" marL="0">
              <a:buNone/>
            </a:pPr>
            <a:r>
              <a:rPr lang="en-US" sz="1821" dirty="0">
                <a:solidFill>
                  <a:srgbClr val="648254">
                    <a:alpha val="100000"/>
                  </a:srgbClr>
                </a:solidFill>
                <a:latin typeface="Lato Regular" pitchFamily="34" charset="0"/>
                <a:ea typeface="Lato Regular" pitchFamily="34" charset="-122"/>
                <a:cs typeface="Lato Regular" pitchFamily="34" charset="-120"/>
              </a:rPr>
              <a:t>20</a:t>
            </a:r>
            <a:endParaRPr lang="en-US" sz="1821" dirty="0"/>
          </a:p>
        </p:txBody>
      </p:sp>
      <p:sp>
        <p:nvSpPr>
          <p:cNvPr id="21" name="Text 14"/>
          <p:cNvSpPr/>
          <p:nvPr/>
        </p:nvSpPr>
        <p:spPr>
          <a:xfrm>
            <a:off x="2852319" y="7447161"/>
            <a:ext cx="356539" cy="356494"/>
          </a:xfrm>
          <a:prstGeom prst="rect">
            <a:avLst/>
          </a:prstGeom>
          <a:noFill/>
          <a:ln/>
        </p:spPr>
        <p:txBody>
          <a:bodyPr wrap="square" lIns="0" tIns="0" rIns="0" bIns="0" rtlCol="0" anchor="t"/>
          <a:lstStyle/>
          <a:p>
            <a:pPr algn="l" indent="0" marL="0">
              <a:buNone/>
            </a:pPr>
            <a:r>
              <a:rPr lang="en-US" sz="1821" dirty="0">
                <a:solidFill>
                  <a:srgbClr val="648254">
                    <a:alpha val="100000"/>
                  </a:srgbClr>
                </a:solidFill>
                <a:latin typeface="Lato Regular" pitchFamily="34" charset="0"/>
                <a:ea typeface="Lato Regular" pitchFamily="34" charset="-122"/>
                <a:cs typeface="Lato Regular" pitchFamily="34" charset="-120"/>
              </a:rPr>
              <a:t>30</a:t>
            </a:r>
            <a:endParaRPr lang="en-US" sz="1821" dirty="0"/>
          </a:p>
        </p:txBody>
      </p:sp>
      <p:sp>
        <p:nvSpPr>
          <p:cNvPr id="22" name="Text 15"/>
          <p:cNvSpPr/>
          <p:nvPr/>
        </p:nvSpPr>
        <p:spPr>
          <a:xfrm>
            <a:off x="2852319" y="6929611"/>
            <a:ext cx="356539" cy="356494"/>
          </a:xfrm>
          <a:prstGeom prst="rect">
            <a:avLst/>
          </a:prstGeom>
          <a:noFill/>
          <a:ln/>
        </p:spPr>
        <p:txBody>
          <a:bodyPr wrap="square" lIns="0" tIns="0" rIns="0" bIns="0" rtlCol="0" anchor="t"/>
          <a:lstStyle/>
          <a:p>
            <a:pPr algn="l" indent="0" marL="0">
              <a:buNone/>
            </a:pPr>
            <a:r>
              <a:rPr lang="en-US" sz="1821" dirty="0">
                <a:solidFill>
                  <a:srgbClr val="648254">
                    <a:alpha val="100000"/>
                  </a:srgbClr>
                </a:solidFill>
                <a:latin typeface="Lato Regular" pitchFamily="34" charset="0"/>
                <a:ea typeface="Lato Regular" pitchFamily="34" charset="-122"/>
                <a:cs typeface="Lato Regular" pitchFamily="34" charset="-120"/>
              </a:rPr>
              <a:t>40</a:t>
            </a:r>
            <a:endParaRPr lang="en-US" sz="1821" dirty="0"/>
          </a:p>
        </p:txBody>
      </p:sp>
      <p:sp>
        <p:nvSpPr>
          <p:cNvPr id="23" name="Text 16"/>
          <p:cNvSpPr/>
          <p:nvPr/>
        </p:nvSpPr>
        <p:spPr>
          <a:xfrm>
            <a:off x="2852319" y="6412309"/>
            <a:ext cx="356539" cy="356494"/>
          </a:xfrm>
          <a:prstGeom prst="rect">
            <a:avLst/>
          </a:prstGeom>
          <a:noFill/>
          <a:ln/>
        </p:spPr>
        <p:txBody>
          <a:bodyPr wrap="square" lIns="0" tIns="0" rIns="0" bIns="0" rtlCol="0" anchor="t"/>
          <a:lstStyle/>
          <a:p>
            <a:pPr algn="l" indent="0" marL="0">
              <a:buNone/>
            </a:pPr>
            <a:r>
              <a:rPr lang="en-US" sz="1821" dirty="0">
                <a:solidFill>
                  <a:srgbClr val="648254">
                    <a:alpha val="100000"/>
                  </a:srgbClr>
                </a:solidFill>
                <a:latin typeface="Lato Regular" pitchFamily="34" charset="0"/>
                <a:ea typeface="Lato Regular" pitchFamily="34" charset="-122"/>
                <a:cs typeface="Lato Regular" pitchFamily="34" charset="-120"/>
              </a:rPr>
              <a:t>50</a:t>
            </a:r>
            <a:endParaRPr lang="en-US" sz="1821" dirty="0"/>
          </a:p>
        </p:txBody>
      </p:sp>
      <p:sp>
        <p:nvSpPr>
          <p:cNvPr id="24" name="Text 17"/>
          <p:cNvSpPr/>
          <p:nvPr/>
        </p:nvSpPr>
        <p:spPr>
          <a:xfrm>
            <a:off x="2852319" y="5894809"/>
            <a:ext cx="356539" cy="356494"/>
          </a:xfrm>
          <a:prstGeom prst="rect">
            <a:avLst/>
          </a:prstGeom>
          <a:noFill/>
          <a:ln/>
        </p:spPr>
        <p:txBody>
          <a:bodyPr wrap="square" lIns="0" tIns="0" rIns="0" bIns="0" rtlCol="0" anchor="t"/>
          <a:lstStyle/>
          <a:p>
            <a:pPr algn="l" indent="0" marL="0">
              <a:buNone/>
            </a:pPr>
            <a:r>
              <a:rPr lang="en-US" sz="1821" dirty="0">
                <a:solidFill>
                  <a:srgbClr val="648254">
                    <a:alpha val="100000"/>
                  </a:srgbClr>
                </a:solidFill>
                <a:latin typeface="Lato Regular" pitchFamily="34" charset="0"/>
                <a:ea typeface="Lato Regular" pitchFamily="34" charset="-122"/>
                <a:cs typeface="Lato Regular" pitchFamily="34" charset="-120"/>
              </a:rPr>
              <a:t>60</a:t>
            </a:r>
            <a:endParaRPr lang="en-US" sz="1821" dirty="0"/>
          </a:p>
        </p:txBody>
      </p:sp>
      <p:sp>
        <p:nvSpPr>
          <p:cNvPr id="25" name="Text 18"/>
          <p:cNvSpPr/>
          <p:nvPr/>
        </p:nvSpPr>
        <p:spPr>
          <a:xfrm>
            <a:off x="2852319" y="5377507"/>
            <a:ext cx="356539" cy="356494"/>
          </a:xfrm>
          <a:prstGeom prst="rect">
            <a:avLst/>
          </a:prstGeom>
          <a:noFill/>
          <a:ln/>
        </p:spPr>
        <p:txBody>
          <a:bodyPr wrap="square" lIns="0" tIns="0" rIns="0" bIns="0" rtlCol="0" anchor="t"/>
          <a:lstStyle/>
          <a:p>
            <a:pPr algn="l" indent="0" marL="0">
              <a:buNone/>
            </a:pPr>
            <a:r>
              <a:rPr lang="en-US" sz="1821" dirty="0">
                <a:solidFill>
                  <a:srgbClr val="648254">
                    <a:alpha val="100000"/>
                  </a:srgbClr>
                </a:solidFill>
                <a:latin typeface="Lato Regular" pitchFamily="34" charset="0"/>
                <a:ea typeface="Lato Regular" pitchFamily="34" charset="-122"/>
                <a:cs typeface="Lato Regular" pitchFamily="34" charset="-120"/>
              </a:rPr>
              <a:t>70</a:t>
            </a:r>
            <a:endParaRPr lang="en-US" sz="1821" dirty="0"/>
          </a:p>
        </p:txBody>
      </p:sp>
      <p:sp>
        <p:nvSpPr>
          <p:cNvPr id="26" name="Text 19"/>
          <p:cNvSpPr/>
          <p:nvPr/>
        </p:nvSpPr>
        <p:spPr>
          <a:xfrm>
            <a:off x="2852319" y="4860057"/>
            <a:ext cx="356539" cy="356494"/>
          </a:xfrm>
          <a:prstGeom prst="rect">
            <a:avLst/>
          </a:prstGeom>
          <a:noFill/>
          <a:ln/>
        </p:spPr>
        <p:txBody>
          <a:bodyPr wrap="square" lIns="0" tIns="0" rIns="0" bIns="0" rtlCol="0" anchor="t"/>
          <a:lstStyle/>
          <a:p>
            <a:pPr algn="l" indent="0" marL="0">
              <a:buNone/>
            </a:pPr>
            <a:r>
              <a:rPr lang="en-US" sz="1821" dirty="0">
                <a:solidFill>
                  <a:srgbClr val="648254">
                    <a:alpha val="100000"/>
                  </a:srgbClr>
                </a:solidFill>
                <a:latin typeface="Lato Regular" pitchFamily="34" charset="0"/>
                <a:ea typeface="Lato Regular" pitchFamily="34" charset="-122"/>
                <a:cs typeface="Lato Regular" pitchFamily="34" charset="-120"/>
              </a:rPr>
              <a:t>80</a:t>
            </a:r>
            <a:endParaRPr lang="en-US" sz="1821" dirty="0"/>
          </a:p>
        </p:txBody>
      </p:sp>
      <p:sp>
        <p:nvSpPr>
          <p:cNvPr id="27" name="Text 20"/>
          <p:cNvSpPr/>
          <p:nvPr/>
        </p:nvSpPr>
        <p:spPr>
          <a:xfrm>
            <a:off x="2852319" y="4342507"/>
            <a:ext cx="356539" cy="356494"/>
          </a:xfrm>
          <a:prstGeom prst="rect">
            <a:avLst/>
          </a:prstGeom>
          <a:noFill/>
          <a:ln/>
        </p:spPr>
        <p:txBody>
          <a:bodyPr wrap="square" lIns="0" tIns="0" rIns="0" bIns="0" rtlCol="0" anchor="t"/>
          <a:lstStyle/>
          <a:p>
            <a:pPr algn="l" indent="0" marL="0">
              <a:buNone/>
            </a:pPr>
            <a:r>
              <a:rPr lang="en-US" sz="1821" dirty="0">
                <a:solidFill>
                  <a:srgbClr val="648254">
                    <a:alpha val="100000"/>
                  </a:srgbClr>
                </a:solidFill>
                <a:latin typeface="Lato Regular" pitchFamily="34" charset="0"/>
                <a:ea typeface="Lato Regular" pitchFamily="34" charset="-122"/>
                <a:cs typeface="Lato Regular" pitchFamily="34" charset="-120"/>
              </a:rPr>
              <a:t>90</a:t>
            </a:r>
            <a:endParaRPr lang="en-US" sz="1821" dirty="0"/>
          </a:p>
        </p:txBody>
      </p:sp>
      <p:sp>
        <p:nvSpPr>
          <p:cNvPr id="28" name="Text 21"/>
          <p:cNvSpPr/>
          <p:nvPr/>
        </p:nvSpPr>
        <p:spPr>
          <a:xfrm>
            <a:off x="2718140" y="3825032"/>
            <a:ext cx="483555" cy="356494"/>
          </a:xfrm>
          <a:prstGeom prst="rect">
            <a:avLst/>
          </a:prstGeom>
          <a:noFill/>
          <a:ln/>
        </p:spPr>
        <p:txBody>
          <a:bodyPr wrap="square" lIns="0" tIns="0" rIns="0" bIns="0" rtlCol="0" anchor="t"/>
          <a:lstStyle/>
          <a:p>
            <a:pPr algn="l" indent="0" marL="0">
              <a:buNone/>
            </a:pPr>
            <a:r>
              <a:rPr lang="en-US" sz="1821" dirty="0">
                <a:solidFill>
                  <a:srgbClr val="648254">
                    <a:alpha val="100000"/>
                  </a:srgbClr>
                </a:solidFill>
                <a:latin typeface="Lato Regular" pitchFamily="34" charset="0"/>
                <a:ea typeface="Lato Regular" pitchFamily="34" charset="-122"/>
                <a:cs typeface="Lato Regular" pitchFamily="34" charset="-120"/>
              </a:rPr>
              <a:t>100</a:t>
            </a:r>
            <a:endParaRPr lang="en-US" sz="1821" dirty="0"/>
          </a:p>
        </p:txBody>
      </p:sp>
      <p:pic>
        <p:nvPicPr>
          <p:cNvPr id="29"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368467" y="3771900"/>
            <a:ext cx="8291591" cy="5511006"/>
          </a:xfrm>
          <a:prstGeom prst="rect">
            <a:avLst/>
          </a:prstGeom>
        </p:spPr>
      </p:pic>
      <p:pic>
        <p:nvPicPr>
          <p:cNvPr id="30"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512766" y="4185444"/>
            <a:ext cx="11567" cy="5258445"/>
          </a:xfrm>
          <a:prstGeom prst="rect">
            <a:avLst/>
          </a:prstGeom>
        </p:spPr>
      </p:pic>
      <p:pic>
        <p:nvPicPr>
          <p:cNvPr id="31"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651279" y="4185444"/>
            <a:ext cx="11567" cy="5258445"/>
          </a:xfrm>
          <a:prstGeom prst="rect">
            <a:avLst/>
          </a:prstGeom>
        </p:spPr>
      </p:pic>
      <p:pic>
        <p:nvPicPr>
          <p:cNvPr id="32"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789795" y="4185444"/>
            <a:ext cx="11567" cy="5258445"/>
          </a:xfrm>
          <a:prstGeom prst="rect">
            <a:avLst/>
          </a:prstGeom>
        </p:spPr>
      </p:pic>
      <p:pic>
        <p:nvPicPr>
          <p:cNvPr id="33"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928309" y="4185444"/>
            <a:ext cx="11567" cy="5258445"/>
          </a:xfrm>
          <a:prstGeom prst="rect">
            <a:avLst/>
          </a:prstGeom>
        </p:spPr>
      </p:pic>
      <p:pic>
        <p:nvPicPr>
          <p:cNvPr id="34"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066828" y="4185444"/>
            <a:ext cx="11567" cy="5258445"/>
          </a:xfrm>
          <a:prstGeom prst="rect">
            <a:avLst/>
          </a:prstGeom>
        </p:spPr>
      </p:pic>
      <p:pic>
        <p:nvPicPr>
          <p:cNvPr id="35"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0205341" y="4185444"/>
            <a:ext cx="11567" cy="5258445"/>
          </a:xfrm>
          <a:prstGeom prst="rect">
            <a:avLst/>
          </a:prstGeom>
        </p:spPr>
      </p:pic>
      <p:pic>
        <p:nvPicPr>
          <p:cNvPr id="36"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1343854" y="4185444"/>
            <a:ext cx="11567" cy="5258445"/>
          </a:xfrm>
          <a:prstGeom prst="rect">
            <a:avLst/>
          </a:prstGeom>
        </p:spPr>
      </p:pic>
      <p:pic>
        <p:nvPicPr>
          <p:cNvPr id="37"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3355539" y="5483845"/>
            <a:ext cx="8050168" cy="2373585"/>
          </a:xfrm>
          <a:prstGeom prst="rect">
            <a:avLst/>
          </a:prstGeom>
        </p:spPr>
      </p:pic>
      <p:pic>
        <p:nvPicPr>
          <p:cNvPr id="38"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369143" y="6359525"/>
            <a:ext cx="8044031" cy="2268538"/>
          </a:xfrm>
          <a:prstGeom prst="rect">
            <a:avLst/>
          </a:prstGeom>
        </p:spPr>
      </p:pic>
      <p:pic>
        <p:nvPicPr>
          <p:cNvPr id="39"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4441751" y="6055643"/>
            <a:ext cx="153591" cy="153566"/>
          </a:xfrm>
          <a:prstGeom prst="rect">
            <a:avLst/>
          </a:prstGeom>
        </p:spPr>
      </p:pic>
      <p:pic>
        <p:nvPicPr>
          <p:cNvPr id="40"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4441751" y="6981130"/>
            <a:ext cx="153591" cy="153566"/>
          </a:xfrm>
          <a:prstGeom prst="rect">
            <a:avLst/>
          </a:prstGeom>
        </p:spPr>
      </p:pic>
      <p:pic>
        <p:nvPicPr>
          <p:cNvPr id="41" name="Image 17"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5580267" y="5651277"/>
            <a:ext cx="153591" cy="153566"/>
          </a:xfrm>
          <a:prstGeom prst="rect">
            <a:avLst/>
          </a:prstGeom>
        </p:spPr>
      </p:pic>
      <p:pic>
        <p:nvPicPr>
          <p:cNvPr id="42" name="Image 18"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5580267" y="7415510"/>
            <a:ext cx="153591" cy="153566"/>
          </a:xfrm>
          <a:prstGeom prst="rect">
            <a:avLst/>
          </a:prstGeom>
        </p:spPr>
      </p:pic>
      <p:pic>
        <p:nvPicPr>
          <p:cNvPr id="43" name="Image 19"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6718783" y="7732812"/>
            <a:ext cx="153591" cy="153566"/>
          </a:xfrm>
          <a:prstGeom prst="rect">
            <a:avLst/>
          </a:prstGeom>
        </p:spPr>
      </p:pic>
      <p:pic>
        <p:nvPicPr>
          <p:cNvPr id="44" name="Image 20" descr=" ">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6718783" y="6311826"/>
            <a:ext cx="153591" cy="153566"/>
          </a:xfrm>
          <a:prstGeom prst="rect">
            <a:avLst/>
          </a:prstGeom>
        </p:spPr>
      </p:pic>
      <p:pic>
        <p:nvPicPr>
          <p:cNvPr id="45" name="Image 21" descr=" ">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7861923" y="6733232"/>
            <a:ext cx="153591" cy="153566"/>
          </a:xfrm>
          <a:prstGeom prst="rect">
            <a:avLst/>
          </a:prstGeom>
        </p:spPr>
      </p:pic>
      <p:pic>
        <p:nvPicPr>
          <p:cNvPr id="46" name="Image 22" descr=" ">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7861923" y="6420644"/>
            <a:ext cx="153591" cy="153566"/>
          </a:xfrm>
          <a:prstGeom prst="rect">
            <a:avLst/>
          </a:prstGeom>
        </p:spPr>
      </p:pic>
      <p:pic>
        <p:nvPicPr>
          <p:cNvPr id="47" name="Image 23" descr=" ">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8995813" y="7667575"/>
            <a:ext cx="153591" cy="153566"/>
          </a:xfrm>
          <a:prstGeom prst="rect">
            <a:avLst/>
          </a:prstGeom>
        </p:spPr>
      </p:pic>
      <p:pic>
        <p:nvPicPr>
          <p:cNvPr id="48" name="Image 24" descr=" ">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8995813" y="7076877"/>
            <a:ext cx="153591" cy="153566"/>
          </a:xfrm>
          <a:prstGeom prst="rect">
            <a:avLst/>
          </a:prstGeom>
        </p:spPr>
      </p:pic>
      <p:pic>
        <p:nvPicPr>
          <p:cNvPr id="49" name="Image 25" descr=" ">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10138955" y="6972449"/>
            <a:ext cx="153591" cy="153566"/>
          </a:xfrm>
          <a:prstGeom prst="rect">
            <a:avLst/>
          </a:prstGeom>
        </p:spPr>
      </p:pic>
      <p:pic>
        <p:nvPicPr>
          <p:cNvPr id="50" name="Image 26" descr=" ">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10138955" y="6572771"/>
            <a:ext cx="153591" cy="153566"/>
          </a:xfrm>
          <a:prstGeom prst="rect">
            <a:avLst/>
          </a:prstGeom>
        </p:spPr>
      </p:pic>
      <p:sp>
        <p:nvSpPr>
          <p:cNvPr id="51" name="Shape 22"/>
          <p:cNvSpPr/>
          <p:nvPr/>
        </p:nvSpPr>
        <p:spPr>
          <a:xfrm>
            <a:off x="14403600" y="4191000"/>
            <a:ext cx="5601400" cy="7620000"/>
          </a:xfrm>
          <a:prstGeom prst="rect">
            <a:avLst/>
          </a:prstGeom>
          <a:noFill/>
          <a:ln/>
        </p:spPr>
      </p:sp>
      <p:sp>
        <p:nvSpPr>
          <p:cNvPr id="52" name="Shape 23"/>
          <p:cNvSpPr/>
          <p:nvPr/>
        </p:nvSpPr>
        <p:spPr>
          <a:xfrm>
            <a:off x="14403600" y="4191000"/>
            <a:ext cx="5601400" cy="7620000"/>
          </a:xfrm>
          <a:prstGeom prst="rect">
            <a:avLst/>
          </a:prstGeom>
          <a:noFill/>
          <a:ln/>
        </p:spPr>
      </p:sp>
      <p:pic>
        <p:nvPicPr>
          <p:cNvPr id="53" name="Image 27" descr=" ">    </p:cNvPr>
          <p:cNvPicPr>
            <a:picLocks noChangeAspect="1"/>
          </p:cNvPicPr>
          <p:nvPr/>
        </p:nvPicPr>
        <p:blipFill>
          <a:blip r:embed="rId54"/>
          <a:stretch>
            <a:fillRect/>
          </a:stretch>
        </p:blipFill>
        <p:spPr>
          <a:xfrm>
            <a:off x="14403600" y="4191000"/>
            <a:ext cx="5575997" cy="5575300"/>
          </a:xfrm>
          <a:prstGeom prst="rect">
            <a:avLst/>
          </a:prstGeom>
        </p:spPr>
      </p:pic>
      <p:pic>
        <p:nvPicPr>
          <p:cNvPr id="54" name="Image 28" descr=" ">    </p:cNvPr>
          <p:cNvPicPr>
            <a:picLocks noChangeAspect="1"/>
          </p:cNvPicPr>
          <p:nvPr/>
        </p:nvPicPr>
        <p:blipFill>
          <a:blip r:embed="rId55"/>
          <a:stretch>
            <a:fillRect/>
          </a:stretch>
        </p:blipFill>
        <p:spPr>
          <a:xfrm>
            <a:off x="14403600" y="4191000"/>
            <a:ext cx="5575997" cy="5575300"/>
          </a:xfrm>
          <a:prstGeom prst="rect">
            <a:avLst/>
          </a:prstGeom>
        </p:spPr>
      </p:pic>
      <p:sp>
        <p:nvSpPr>
          <p:cNvPr id="55" name="Shape 24"/>
          <p:cNvSpPr/>
          <p:nvPr/>
        </p:nvSpPr>
        <p:spPr>
          <a:xfrm>
            <a:off x="16302488" y="6365379"/>
            <a:ext cx="1790924" cy="1226566"/>
          </a:xfrm>
          <a:prstGeom prst="rect">
            <a:avLst/>
          </a:prstGeom>
          <a:noFill/>
          <a:ln/>
        </p:spPr>
      </p:sp>
      <p:sp>
        <p:nvSpPr>
          <p:cNvPr id="56" name="Text 25"/>
          <p:cNvSpPr/>
          <p:nvPr/>
        </p:nvSpPr>
        <p:spPr>
          <a:xfrm>
            <a:off x="16302488" y="6292850"/>
            <a:ext cx="1994149"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34.574</a:t>
            </a:r>
            <a:endParaRPr lang="en-US" sz="4800" dirty="0"/>
          </a:p>
        </p:txBody>
      </p:sp>
      <p:sp>
        <p:nvSpPr>
          <p:cNvPr id="57" name="Text 26"/>
          <p:cNvSpPr/>
          <p:nvPr/>
        </p:nvSpPr>
        <p:spPr>
          <a:xfrm>
            <a:off x="16747043" y="7131050"/>
            <a:ext cx="1037296"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Total</a:t>
            </a:r>
            <a:endParaRPr lang="en-US" sz="3200" dirty="0"/>
          </a:p>
        </p:txBody>
      </p:sp>
      <p:sp>
        <p:nvSpPr>
          <p:cNvPr id="58" name="Shape 27"/>
          <p:cNvSpPr/>
          <p:nvPr/>
        </p:nvSpPr>
        <p:spPr>
          <a:xfrm>
            <a:off x="13260457" y="10515600"/>
            <a:ext cx="7874984" cy="2006600"/>
          </a:xfrm>
          <a:prstGeom prst="rect">
            <a:avLst/>
          </a:prstGeom>
          <a:noFill/>
          <a:ln/>
        </p:spPr>
      </p:sp>
      <p:sp>
        <p:nvSpPr>
          <p:cNvPr id="59" name="Shape 28"/>
          <p:cNvSpPr/>
          <p:nvPr/>
        </p:nvSpPr>
        <p:spPr>
          <a:xfrm>
            <a:off x="13260457" y="10515600"/>
            <a:ext cx="7874984" cy="2006600"/>
          </a:xfrm>
          <a:prstGeom prst="rect">
            <a:avLst/>
          </a:prstGeom>
          <a:noFill/>
          <a:ln/>
        </p:spPr>
      </p:sp>
      <p:sp>
        <p:nvSpPr>
          <p:cNvPr id="60" name="Text 29"/>
          <p:cNvSpPr/>
          <p:nvPr/>
        </p:nvSpPr>
        <p:spPr>
          <a:xfrm>
            <a:off x="13158845" y="10515600"/>
            <a:ext cx="8078210" cy="10414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Treasure Found</a:t>
            </a:r>
            <a:endParaRPr lang="en-US" sz="4800" dirty="0"/>
          </a:p>
        </p:txBody>
      </p:sp>
      <p:sp>
        <p:nvSpPr>
          <p:cNvPr id="61" name="Text 30"/>
          <p:cNvSpPr/>
          <p:nvPr/>
        </p:nvSpPr>
        <p:spPr>
          <a:xfrm>
            <a:off x="13192716" y="11455400"/>
            <a:ext cx="8010468" cy="1202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amount of treasure found per month</a:t>
            </a:r>
            <a:endParaRPr lang="en-US" sz="3200" dirty="0"/>
          </a:p>
        </p:txBody>
      </p:sp>
      <p:sp>
        <p:nvSpPr>
          <p:cNvPr id="62" name="Shape 31"/>
          <p:cNvSpPr/>
          <p:nvPr/>
        </p:nvSpPr>
        <p:spPr>
          <a:xfrm>
            <a:off x="3251606" y="10515600"/>
            <a:ext cx="7874984" cy="2006600"/>
          </a:xfrm>
          <a:prstGeom prst="rect">
            <a:avLst/>
          </a:prstGeom>
          <a:noFill/>
          <a:ln/>
        </p:spPr>
      </p:sp>
      <p:sp>
        <p:nvSpPr>
          <p:cNvPr id="63" name="Shape 32"/>
          <p:cNvSpPr/>
          <p:nvPr/>
        </p:nvSpPr>
        <p:spPr>
          <a:xfrm>
            <a:off x="3251606" y="10515600"/>
            <a:ext cx="7874984" cy="2006600"/>
          </a:xfrm>
          <a:prstGeom prst="rect">
            <a:avLst/>
          </a:prstGeom>
          <a:noFill/>
          <a:ln/>
        </p:spPr>
      </p:sp>
      <p:sp>
        <p:nvSpPr>
          <p:cNvPr id="64" name="Text 33"/>
          <p:cNvSpPr/>
          <p:nvPr/>
        </p:nvSpPr>
        <p:spPr>
          <a:xfrm>
            <a:off x="3149994" y="10515600"/>
            <a:ext cx="8078210" cy="10414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Spellcasting Progress</a:t>
            </a:r>
            <a:endParaRPr lang="en-US" sz="4800" dirty="0"/>
          </a:p>
        </p:txBody>
      </p:sp>
      <p:sp>
        <p:nvSpPr>
          <p:cNvPr id="65" name="Text 34"/>
          <p:cNvSpPr/>
          <p:nvPr/>
        </p:nvSpPr>
        <p:spPr>
          <a:xfrm>
            <a:off x="3183865" y="11455400"/>
            <a:ext cx="8010468" cy="1202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spells cast per year</a:t>
            </a: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FF3D4"/>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3097837" y="79127"/>
            <a:ext cx="38105" cy="13636873"/>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1106" y="79127"/>
            <a:ext cx="38105" cy="13636873"/>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70159" y="12426950"/>
            <a:ext cx="21846731" cy="381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12344400"/>
            <a:ext cx="1384225" cy="13716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011847" y="12446000"/>
            <a:ext cx="1375201" cy="12700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57816" y="0"/>
            <a:ext cx="4075609" cy="2062361"/>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sp>
        <p:nvSpPr>
          <p:cNvPr id="10" name="Shape 1"/>
          <p:cNvSpPr/>
          <p:nvPr/>
        </p:nvSpPr>
        <p:spPr>
          <a:xfrm>
            <a:off x="13450981" y="6870700"/>
            <a:ext cx="8738692" cy="2108200"/>
          </a:xfrm>
          <a:prstGeom prst="rect">
            <a:avLst/>
          </a:prstGeom>
          <a:noFill/>
          <a:ln/>
        </p:spPr>
      </p:sp>
      <p:sp>
        <p:nvSpPr>
          <p:cNvPr id="11" name="Shape 2"/>
          <p:cNvSpPr/>
          <p:nvPr/>
        </p:nvSpPr>
        <p:spPr>
          <a:xfrm>
            <a:off x="13450981" y="6870700"/>
            <a:ext cx="8738692" cy="2108200"/>
          </a:xfrm>
          <a:prstGeom prst="rect">
            <a:avLst/>
          </a:prstGeom>
          <a:noFill/>
          <a:ln/>
        </p:spPr>
      </p:sp>
      <p:sp>
        <p:nvSpPr>
          <p:cNvPr id="12" name="Text 3"/>
          <p:cNvSpPr/>
          <p:nvPr/>
        </p:nvSpPr>
        <p:spPr>
          <a:xfrm>
            <a:off x="13450981" y="6870700"/>
            <a:ext cx="8941918"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A web application</a:t>
            </a:r>
            <a:endParaRPr lang="en-US" sz="4800" dirty="0"/>
          </a:p>
        </p:txBody>
      </p:sp>
      <p:sp>
        <p:nvSpPr>
          <p:cNvPr id="13" name="Text 4"/>
          <p:cNvSpPr/>
          <p:nvPr/>
        </p:nvSpPr>
        <p:spPr>
          <a:xfrm>
            <a:off x="13450981" y="7912100"/>
            <a:ext cx="8874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web application designed for discovering the world of fantasy</a:t>
            </a:r>
            <a:endParaRPr lang="en-US" sz="3200" dirty="0"/>
          </a:p>
        </p:txBody>
      </p:sp>
      <p:pic>
        <p:nvPicPr>
          <p:cNvPr id="14"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54032" y="3251200"/>
            <a:ext cx="13768521" cy="8166100"/>
          </a:xfrm>
          <a:prstGeom prst="rect">
            <a:avLst/>
          </a:prstGeom>
        </p:spPr>
      </p:pic>
      <p:pic>
        <p:nvPicPr>
          <p:cNvPr id="15"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184673" y="3594100"/>
            <a:ext cx="9894537" cy="6489700"/>
          </a:xfrm>
          <a:prstGeom prst="rect">
            <a:avLst/>
          </a:prstGeom>
        </p:spPr>
      </p:pic>
      <p:sp>
        <p:nvSpPr>
          <p:cNvPr id="16" name="Text 5"/>
          <p:cNvSpPr/>
          <p:nvPr/>
        </p:nvSpPr>
        <p:spPr>
          <a:xfrm>
            <a:off x="13374772" y="4737100"/>
            <a:ext cx="10690503" cy="1735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Portal to Adventure</a:t>
            </a:r>
            <a:endParaRPr lang="en-US" sz="8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FF3D4"/>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1247775"/>
            <a:ext cx="24387048" cy="1905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0629" y="0"/>
            <a:ext cx="19052" cy="13716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107357" y="1463"/>
            <a:ext cx="19052" cy="137096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12436475"/>
            <a:ext cx="24387048" cy="1905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0"/>
            <a:ext cx="1193949" cy="120655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3193099" y="0"/>
            <a:ext cx="1193949" cy="120655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3193099" y="12509450"/>
            <a:ext cx="1193949" cy="1206550"/>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0" y="12509450"/>
            <a:ext cx="1193949" cy="1206550"/>
          </a:xfrm>
          <a:prstGeom prst="rect">
            <a:avLst/>
          </a:prstGeom>
        </p:spPr>
      </p:pic>
      <p:sp>
        <p:nvSpPr>
          <p:cNvPr id="10" name="Shape 0"/>
          <p:cNvSpPr/>
          <p:nvPr/>
        </p:nvSpPr>
        <p:spPr>
          <a:xfrm>
            <a:off x="23370921" y="10515600"/>
            <a:ext cx="1016127" cy="3200400"/>
          </a:xfrm>
          <a:prstGeom prst="rect">
            <a:avLst/>
          </a:prstGeom>
          <a:noFill/>
          <a:ln/>
        </p:spPr>
      </p:sp>
      <p:pic>
        <p:nvPicPr>
          <p:cNvPr id="11" name="Image 8" descr=" ">    </p:cNvPr>
          <p:cNvPicPr>
            <a:picLocks noChangeAspect="1"/>
          </p:cNvPicPr>
          <p:nvPr/>
        </p:nvPicPr>
        <p:blipFill>
          <a:blip r:embed="rId17"/>
          <a:stretch>
            <a:fillRect/>
          </a:stretch>
        </p:blipFill>
        <p:spPr>
          <a:xfrm>
            <a:off x="23523340" y="10820400"/>
            <a:ext cx="711289" cy="2590800"/>
          </a:xfrm>
          <a:prstGeom prst="rect">
            <a:avLst/>
          </a:prstGeom>
        </p:spPr>
      </p:pic>
      <p:sp>
        <p:nvSpPr>
          <p:cNvPr id="12" name="Shape 1"/>
          <p:cNvSpPr/>
          <p:nvPr/>
        </p:nvSpPr>
        <p:spPr>
          <a:xfrm>
            <a:off x="2946768" y="4152900"/>
            <a:ext cx="8738692" cy="2108200"/>
          </a:xfrm>
          <a:prstGeom prst="rect">
            <a:avLst/>
          </a:prstGeom>
          <a:noFill/>
          <a:ln/>
        </p:spPr>
      </p:sp>
      <p:sp>
        <p:nvSpPr>
          <p:cNvPr id="13" name="Shape 2"/>
          <p:cNvSpPr/>
          <p:nvPr/>
        </p:nvSpPr>
        <p:spPr>
          <a:xfrm>
            <a:off x="2946768" y="4152900"/>
            <a:ext cx="8738692" cy="2108200"/>
          </a:xfrm>
          <a:prstGeom prst="rect">
            <a:avLst/>
          </a:prstGeom>
          <a:noFill/>
          <a:ln/>
        </p:spPr>
      </p:sp>
      <p:sp>
        <p:nvSpPr>
          <p:cNvPr id="14" name="Text 3"/>
          <p:cNvSpPr/>
          <p:nvPr/>
        </p:nvSpPr>
        <p:spPr>
          <a:xfrm>
            <a:off x="2946768" y="4152900"/>
            <a:ext cx="8941918"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An mobile app</a:t>
            </a:r>
            <a:endParaRPr lang="en-US" sz="4800" dirty="0"/>
          </a:p>
        </p:txBody>
      </p:sp>
      <p:sp>
        <p:nvSpPr>
          <p:cNvPr id="15" name="Text 4"/>
          <p:cNvSpPr/>
          <p:nvPr/>
        </p:nvSpPr>
        <p:spPr>
          <a:xfrm>
            <a:off x="2946768" y="5194300"/>
            <a:ext cx="8874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An app designed for exploring and experiencing the enchanting realm of fantasy</a:t>
            </a:r>
            <a:endParaRPr lang="en-US" sz="3200" dirty="0"/>
          </a:p>
        </p:txBody>
      </p:sp>
      <p:sp>
        <p:nvSpPr>
          <p:cNvPr id="16" name="Text 5"/>
          <p:cNvSpPr/>
          <p:nvPr/>
        </p:nvSpPr>
        <p:spPr>
          <a:xfrm>
            <a:off x="2946768" y="7658100"/>
            <a:ext cx="9090103" cy="3615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Live your fantasy dreams</a:t>
            </a:r>
            <a:endParaRPr lang="en-US" sz="3200" dirty="0"/>
          </a:p>
        </p:txBody>
      </p:sp>
      <p:sp>
        <p:nvSpPr>
          <p:cNvPr id="17" name="Text 6"/>
          <p:cNvSpPr/>
          <p:nvPr/>
        </p:nvSpPr>
        <p:spPr>
          <a:xfrm>
            <a:off x="2895962" y="1854200"/>
            <a:ext cx="12900579" cy="1735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The Future of Fantasy</a:t>
            </a:r>
            <a:endParaRPr lang="en-US" sz="8000" dirty="0"/>
          </a:p>
        </p:txBody>
      </p:sp>
      <p:pic>
        <p:nvPicPr>
          <p:cNvPr id="18"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5457832" y="1028700"/>
            <a:ext cx="5474384" cy="11849100"/>
          </a:xfrm>
          <a:prstGeom prst="rect">
            <a:avLst/>
          </a:prstGeom>
        </p:spPr>
      </p:pic>
      <p:pic>
        <p:nvPicPr>
          <p:cNvPr id="19"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5648356" y="1765300"/>
            <a:ext cx="5106038" cy="10795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FF3D4"/>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2941480" y="5397500"/>
            <a:ext cx="878822" cy="878706"/>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361903" y="5836915"/>
            <a:ext cx="38105" cy="688722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8870" y="7438529"/>
            <a:ext cx="878822" cy="878706"/>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9165" y="990600"/>
            <a:ext cx="38105" cy="688722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16766096" y="2603500"/>
            <a:ext cx="5715714" cy="2641600"/>
          </a:xfrm>
          <a:prstGeom prst="rect">
            <a:avLst/>
          </a:prstGeom>
          <a:noFill/>
          <a:ln/>
        </p:spPr>
      </p:sp>
      <p:sp>
        <p:nvSpPr>
          <p:cNvPr id="9" name="Shape 2"/>
          <p:cNvSpPr/>
          <p:nvPr/>
        </p:nvSpPr>
        <p:spPr>
          <a:xfrm>
            <a:off x="16766096" y="2603500"/>
            <a:ext cx="5715714" cy="2641600"/>
          </a:xfrm>
          <a:prstGeom prst="rect">
            <a:avLst/>
          </a:prstGeom>
          <a:noFill/>
          <a:ln/>
        </p:spPr>
      </p:sp>
      <p:sp>
        <p:nvSpPr>
          <p:cNvPr id="10" name="Text 3"/>
          <p:cNvSpPr/>
          <p:nvPr/>
        </p:nvSpPr>
        <p:spPr>
          <a:xfrm>
            <a:off x="16766096" y="2603500"/>
            <a:ext cx="5918940"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A web application</a:t>
            </a:r>
            <a:endParaRPr lang="en-US" sz="4800" dirty="0"/>
          </a:p>
        </p:txBody>
      </p:sp>
      <p:sp>
        <p:nvSpPr>
          <p:cNvPr id="11" name="Text 4"/>
          <p:cNvSpPr/>
          <p:nvPr/>
        </p:nvSpPr>
        <p:spPr>
          <a:xfrm>
            <a:off x="16766096" y="3644900"/>
            <a:ext cx="5851198"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web application designed for discovering the world of fantasy</a:t>
            </a:r>
            <a:endParaRPr lang="en-US" sz="3200" dirty="0"/>
          </a:p>
        </p:txBody>
      </p:sp>
      <p:sp>
        <p:nvSpPr>
          <p:cNvPr id="12" name="Text 5"/>
          <p:cNvSpPr/>
          <p:nvPr/>
        </p:nvSpPr>
        <p:spPr>
          <a:xfrm>
            <a:off x="1727416" y="4064000"/>
            <a:ext cx="6067125" cy="5926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A Gateway to a World of Fantasy and Wonder</a:t>
            </a:r>
            <a:endParaRPr lang="en-US" sz="8000" dirty="0"/>
          </a:p>
        </p:txBody>
      </p:sp>
      <p:sp>
        <p:nvSpPr>
          <p:cNvPr id="13" name="Text 6"/>
          <p:cNvSpPr/>
          <p:nvPr/>
        </p:nvSpPr>
        <p:spPr>
          <a:xfrm>
            <a:off x="16766096" y="6311900"/>
            <a:ext cx="5965512" cy="5545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Immerse yourself in the world of magic and mystery</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Explore uncharted territories and fantastical lands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Meet mythical creatures and legendary beings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Uncover hidden treasures and secret treasures</a:t>
            </a:r>
            <a:endParaRPr lang="en-US" sz="3200" dirty="0"/>
          </a:p>
        </p:txBody>
      </p:sp>
      <p:pic>
        <p:nvPicPr>
          <p:cNvPr id="14"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00387" y="749300"/>
            <a:ext cx="8573572" cy="12331700"/>
          </a:xfrm>
          <a:prstGeom prst="rect">
            <a:avLst/>
          </a:prstGeom>
        </p:spPr>
      </p:pic>
      <p:pic>
        <p:nvPicPr>
          <p:cNvPr id="15"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395749" y="1803400"/>
            <a:ext cx="7582848" cy="102362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FF3D4"/>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15690694" y="698500"/>
            <a:ext cx="7464300" cy="1735667"/>
          </a:xfrm>
          <a:prstGeom prst="rect">
            <a:avLst/>
          </a:prstGeom>
          <a:noFill/>
          <a:ln/>
        </p:spPr>
        <p:txBody>
          <a:bodyPr wrap="square" lIns="0" tIns="0" rIns="0" bIns="0" rtlCol="0" anchor="t"/>
          <a:lstStyle/>
          <a:p>
            <a:pPr algn="r" indent="0" marL="0">
              <a:buNone/>
            </a:pP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A Magic Picture</a:t>
            </a:r>
            <a:endParaRPr lang="en-US" sz="8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9E9C1"/>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617527" y="1701800"/>
            <a:ext cx="11139292" cy="109855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39905" y="2336800"/>
            <a:ext cx="9894537" cy="97282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20340" y="1041400"/>
            <a:ext cx="1333667" cy="7366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73784" y="2069212"/>
            <a:ext cx="1374947" cy="9563988"/>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500362" y="2819400"/>
            <a:ext cx="1070549" cy="8071408"/>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sp>
        <p:nvSpPr>
          <p:cNvPr id="9" name="Text 1"/>
          <p:cNvSpPr/>
          <p:nvPr/>
        </p:nvSpPr>
        <p:spPr>
          <a:xfrm>
            <a:off x="8658249" y="4064000"/>
            <a:ext cx="7070550" cy="2764367"/>
          </a:xfrm>
          <a:prstGeom prst="rect">
            <a:avLst/>
          </a:prstGeom>
          <a:noFill/>
          <a:ln/>
        </p:spPr>
        <p:txBody>
          <a:bodyPr wrap="square" lIns="0" tIns="0" rIns="0" bIns="0" rtlCol="0" anchor="t"/>
          <a:lstStyle/>
          <a:p>
            <a:pPr algn="ctr" indent="0" marL="0">
              <a:buNone/>
            </a:pPr>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Welcome</a:t>
            </a:r>
            <a:endParaRPr lang="en-US" sz="12800" dirty="0"/>
          </a:p>
        </p:txBody>
      </p:sp>
      <p:sp>
        <p:nvSpPr>
          <p:cNvPr id="10" name="Text 2"/>
          <p:cNvSpPr/>
          <p:nvPr/>
        </p:nvSpPr>
        <p:spPr>
          <a:xfrm>
            <a:off x="8239096" y="6591300"/>
            <a:ext cx="7921557" cy="3869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FF3D4"/>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3097837" y="79127"/>
            <a:ext cx="38105" cy="13636873"/>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1106" y="79127"/>
            <a:ext cx="38105" cy="13636873"/>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70159" y="12426950"/>
            <a:ext cx="21846731" cy="381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12344400"/>
            <a:ext cx="1384225" cy="13716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011847" y="12446000"/>
            <a:ext cx="1375201" cy="12700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57816" y="0"/>
            <a:ext cx="4075609" cy="2062361"/>
          </a:xfrm>
          <a:prstGeom prst="rect">
            <a:avLst/>
          </a:prstGeom>
        </p:spPr>
      </p:pic>
      <p:sp>
        <p:nvSpPr>
          <p:cNvPr id="8" name="Shape 0"/>
          <p:cNvSpPr/>
          <p:nvPr/>
        </p:nvSpPr>
        <p:spPr>
          <a:xfrm>
            <a:off x="23370921" y="52578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5562600"/>
            <a:ext cx="711289" cy="2590800"/>
          </a:xfrm>
          <a:prstGeom prst="rect">
            <a:avLst/>
          </a:prstGeom>
        </p:spPr>
      </p:pic>
      <p:pic>
        <p:nvPicPr>
          <p:cNvPr id="10"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70159" y="698500"/>
            <a:ext cx="6566721" cy="5473700"/>
          </a:xfrm>
          <a:prstGeom prst="rect">
            <a:avLst/>
          </a:prstGeom>
        </p:spPr>
      </p:pic>
      <p:pic>
        <p:nvPicPr>
          <p:cNvPr id="11"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6550169" y="6756400"/>
            <a:ext cx="6566721" cy="5473700"/>
          </a:xfrm>
          <a:prstGeom prst="rect">
            <a:avLst/>
          </a:prstGeom>
        </p:spPr>
      </p:pic>
      <p:sp>
        <p:nvSpPr>
          <p:cNvPr id="12" name="Shape 1"/>
          <p:cNvSpPr/>
          <p:nvPr/>
        </p:nvSpPr>
        <p:spPr>
          <a:xfrm>
            <a:off x="8662483" y="2171700"/>
            <a:ext cx="6604826" cy="2540000"/>
          </a:xfrm>
          <a:prstGeom prst="rect">
            <a:avLst/>
          </a:prstGeom>
          <a:noFill/>
          <a:ln/>
        </p:spPr>
      </p:sp>
      <p:sp>
        <p:nvSpPr>
          <p:cNvPr id="13" name="Shape 2"/>
          <p:cNvSpPr/>
          <p:nvPr/>
        </p:nvSpPr>
        <p:spPr>
          <a:xfrm>
            <a:off x="8662483" y="2330450"/>
            <a:ext cx="571571" cy="2222500"/>
          </a:xfrm>
          <a:prstGeom prst="rect">
            <a:avLst/>
          </a:prstGeom>
          <a:noFill/>
          <a:ln/>
        </p:spPr>
      </p:sp>
      <p:sp>
        <p:nvSpPr>
          <p:cNvPr id="14" name="Text 3"/>
          <p:cNvSpPr/>
          <p:nvPr/>
        </p:nvSpPr>
        <p:spPr>
          <a:xfrm>
            <a:off x="8662483" y="2330450"/>
            <a:ext cx="1113506" cy="27643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1</a:t>
            </a:r>
            <a:endParaRPr lang="en-US" sz="12800" dirty="0"/>
          </a:p>
        </p:txBody>
      </p:sp>
      <p:sp>
        <p:nvSpPr>
          <p:cNvPr id="15" name="Shape 4"/>
          <p:cNvSpPr/>
          <p:nvPr/>
        </p:nvSpPr>
        <p:spPr>
          <a:xfrm>
            <a:off x="9437280" y="2171700"/>
            <a:ext cx="5830029" cy="2540000"/>
          </a:xfrm>
          <a:prstGeom prst="rect">
            <a:avLst/>
          </a:prstGeom>
          <a:noFill/>
          <a:ln/>
        </p:spPr>
      </p:sp>
      <p:sp>
        <p:nvSpPr>
          <p:cNvPr id="16" name="Text 5"/>
          <p:cNvSpPr/>
          <p:nvPr/>
        </p:nvSpPr>
        <p:spPr>
          <a:xfrm>
            <a:off x="9437280" y="2171700"/>
            <a:ext cx="6033254"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Discover the secrets</a:t>
            </a:r>
            <a:endParaRPr lang="en-US" sz="4800" dirty="0"/>
          </a:p>
        </p:txBody>
      </p:sp>
      <p:sp>
        <p:nvSpPr>
          <p:cNvPr id="17" name="Text 6"/>
          <p:cNvSpPr/>
          <p:nvPr/>
        </p:nvSpPr>
        <p:spPr>
          <a:xfrm>
            <a:off x="9437280" y="3111500"/>
            <a:ext cx="5965512"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Explore the lush, vibrant forest and uncover the mysteries that lie within.</a:t>
            </a:r>
            <a:endParaRPr lang="en-US" sz="3200" dirty="0"/>
          </a:p>
        </p:txBody>
      </p:sp>
      <p:sp>
        <p:nvSpPr>
          <p:cNvPr id="18" name="Shape 7"/>
          <p:cNvSpPr/>
          <p:nvPr/>
        </p:nvSpPr>
        <p:spPr>
          <a:xfrm>
            <a:off x="1613102" y="7962900"/>
            <a:ext cx="6604826" cy="3073400"/>
          </a:xfrm>
          <a:prstGeom prst="rect">
            <a:avLst/>
          </a:prstGeom>
          <a:noFill/>
          <a:ln/>
        </p:spPr>
      </p:sp>
      <p:sp>
        <p:nvSpPr>
          <p:cNvPr id="19" name="Shape 8"/>
          <p:cNvSpPr/>
          <p:nvPr/>
        </p:nvSpPr>
        <p:spPr>
          <a:xfrm>
            <a:off x="1613102" y="8388350"/>
            <a:ext cx="876410" cy="2222500"/>
          </a:xfrm>
          <a:prstGeom prst="rect">
            <a:avLst/>
          </a:prstGeom>
          <a:noFill/>
          <a:ln/>
        </p:spPr>
      </p:sp>
      <p:sp>
        <p:nvSpPr>
          <p:cNvPr id="20" name="Text 9"/>
          <p:cNvSpPr/>
          <p:nvPr/>
        </p:nvSpPr>
        <p:spPr>
          <a:xfrm>
            <a:off x="1613102" y="8388350"/>
            <a:ext cx="1418344" cy="27643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3</a:t>
            </a:r>
            <a:endParaRPr lang="en-US" sz="12800" dirty="0"/>
          </a:p>
        </p:txBody>
      </p:sp>
      <p:sp>
        <p:nvSpPr>
          <p:cNvPr id="21" name="Shape 10"/>
          <p:cNvSpPr/>
          <p:nvPr/>
        </p:nvSpPr>
        <p:spPr>
          <a:xfrm>
            <a:off x="2692737" y="7962900"/>
            <a:ext cx="5525191" cy="3073400"/>
          </a:xfrm>
          <a:prstGeom prst="rect">
            <a:avLst/>
          </a:prstGeom>
          <a:noFill/>
          <a:ln/>
        </p:spPr>
      </p:sp>
      <p:sp>
        <p:nvSpPr>
          <p:cNvPr id="22" name="Text 11"/>
          <p:cNvSpPr/>
          <p:nvPr/>
        </p:nvSpPr>
        <p:spPr>
          <a:xfrm>
            <a:off x="2692737" y="7962900"/>
            <a:ext cx="5728416"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Meet the creatures</a:t>
            </a:r>
            <a:endParaRPr lang="en-US" sz="4800" dirty="0"/>
          </a:p>
        </p:txBody>
      </p:sp>
      <p:sp>
        <p:nvSpPr>
          <p:cNvPr id="23" name="Text 12"/>
          <p:cNvSpPr/>
          <p:nvPr/>
        </p:nvSpPr>
        <p:spPr>
          <a:xfrm>
            <a:off x="2692737" y="8902700"/>
            <a:ext cx="5660674" cy="2269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Encounter the mythical creatures that call the forest home, from talking animals to fairies.</a:t>
            </a:r>
            <a:endParaRPr lang="en-US" sz="3200" dirty="0"/>
          </a:p>
        </p:txBody>
      </p:sp>
      <p:sp>
        <p:nvSpPr>
          <p:cNvPr id="24" name="Shape 13"/>
          <p:cNvSpPr/>
          <p:nvPr/>
        </p:nvSpPr>
        <p:spPr>
          <a:xfrm>
            <a:off x="9119740" y="7962900"/>
            <a:ext cx="6604826" cy="3073400"/>
          </a:xfrm>
          <a:prstGeom prst="rect">
            <a:avLst/>
          </a:prstGeom>
          <a:noFill/>
          <a:ln/>
        </p:spPr>
      </p:sp>
      <p:sp>
        <p:nvSpPr>
          <p:cNvPr id="25" name="Shape 14"/>
          <p:cNvSpPr/>
          <p:nvPr/>
        </p:nvSpPr>
        <p:spPr>
          <a:xfrm>
            <a:off x="9119740" y="8388350"/>
            <a:ext cx="876410" cy="2222500"/>
          </a:xfrm>
          <a:prstGeom prst="rect">
            <a:avLst/>
          </a:prstGeom>
          <a:noFill/>
          <a:ln/>
        </p:spPr>
      </p:sp>
      <p:sp>
        <p:nvSpPr>
          <p:cNvPr id="26" name="Text 15"/>
          <p:cNvSpPr/>
          <p:nvPr/>
        </p:nvSpPr>
        <p:spPr>
          <a:xfrm>
            <a:off x="9119740" y="8388350"/>
            <a:ext cx="1418344" cy="27643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4</a:t>
            </a:r>
            <a:endParaRPr lang="en-US" sz="12800" dirty="0"/>
          </a:p>
        </p:txBody>
      </p:sp>
      <p:sp>
        <p:nvSpPr>
          <p:cNvPr id="27" name="Shape 16"/>
          <p:cNvSpPr/>
          <p:nvPr/>
        </p:nvSpPr>
        <p:spPr>
          <a:xfrm>
            <a:off x="10199375" y="7962900"/>
            <a:ext cx="5525191" cy="3073400"/>
          </a:xfrm>
          <a:prstGeom prst="rect">
            <a:avLst/>
          </a:prstGeom>
          <a:noFill/>
          <a:ln/>
        </p:spPr>
      </p:sp>
      <p:sp>
        <p:nvSpPr>
          <p:cNvPr id="28" name="Text 17"/>
          <p:cNvSpPr/>
          <p:nvPr/>
        </p:nvSpPr>
        <p:spPr>
          <a:xfrm>
            <a:off x="10199375" y="7962900"/>
            <a:ext cx="5728416"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Uncover the magic</a:t>
            </a:r>
            <a:endParaRPr lang="en-US" sz="4800" dirty="0"/>
          </a:p>
        </p:txBody>
      </p:sp>
      <p:sp>
        <p:nvSpPr>
          <p:cNvPr id="29" name="Text 18"/>
          <p:cNvSpPr/>
          <p:nvPr/>
        </p:nvSpPr>
        <p:spPr>
          <a:xfrm>
            <a:off x="10199375" y="8902700"/>
            <a:ext cx="5660674" cy="2269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Learn about the powerful magic that pervades the forest and how it affects all who enter.</a:t>
            </a:r>
            <a:endParaRPr lang="en-US" sz="3200" dirty="0"/>
          </a:p>
        </p:txBody>
      </p:sp>
      <p:sp>
        <p:nvSpPr>
          <p:cNvPr id="30" name="Shape 19"/>
          <p:cNvSpPr/>
          <p:nvPr/>
        </p:nvSpPr>
        <p:spPr>
          <a:xfrm>
            <a:off x="16169121" y="2171700"/>
            <a:ext cx="6604826" cy="2540000"/>
          </a:xfrm>
          <a:prstGeom prst="rect">
            <a:avLst/>
          </a:prstGeom>
          <a:noFill/>
          <a:ln/>
        </p:spPr>
      </p:sp>
      <p:sp>
        <p:nvSpPr>
          <p:cNvPr id="31" name="Shape 20"/>
          <p:cNvSpPr/>
          <p:nvPr/>
        </p:nvSpPr>
        <p:spPr>
          <a:xfrm>
            <a:off x="16169121" y="2330450"/>
            <a:ext cx="876410" cy="2222500"/>
          </a:xfrm>
          <a:prstGeom prst="rect">
            <a:avLst/>
          </a:prstGeom>
          <a:noFill/>
          <a:ln/>
        </p:spPr>
      </p:sp>
      <p:sp>
        <p:nvSpPr>
          <p:cNvPr id="32" name="Text 21"/>
          <p:cNvSpPr/>
          <p:nvPr/>
        </p:nvSpPr>
        <p:spPr>
          <a:xfrm>
            <a:off x="16169121" y="2330450"/>
            <a:ext cx="1418344" cy="27643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2</a:t>
            </a:r>
            <a:endParaRPr lang="en-US" sz="12800" dirty="0"/>
          </a:p>
        </p:txBody>
      </p:sp>
      <p:sp>
        <p:nvSpPr>
          <p:cNvPr id="33" name="Shape 22"/>
          <p:cNvSpPr/>
          <p:nvPr/>
        </p:nvSpPr>
        <p:spPr>
          <a:xfrm>
            <a:off x="17248756" y="2171700"/>
            <a:ext cx="5525191" cy="2540000"/>
          </a:xfrm>
          <a:prstGeom prst="rect">
            <a:avLst/>
          </a:prstGeom>
          <a:noFill/>
          <a:ln/>
        </p:spPr>
      </p:sp>
      <p:sp>
        <p:nvSpPr>
          <p:cNvPr id="34" name="Text 23"/>
          <p:cNvSpPr/>
          <p:nvPr/>
        </p:nvSpPr>
        <p:spPr>
          <a:xfrm>
            <a:off x="17248756" y="2171700"/>
            <a:ext cx="5728416"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Find your own path</a:t>
            </a:r>
            <a:endParaRPr lang="en-US" sz="4800" dirty="0"/>
          </a:p>
        </p:txBody>
      </p:sp>
      <p:sp>
        <p:nvSpPr>
          <p:cNvPr id="35" name="Text 24"/>
          <p:cNvSpPr/>
          <p:nvPr/>
        </p:nvSpPr>
        <p:spPr>
          <a:xfrm>
            <a:off x="17248756" y="3111500"/>
            <a:ext cx="5660674"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Choose your own path through the forest, and see where it takes you.</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FF3D4"/>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1247775"/>
            <a:ext cx="24387048" cy="1905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0629" y="0"/>
            <a:ext cx="19052" cy="13716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107357" y="1463"/>
            <a:ext cx="19052" cy="137096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12436475"/>
            <a:ext cx="24387048" cy="1905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0"/>
            <a:ext cx="1193949" cy="120655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3193099" y="0"/>
            <a:ext cx="1193949" cy="120655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3193099" y="12509450"/>
            <a:ext cx="1193949" cy="1206550"/>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0" y="12509450"/>
            <a:ext cx="1193949" cy="1206550"/>
          </a:xfrm>
          <a:prstGeom prst="rect">
            <a:avLst/>
          </a:prstGeom>
        </p:spPr>
      </p:pic>
      <p:sp>
        <p:nvSpPr>
          <p:cNvPr id="10" name="Shape 0"/>
          <p:cNvSpPr/>
          <p:nvPr/>
        </p:nvSpPr>
        <p:spPr>
          <a:xfrm>
            <a:off x="23370921" y="5257800"/>
            <a:ext cx="1016127" cy="3200400"/>
          </a:xfrm>
          <a:prstGeom prst="rect">
            <a:avLst/>
          </a:prstGeom>
          <a:noFill/>
          <a:ln/>
        </p:spPr>
      </p:sp>
      <p:pic>
        <p:nvPicPr>
          <p:cNvPr id="11" name="Image 8" descr=" ">    </p:cNvPr>
          <p:cNvPicPr>
            <a:picLocks noChangeAspect="1"/>
          </p:cNvPicPr>
          <p:nvPr/>
        </p:nvPicPr>
        <p:blipFill>
          <a:blip r:embed="rId17"/>
          <a:stretch>
            <a:fillRect/>
          </a:stretch>
        </p:blipFill>
        <p:spPr>
          <a:xfrm>
            <a:off x="23523340" y="5562600"/>
            <a:ext cx="711289" cy="2590800"/>
          </a:xfrm>
          <a:prstGeom prst="rect">
            <a:avLst/>
          </a:prstGeom>
        </p:spPr>
      </p:pic>
      <p:pic>
        <p:nvPicPr>
          <p:cNvPr id="12"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522765" y="3810000"/>
            <a:ext cx="14479810" cy="7861300"/>
          </a:xfrm>
          <a:prstGeom prst="rect">
            <a:avLst/>
          </a:prstGeom>
        </p:spPr>
      </p:pic>
      <p:sp>
        <p:nvSpPr>
          <p:cNvPr id="13" name="Text 1"/>
          <p:cNvSpPr/>
          <p:nvPr/>
        </p:nvSpPr>
        <p:spPr>
          <a:xfrm>
            <a:off x="5012893" y="1562100"/>
            <a:ext cx="14348560" cy="17356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Fantasy Realm at a Glance</a:t>
            </a:r>
            <a:endParaRPr lang="en-US" sz="8000" dirty="0"/>
          </a:p>
        </p:txBody>
      </p:sp>
      <p:sp>
        <p:nvSpPr>
          <p:cNvPr id="14" name="Shape 2"/>
          <p:cNvSpPr/>
          <p:nvPr/>
        </p:nvSpPr>
        <p:spPr>
          <a:xfrm>
            <a:off x="1714714" y="3390900"/>
            <a:ext cx="6935067" cy="2006600"/>
          </a:xfrm>
          <a:prstGeom prst="rect">
            <a:avLst/>
          </a:prstGeom>
          <a:noFill/>
          <a:ln/>
        </p:spPr>
      </p:sp>
      <p:sp>
        <p:nvSpPr>
          <p:cNvPr id="15" name="Shape 3"/>
          <p:cNvSpPr/>
          <p:nvPr/>
        </p:nvSpPr>
        <p:spPr>
          <a:xfrm>
            <a:off x="1714714" y="3390900"/>
            <a:ext cx="6935067" cy="2006600"/>
          </a:xfrm>
          <a:prstGeom prst="rect">
            <a:avLst/>
          </a:prstGeom>
          <a:noFill/>
          <a:ln/>
        </p:spPr>
      </p:sp>
      <p:sp>
        <p:nvSpPr>
          <p:cNvPr id="16" name="Text 4"/>
          <p:cNvSpPr/>
          <p:nvPr/>
        </p:nvSpPr>
        <p:spPr>
          <a:xfrm>
            <a:off x="1714714" y="3390900"/>
            <a:ext cx="7138292"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The Enchanted Forest</a:t>
            </a:r>
            <a:endParaRPr lang="en-US" sz="4800" dirty="0"/>
          </a:p>
        </p:txBody>
      </p:sp>
      <p:sp>
        <p:nvSpPr>
          <p:cNvPr id="17" name="Text 5"/>
          <p:cNvSpPr/>
          <p:nvPr/>
        </p:nvSpPr>
        <p:spPr>
          <a:xfrm>
            <a:off x="1714714" y="4330700"/>
            <a:ext cx="7070550"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magical forest filled with talking animals and enchanted creatures.</a:t>
            </a:r>
            <a:endParaRPr lang="en-US" sz="3200" dirty="0"/>
          </a:p>
        </p:txBody>
      </p:sp>
      <p:sp>
        <p:nvSpPr>
          <p:cNvPr id="18" name="Shape 6"/>
          <p:cNvSpPr/>
          <p:nvPr/>
        </p:nvSpPr>
        <p:spPr>
          <a:xfrm>
            <a:off x="1714714" y="6286500"/>
            <a:ext cx="6935067" cy="2540000"/>
          </a:xfrm>
          <a:prstGeom prst="rect">
            <a:avLst/>
          </a:prstGeom>
          <a:noFill/>
          <a:ln/>
        </p:spPr>
      </p:sp>
      <p:sp>
        <p:nvSpPr>
          <p:cNvPr id="19" name="Shape 7"/>
          <p:cNvSpPr/>
          <p:nvPr/>
        </p:nvSpPr>
        <p:spPr>
          <a:xfrm>
            <a:off x="1714714" y="6286500"/>
            <a:ext cx="6935067" cy="2540000"/>
          </a:xfrm>
          <a:prstGeom prst="rect">
            <a:avLst/>
          </a:prstGeom>
          <a:noFill/>
          <a:ln/>
        </p:spPr>
      </p:sp>
      <p:sp>
        <p:nvSpPr>
          <p:cNvPr id="20" name="Text 8"/>
          <p:cNvSpPr/>
          <p:nvPr/>
        </p:nvSpPr>
        <p:spPr>
          <a:xfrm>
            <a:off x="1714714" y="6286500"/>
            <a:ext cx="7138292"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The Crystal Caves</a:t>
            </a:r>
            <a:endParaRPr lang="en-US" sz="4800" dirty="0"/>
          </a:p>
        </p:txBody>
      </p:sp>
      <p:sp>
        <p:nvSpPr>
          <p:cNvPr id="21" name="Text 9"/>
          <p:cNvSpPr/>
          <p:nvPr/>
        </p:nvSpPr>
        <p:spPr>
          <a:xfrm>
            <a:off x="1714714" y="7226300"/>
            <a:ext cx="7070550"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network of underground caves filled with precious gems and crystals.</a:t>
            </a:r>
            <a:endParaRPr lang="en-US" sz="3200" dirty="0"/>
          </a:p>
        </p:txBody>
      </p:sp>
      <p:sp>
        <p:nvSpPr>
          <p:cNvPr id="22" name="Shape 10"/>
          <p:cNvSpPr/>
          <p:nvPr/>
        </p:nvSpPr>
        <p:spPr>
          <a:xfrm>
            <a:off x="1714714" y="9715500"/>
            <a:ext cx="6935067" cy="2006600"/>
          </a:xfrm>
          <a:prstGeom prst="rect">
            <a:avLst/>
          </a:prstGeom>
          <a:noFill/>
          <a:ln/>
        </p:spPr>
      </p:sp>
      <p:sp>
        <p:nvSpPr>
          <p:cNvPr id="23" name="Shape 11"/>
          <p:cNvSpPr/>
          <p:nvPr/>
        </p:nvSpPr>
        <p:spPr>
          <a:xfrm>
            <a:off x="1714714" y="9715500"/>
            <a:ext cx="6935067" cy="2006600"/>
          </a:xfrm>
          <a:prstGeom prst="rect">
            <a:avLst/>
          </a:prstGeom>
          <a:noFill/>
          <a:ln/>
        </p:spPr>
      </p:sp>
      <p:sp>
        <p:nvSpPr>
          <p:cNvPr id="24" name="Text 12"/>
          <p:cNvSpPr/>
          <p:nvPr/>
        </p:nvSpPr>
        <p:spPr>
          <a:xfrm>
            <a:off x="1714714" y="9715500"/>
            <a:ext cx="7138292"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The Dragon's Lair</a:t>
            </a:r>
            <a:endParaRPr lang="en-US" sz="4800" dirty="0"/>
          </a:p>
        </p:txBody>
      </p:sp>
      <p:sp>
        <p:nvSpPr>
          <p:cNvPr id="25" name="Text 13"/>
          <p:cNvSpPr/>
          <p:nvPr/>
        </p:nvSpPr>
        <p:spPr>
          <a:xfrm>
            <a:off x="1714714" y="10655300"/>
            <a:ext cx="7070550"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dangerous and mysterious place where dragons reside.</a:t>
            </a: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FF3D4"/>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2941480" y="5397500"/>
            <a:ext cx="878822" cy="878706"/>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361903" y="5836915"/>
            <a:ext cx="38105" cy="688722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8870" y="7438529"/>
            <a:ext cx="878822" cy="878706"/>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9165" y="990600"/>
            <a:ext cx="38105" cy="6887220"/>
          </a:xfrm>
          <a:prstGeom prst="rect">
            <a:avLst/>
          </a:prstGeom>
        </p:spPr>
      </p:pic>
      <p:sp>
        <p:nvSpPr>
          <p:cNvPr id="6" name="Shape 0"/>
          <p:cNvSpPr/>
          <p:nvPr/>
        </p:nvSpPr>
        <p:spPr>
          <a:xfrm>
            <a:off x="23370921" y="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304800"/>
            <a:ext cx="711289" cy="2590800"/>
          </a:xfrm>
          <a:prstGeom prst="rect">
            <a:avLst/>
          </a:prstGeom>
        </p:spPr>
      </p:pic>
      <p:sp>
        <p:nvSpPr>
          <p:cNvPr id="8" name="Text 1"/>
          <p:cNvSpPr/>
          <p:nvPr/>
        </p:nvSpPr>
        <p:spPr>
          <a:xfrm>
            <a:off x="6054423" y="1104900"/>
            <a:ext cx="12278201" cy="17356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The Timeline</a:t>
            </a:r>
            <a:endParaRPr lang="en-US" sz="8000" dirty="0"/>
          </a:p>
        </p:txBody>
      </p:sp>
      <p:sp>
        <p:nvSpPr>
          <p:cNvPr id="9" name="Shape 2"/>
          <p:cNvSpPr/>
          <p:nvPr/>
        </p:nvSpPr>
        <p:spPr>
          <a:xfrm>
            <a:off x="0" y="3289300"/>
            <a:ext cx="24387048" cy="9766300"/>
          </a:xfrm>
          <a:prstGeom prst="rect">
            <a:avLst/>
          </a:prstGeom>
          <a:noFill/>
          <a:ln/>
        </p:spPr>
      </p:sp>
      <p:sp>
        <p:nvSpPr>
          <p:cNvPr id="10" name="Shape 3"/>
          <p:cNvSpPr/>
          <p:nvPr/>
        </p:nvSpPr>
        <p:spPr>
          <a:xfrm>
            <a:off x="0" y="7924800"/>
            <a:ext cx="24387048" cy="0"/>
          </a:xfrm>
          <a:prstGeom prst="rect">
            <a:avLst/>
          </a:prstGeom>
          <a:noFill/>
          <a:ln/>
        </p:spPr>
      </p:sp>
      <p:pic>
        <p:nvPicPr>
          <p:cNvPr id="11"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0" y="7912100"/>
            <a:ext cx="24387048" cy="12700"/>
          </a:xfrm>
          <a:prstGeom prst="rect">
            <a:avLst/>
          </a:prstGeom>
        </p:spPr>
      </p:pic>
      <p:pic>
        <p:nvPicPr>
          <p:cNvPr id="12" name="Image 6" descr=" ">    </p:cNvPr>
          <p:cNvPicPr>
            <a:picLocks noChangeAspect="1"/>
          </p:cNvPicPr>
          <p:nvPr/>
        </p:nvPicPr>
        <p:blipFill>
          <a:blip r:embed="rId12"/>
          <a:stretch>
            <a:fillRect/>
          </a:stretch>
        </p:blipFill>
        <p:spPr>
          <a:xfrm>
            <a:off x="1244756" y="5016500"/>
            <a:ext cx="190524" cy="2908300"/>
          </a:xfrm>
          <a:prstGeom prst="rect">
            <a:avLst/>
          </a:prstGeom>
        </p:spPr>
      </p:pic>
      <p:pic>
        <p:nvPicPr>
          <p:cNvPr id="13" name="Image 7" descr=" ">    </p:cNvPr>
          <p:cNvPicPr>
            <a:picLocks noChangeAspect="1"/>
          </p:cNvPicPr>
          <p:nvPr/>
        </p:nvPicPr>
        <p:blipFill>
          <a:blip r:embed="rId13"/>
          <a:stretch>
            <a:fillRect/>
          </a:stretch>
        </p:blipFill>
        <p:spPr>
          <a:xfrm>
            <a:off x="12561870" y="3505200"/>
            <a:ext cx="190524" cy="4419600"/>
          </a:xfrm>
          <a:prstGeom prst="rect">
            <a:avLst/>
          </a:prstGeom>
        </p:spPr>
      </p:pic>
      <p:pic>
        <p:nvPicPr>
          <p:cNvPr id="14" name="Image 8" descr=" ">    </p:cNvPr>
          <p:cNvPicPr>
            <a:picLocks noChangeAspect="1"/>
          </p:cNvPicPr>
          <p:nvPr/>
        </p:nvPicPr>
        <p:blipFill>
          <a:blip r:embed="rId14"/>
          <a:stretch>
            <a:fillRect/>
          </a:stretch>
        </p:blipFill>
        <p:spPr>
          <a:xfrm>
            <a:off x="6884260" y="7924800"/>
            <a:ext cx="190524" cy="5029200"/>
          </a:xfrm>
          <a:prstGeom prst="rect">
            <a:avLst/>
          </a:prstGeom>
        </p:spPr>
      </p:pic>
      <p:pic>
        <p:nvPicPr>
          <p:cNvPr id="15" name="Image 9" descr=" ">    </p:cNvPr>
          <p:cNvPicPr>
            <a:picLocks noChangeAspect="1"/>
          </p:cNvPicPr>
          <p:nvPr/>
        </p:nvPicPr>
        <p:blipFill>
          <a:blip r:embed="rId15"/>
          <a:stretch>
            <a:fillRect/>
          </a:stretch>
        </p:blipFill>
        <p:spPr>
          <a:xfrm>
            <a:off x="18214076" y="7924800"/>
            <a:ext cx="190524" cy="3048000"/>
          </a:xfrm>
          <a:prstGeom prst="rect">
            <a:avLst/>
          </a:prstGeom>
        </p:spPr>
      </p:pic>
      <p:sp>
        <p:nvSpPr>
          <p:cNvPr id="16" name="Shape 4"/>
          <p:cNvSpPr/>
          <p:nvPr/>
        </p:nvSpPr>
        <p:spPr>
          <a:xfrm>
            <a:off x="1740117" y="4775200"/>
            <a:ext cx="4572572" cy="2832100"/>
          </a:xfrm>
          <a:prstGeom prst="rect">
            <a:avLst/>
          </a:prstGeom>
          <a:noFill/>
          <a:ln/>
        </p:spPr>
      </p:sp>
      <p:sp>
        <p:nvSpPr>
          <p:cNvPr id="17" name="Shape 5"/>
          <p:cNvSpPr/>
          <p:nvPr/>
        </p:nvSpPr>
        <p:spPr>
          <a:xfrm>
            <a:off x="1740117" y="4775200"/>
            <a:ext cx="4572572" cy="2832100"/>
          </a:xfrm>
          <a:prstGeom prst="rect">
            <a:avLst/>
          </a:prstGeom>
          <a:noFill/>
          <a:ln/>
        </p:spPr>
      </p:sp>
      <p:sp>
        <p:nvSpPr>
          <p:cNvPr id="18" name="Text 6"/>
          <p:cNvSpPr/>
          <p:nvPr/>
        </p:nvSpPr>
        <p:spPr>
          <a:xfrm>
            <a:off x="1740117" y="4775200"/>
            <a:ext cx="4724991"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War</a:t>
            </a:r>
            <a:endParaRPr lang="en-US" sz="3600" dirty="0"/>
          </a:p>
        </p:txBody>
      </p:sp>
      <p:sp>
        <p:nvSpPr>
          <p:cNvPr id="19" name="Text 7"/>
          <p:cNvSpPr/>
          <p:nvPr/>
        </p:nvSpPr>
        <p:spPr>
          <a:xfrm>
            <a:off x="1740117" y="5600700"/>
            <a:ext cx="4708055" cy="2142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Eclipse</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Quest for artifact</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Volcano disaster</a:t>
            </a:r>
            <a:endParaRPr lang="en-US" sz="3200" dirty="0"/>
          </a:p>
        </p:txBody>
      </p:sp>
      <p:sp>
        <p:nvSpPr>
          <p:cNvPr id="20" name="Shape 8"/>
          <p:cNvSpPr/>
          <p:nvPr/>
        </p:nvSpPr>
        <p:spPr>
          <a:xfrm>
            <a:off x="13069934" y="3289300"/>
            <a:ext cx="4572572" cy="4432300"/>
          </a:xfrm>
          <a:prstGeom prst="rect">
            <a:avLst/>
          </a:prstGeom>
          <a:noFill/>
          <a:ln/>
        </p:spPr>
      </p:sp>
      <p:sp>
        <p:nvSpPr>
          <p:cNvPr id="21" name="Shape 9"/>
          <p:cNvSpPr/>
          <p:nvPr/>
        </p:nvSpPr>
        <p:spPr>
          <a:xfrm>
            <a:off x="13069934" y="3289300"/>
            <a:ext cx="4572572" cy="4432300"/>
          </a:xfrm>
          <a:prstGeom prst="rect">
            <a:avLst/>
          </a:prstGeom>
          <a:noFill/>
          <a:ln/>
        </p:spPr>
      </p:sp>
      <p:sp>
        <p:nvSpPr>
          <p:cNvPr id="22" name="Text 10"/>
          <p:cNvSpPr/>
          <p:nvPr/>
        </p:nvSpPr>
        <p:spPr>
          <a:xfrm>
            <a:off x="13069934" y="3289300"/>
            <a:ext cx="4724991"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Transformation</a:t>
            </a:r>
            <a:endParaRPr lang="en-US" sz="3600" dirty="0"/>
          </a:p>
        </p:txBody>
      </p:sp>
      <p:sp>
        <p:nvSpPr>
          <p:cNvPr id="23" name="Text 11"/>
          <p:cNvSpPr/>
          <p:nvPr/>
        </p:nvSpPr>
        <p:spPr>
          <a:xfrm>
            <a:off x="13069934" y="4114800"/>
            <a:ext cx="4708055" cy="3742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Kingdoms clash in conflict.</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Peasant discovers magical powers.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Plot to assassinate leader uncovered.</a:t>
            </a:r>
            <a:endParaRPr lang="en-US" sz="3200" dirty="0"/>
          </a:p>
        </p:txBody>
      </p:sp>
      <p:sp>
        <p:nvSpPr>
          <p:cNvPr id="24" name="Shape 12"/>
          <p:cNvSpPr/>
          <p:nvPr/>
        </p:nvSpPr>
        <p:spPr>
          <a:xfrm>
            <a:off x="7417727" y="8432800"/>
            <a:ext cx="4572572" cy="4432300"/>
          </a:xfrm>
          <a:prstGeom prst="rect">
            <a:avLst/>
          </a:prstGeom>
          <a:noFill/>
          <a:ln/>
        </p:spPr>
      </p:sp>
      <p:sp>
        <p:nvSpPr>
          <p:cNvPr id="25" name="Shape 13"/>
          <p:cNvSpPr/>
          <p:nvPr/>
        </p:nvSpPr>
        <p:spPr>
          <a:xfrm>
            <a:off x="7417727" y="8432800"/>
            <a:ext cx="4572572" cy="4432300"/>
          </a:xfrm>
          <a:prstGeom prst="rect">
            <a:avLst/>
          </a:prstGeom>
          <a:noFill/>
          <a:ln/>
        </p:spPr>
      </p:sp>
      <p:sp>
        <p:nvSpPr>
          <p:cNvPr id="26" name="Text 14"/>
          <p:cNvSpPr/>
          <p:nvPr/>
        </p:nvSpPr>
        <p:spPr>
          <a:xfrm>
            <a:off x="7417727" y="8432800"/>
            <a:ext cx="4724991"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Rise</a:t>
            </a:r>
            <a:endParaRPr lang="en-US" sz="3600" dirty="0"/>
          </a:p>
        </p:txBody>
      </p:sp>
      <p:sp>
        <p:nvSpPr>
          <p:cNvPr id="27" name="Text 15"/>
          <p:cNvSpPr/>
          <p:nvPr/>
        </p:nvSpPr>
        <p:spPr>
          <a:xfrm>
            <a:off x="7417727" y="9258300"/>
            <a:ext cx="4708055" cy="3742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Humans acquire Crystal </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Shimmering City established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City expands, conquers neighbors.</a:t>
            </a:r>
            <a:endParaRPr lang="en-US" sz="3200" dirty="0"/>
          </a:p>
        </p:txBody>
      </p:sp>
      <p:sp>
        <p:nvSpPr>
          <p:cNvPr id="28" name="Shape 16"/>
          <p:cNvSpPr/>
          <p:nvPr/>
        </p:nvSpPr>
        <p:spPr>
          <a:xfrm>
            <a:off x="18747543" y="8432800"/>
            <a:ext cx="4572572" cy="2832100"/>
          </a:xfrm>
          <a:prstGeom prst="rect">
            <a:avLst/>
          </a:prstGeom>
          <a:noFill/>
          <a:ln/>
        </p:spPr>
      </p:sp>
      <p:sp>
        <p:nvSpPr>
          <p:cNvPr id="29" name="Shape 17"/>
          <p:cNvSpPr/>
          <p:nvPr/>
        </p:nvSpPr>
        <p:spPr>
          <a:xfrm>
            <a:off x="18747543" y="8432800"/>
            <a:ext cx="4572572" cy="2832100"/>
          </a:xfrm>
          <a:prstGeom prst="rect">
            <a:avLst/>
          </a:prstGeom>
          <a:noFill/>
          <a:ln/>
        </p:spPr>
      </p:sp>
      <p:sp>
        <p:nvSpPr>
          <p:cNvPr id="30" name="Text 18"/>
          <p:cNvSpPr/>
          <p:nvPr/>
        </p:nvSpPr>
        <p:spPr>
          <a:xfrm>
            <a:off x="18747543" y="8432800"/>
            <a:ext cx="4724991"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Invasion</a:t>
            </a:r>
            <a:endParaRPr lang="en-US" sz="3600" dirty="0"/>
          </a:p>
        </p:txBody>
      </p:sp>
      <p:sp>
        <p:nvSpPr>
          <p:cNvPr id="31" name="Text 19"/>
          <p:cNvSpPr/>
          <p:nvPr/>
        </p:nvSpPr>
        <p:spPr>
          <a:xfrm>
            <a:off x="18747543" y="9258300"/>
            <a:ext cx="4708055" cy="2142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Kingdom invaded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Betrayal</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Hero's festival</a:t>
            </a:r>
            <a:endParaRPr lang="en-US" sz="3200" dirty="0"/>
          </a:p>
        </p:txBody>
      </p:sp>
      <p:sp>
        <p:nvSpPr>
          <p:cNvPr id="32" name="Text 20"/>
          <p:cNvSpPr/>
          <p:nvPr/>
        </p:nvSpPr>
        <p:spPr>
          <a:xfrm rot="16200000">
            <a:off x="928334" y="8556129"/>
            <a:ext cx="1105038" cy="7747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DM Serif Display Regular" pitchFamily="34" charset="0"/>
                <a:ea typeface="DM Serif Display Regular" pitchFamily="34" charset="-122"/>
                <a:cs typeface="DM Serif Display Regular" pitchFamily="34" charset="-120"/>
              </a:rPr>
              <a:t>2020</a:t>
            </a:r>
            <a:endParaRPr lang="en-US" sz="3600" dirty="0"/>
          </a:p>
        </p:txBody>
      </p:sp>
      <p:sp>
        <p:nvSpPr>
          <p:cNvPr id="33" name="Text 21"/>
          <p:cNvSpPr/>
          <p:nvPr/>
        </p:nvSpPr>
        <p:spPr>
          <a:xfrm rot="16200000">
            <a:off x="12239097" y="8553611"/>
            <a:ext cx="1117740" cy="7747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DM Serif Display Regular" pitchFamily="34" charset="0"/>
                <a:ea typeface="DM Serif Display Regular" pitchFamily="34" charset="-122"/>
                <a:cs typeface="DM Serif Display Regular" pitchFamily="34" charset="-120"/>
              </a:rPr>
              <a:t>2022</a:t>
            </a:r>
            <a:endParaRPr lang="en-US" sz="3600" dirty="0"/>
          </a:p>
        </p:txBody>
      </p:sp>
      <p:sp>
        <p:nvSpPr>
          <p:cNvPr id="34" name="Text 22"/>
          <p:cNvSpPr/>
          <p:nvPr/>
        </p:nvSpPr>
        <p:spPr>
          <a:xfrm rot="16200000">
            <a:off x="6605943" y="6660704"/>
            <a:ext cx="1028829" cy="7747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DM Serif Display Regular" pitchFamily="34" charset="0"/>
                <a:ea typeface="DM Serif Display Regular" pitchFamily="34" charset="-122"/>
                <a:cs typeface="DM Serif Display Regular" pitchFamily="34" charset="-120"/>
              </a:rPr>
              <a:t>2021</a:t>
            </a:r>
            <a:endParaRPr lang="en-US" sz="3600" dirty="0"/>
          </a:p>
        </p:txBody>
      </p:sp>
      <p:sp>
        <p:nvSpPr>
          <p:cNvPr id="35" name="Text 23"/>
          <p:cNvSpPr/>
          <p:nvPr/>
        </p:nvSpPr>
        <p:spPr>
          <a:xfrm rot="16200000">
            <a:off x="17891304" y="6623211"/>
            <a:ext cx="1117740" cy="7747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DM Serif Display Regular" pitchFamily="34" charset="0"/>
                <a:ea typeface="DM Serif Display Regular" pitchFamily="34" charset="-122"/>
                <a:cs typeface="DM Serif Display Regular" pitchFamily="34" charset="-120"/>
              </a:rPr>
              <a:t>2022</a:t>
            </a:r>
            <a:endParaRPr lang="en-US" sz="36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FFF3D4"/>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3097837" y="79127"/>
            <a:ext cx="38105" cy="13636873"/>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1106" y="79127"/>
            <a:ext cx="38105" cy="13636873"/>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70159" y="12426950"/>
            <a:ext cx="21846731" cy="381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12344400"/>
            <a:ext cx="1384225" cy="13716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011847" y="12446000"/>
            <a:ext cx="1375201" cy="12700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57816" y="0"/>
            <a:ext cx="4075609" cy="2062361"/>
          </a:xfrm>
          <a:prstGeom prst="rect">
            <a:avLst/>
          </a:prstGeom>
        </p:spPr>
      </p:pic>
      <p:sp>
        <p:nvSpPr>
          <p:cNvPr id="8" name="Shape 0"/>
          <p:cNvSpPr/>
          <p:nvPr/>
        </p:nvSpPr>
        <p:spPr>
          <a:xfrm>
            <a:off x="23370921" y="52578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5562600"/>
            <a:ext cx="711289" cy="2590800"/>
          </a:xfrm>
          <a:prstGeom prst="rect">
            <a:avLst/>
          </a:prstGeom>
        </p:spPr>
      </p:pic>
      <p:sp>
        <p:nvSpPr>
          <p:cNvPr id="10" name="Text 1"/>
          <p:cNvSpPr/>
          <p:nvPr/>
        </p:nvSpPr>
        <p:spPr>
          <a:xfrm>
            <a:off x="1714714" y="1714500"/>
            <a:ext cx="12278201" cy="1735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The Information</a:t>
            </a:r>
            <a:endParaRPr lang="en-US" sz="8000" dirty="0"/>
          </a:p>
        </p:txBody>
      </p:sp>
      <p:sp>
        <p:nvSpPr>
          <p:cNvPr id="11" name="Shape 2"/>
          <p:cNvSpPr/>
          <p:nvPr/>
        </p:nvSpPr>
        <p:spPr>
          <a:xfrm>
            <a:off x="1714714" y="4203700"/>
            <a:ext cx="6122165" cy="6985000"/>
          </a:xfrm>
          <a:prstGeom prst="rect">
            <a:avLst/>
          </a:prstGeom>
          <a:noFill/>
          <a:ln w="12700">
            <a:solidFill>
              <a:srgbClr val="000000"/>
            </a:solidFill>
            <a:prstDash val="solid"/>
          </a:ln>
        </p:spPr>
      </p:sp>
      <p:pic>
        <p:nvPicPr>
          <p:cNvPr id="12"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083060" y="4470400"/>
            <a:ext cx="1237496" cy="1701800"/>
          </a:xfrm>
          <a:prstGeom prst="rect">
            <a:avLst/>
          </a:prstGeom>
        </p:spPr>
      </p:pic>
      <p:sp>
        <p:nvSpPr>
          <p:cNvPr id="13" name="Shape 3"/>
          <p:cNvSpPr/>
          <p:nvPr/>
        </p:nvSpPr>
        <p:spPr>
          <a:xfrm>
            <a:off x="2121165" y="6438900"/>
            <a:ext cx="5309264" cy="4445000"/>
          </a:xfrm>
          <a:prstGeom prst="rect">
            <a:avLst/>
          </a:prstGeom>
          <a:noFill/>
          <a:ln/>
        </p:spPr>
      </p:sp>
      <p:sp>
        <p:nvSpPr>
          <p:cNvPr id="14" name="Text 4"/>
          <p:cNvSpPr/>
          <p:nvPr/>
        </p:nvSpPr>
        <p:spPr>
          <a:xfrm>
            <a:off x="2121165" y="6438900"/>
            <a:ext cx="5512489" cy="1879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Spellcasting Competition</a:t>
            </a:r>
            <a:endParaRPr lang="en-US" sz="4800" dirty="0"/>
          </a:p>
        </p:txBody>
      </p:sp>
      <p:sp>
        <p:nvSpPr>
          <p:cNvPr id="15" name="Text 5"/>
          <p:cNvSpPr/>
          <p:nvPr/>
        </p:nvSpPr>
        <p:spPr>
          <a:xfrm>
            <a:off x="2121165" y="8216900"/>
            <a:ext cx="5444747" cy="28024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significant event in the history of the fantasy realm, in which the greatest spellcasters of the fantasy realm.</a:t>
            </a:r>
            <a:endParaRPr lang="en-US" sz="3200" dirty="0"/>
          </a:p>
        </p:txBody>
      </p:sp>
      <p:sp>
        <p:nvSpPr>
          <p:cNvPr id="16" name="Shape 6"/>
          <p:cNvSpPr/>
          <p:nvPr/>
        </p:nvSpPr>
        <p:spPr>
          <a:xfrm>
            <a:off x="9132441" y="4203700"/>
            <a:ext cx="6122165" cy="6985000"/>
          </a:xfrm>
          <a:prstGeom prst="rect">
            <a:avLst/>
          </a:prstGeom>
          <a:noFill/>
          <a:ln w="12700">
            <a:solidFill>
              <a:srgbClr val="000000"/>
            </a:solidFill>
            <a:prstDash val="solid"/>
          </a:ln>
        </p:spPr>
      </p:sp>
      <p:pic>
        <p:nvPicPr>
          <p:cNvPr id="17"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500787" y="4470400"/>
            <a:ext cx="1082274" cy="1701800"/>
          </a:xfrm>
          <a:prstGeom prst="rect">
            <a:avLst/>
          </a:prstGeom>
        </p:spPr>
      </p:pic>
      <p:sp>
        <p:nvSpPr>
          <p:cNvPr id="18" name="Shape 7"/>
          <p:cNvSpPr/>
          <p:nvPr/>
        </p:nvSpPr>
        <p:spPr>
          <a:xfrm>
            <a:off x="9538892" y="6438900"/>
            <a:ext cx="5309264" cy="4445000"/>
          </a:xfrm>
          <a:prstGeom prst="rect">
            <a:avLst/>
          </a:prstGeom>
          <a:noFill/>
          <a:ln/>
        </p:spPr>
      </p:sp>
      <p:sp>
        <p:nvSpPr>
          <p:cNvPr id="19" name="Text 8"/>
          <p:cNvSpPr/>
          <p:nvPr/>
        </p:nvSpPr>
        <p:spPr>
          <a:xfrm>
            <a:off x="9538892" y="6438900"/>
            <a:ext cx="5512489" cy="1879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Treasure</a:t>
            </a:r>
            <a:endParaRPr lang="en-US" sz="4800" dirty="0"/>
          </a:p>
          <a:p>
            <a:pPr algn="l"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Hunt</a:t>
            </a:r>
            <a:endParaRPr lang="en-US" sz="4800" dirty="0"/>
          </a:p>
        </p:txBody>
      </p:sp>
      <p:sp>
        <p:nvSpPr>
          <p:cNvPr id="20" name="Text 9"/>
          <p:cNvSpPr/>
          <p:nvPr/>
        </p:nvSpPr>
        <p:spPr>
          <a:xfrm>
            <a:off x="9538892" y="8216900"/>
            <a:ext cx="5444747" cy="28024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significant event in the history of the fantasy realm, in which a massive and awesome treasure hunt was organized.</a:t>
            </a:r>
            <a:endParaRPr lang="en-US" sz="3200" dirty="0"/>
          </a:p>
        </p:txBody>
      </p:sp>
      <p:sp>
        <p:nvSpPr>
          <p:cNvPr id="21" name="Shape 10"/>
          <p:cNvSpPr/>
          <p:nvPr/>
        </p:nvSpPr>
        <p:spPr>
          <a:xfrm>
            <a:off x="16550169" y="4203700"/>
            <a:ext cx="6122165" cy="6985000"/>
          </a:xfrm>
          <a:prstGeom prst="rect">
            <a:avLst/>
          </a:prstGeom>
          <a:noFill/>
          <a:ln w="12700">
            <a:solidFill>
              <a:srgbClr val="000000"/>
            </a:solidFill>
            <a:prstDash val="solid"/>
          </a:ln>
        </p:spPr>
      </p:sp>
      <p:pic>
        <p:nvPicPr>
          <p:cNvPr id="22"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6918515" y="4470400"/>
            <a:ext cx="1918786" cy="1701800"/>
          </a:xfrm>
          <a:prstGeom prst="rect">
            <a:avLst/>
          </a:prstGeom>
        </p:spPr>
      </p:pic>
      <p:sp>
        <p:nvSpPr>
          <p:cNvPr id="23" name="Shape 11"/>
          <p:cNvSpPr/>
          <p:nvPr/>
        </p:nvSpPr>
        <p:spPr>
          <a:xfrm>
            <a:off x="16956619" y="6438900"/>
            <a:ext cx="5309264" cy="4445000"/>
          </a:xfrm>
          <a:prstGeom prst="rect">
            <a:avLst/>
          </a:prstGeom>
          <a:noFill/>
          <a:ln/>
        </p:spPr>
      </p:sp>
      <p:sp>
        <p:nvSpPr>
          <p:cNvPr id="24" name="Text 12"/>
          <p:cNvSpPr/>
          <p:nvPr/>
        </p:nvSpPr>
        <p:spPr>
          <a:xfrm>
            <a:off x="16956619" y="6438900"/>
            <a:ext cx="5512489" cy="1879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Great</a:t>
            </a:r>
            <a:endParaRPr lang="en-US" sz="4800" dirty="0"/>
          </a:p>
          <a:p>
            <a:pPr algn="l"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Adventure</a:t>
            </a:r>
            <a:endParaRPr lang="en-US" sz="4800" dirty="0"/>
          </a:p>
        </p:txBody>
      </p:sp>
      <p:sp>
        <p:nvSpPr>
          <p:cNvPr id="25" name="Text 13"/>
          <p:cNvSpPr/>
          <p:nvPr/>
        </p:nvSpPr>
        <p:spPr>
          <a:xfrm>
            <a:off x="16956619" y="8216900"/>
            <a:ext cx="5444747" cy="28024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notable year in the history of the fantasy realm, in which a large number of adventurers set out to explore.</a:t>
            </a:r>
            <a:endParaRPr lang="en-US" sz="3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FFF3D4"/>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3097837" y="79127"/>
            <a:ext cx="38105" cy="13636873"/>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1106" y="79127"/>
            <a:ext cx="38105" cy="13636873"/>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70159" y="12426950"/>
            <a:ext cx="21846731" cy="381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12344400"/>
            <a:ext cx="1384225" cy="13716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011847" y="12446000"/>
            <a:ext cx="1375201" cy="12700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57816" y="0"/>
            <a:ext cx="4075609" cy="2062361"/>
          </a:xfrm>
          <a:prstGeom prst="rect">
            <a:avLst/>
          </a:prstGeom>
        </p:spPr>
      </p:pic>
      <p:sp>
        <p:nvSpPr>
          <p:cNvPr id="8" name="Shape 0"/>
          <p:cNvSpPr/>
          <p:nvPr/>
        </p:nvSpPr>
        <p:spPr>
          <a:xfrm>
            <a:off x="23370921" y="52578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5562600"/>
            <a:ext cx="711289" cy="2590800"/>
          </a:xfrm>
          <a:prstGeom prst="rect">
            <a:avLst/>
          </a:prstGeom>
        </p:spPr>
      </p:pic>
      <p:sp>
        <p:nvSpPr>
          <p:cNvPr id="10" name="Text 1"/>
          <p:cNvSpPr/>
          <p:nvPr/>
        </p:nvSpPr>
        <p:spPr>
          <a:xfrm>
            <a:off x="9267925" y="2057400"/>
            <a:ext cx="5851198" cy="17356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Our Team</a:t>
            </a:r>
            <a:endParaRPr lang="en-US" sz="8000" dirty="0"/>
          </a:p>
        </p:txBody>
      </p:sp>
      <p:sp>
        <p:nvSpPr>
          <p:cNvPr id="11" name="Shape 2"/>
          <p:cNvSpPr/>
          <p:nvPr/>
        </p:nvSpPr>
        <p:spPr>
          <a:xfrm>
            <a:off x="2553019" y="2946400"/>
            <a:ext cx="6096762" cy="7823200"/>
          </a:xfrm>
          <a:prstGeom prst="rect">
            <a:avLst/>
          </a:prstGeom>
          <a:noFill/>
          <a:ln/>
        </p:spPr>
      </p:sp>
      <p:pic>
        <p:nvPicPr>
          <p:cNvPr id="12"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553019" y="2946400"/>
            <a:ext cx="6096762" cy="6096000"/>
          </a:xfrm>
          <a:prstGeom prst="rect">
            <a:avLst/>
          </a:prstGeom>
        </p:spPr>
      </p:pic>
      <p:sp>
        <p:nvSpPr>
          <p:cNvPr id="13" name="Shape 3"/>
          <p:cNvSpPr/>
          <p:nvPr/>
        </p:nvSpPr>
        <p:spPr>
          <a:xfrm>
            <a:off x="2553019" y="9245600"/>
            <a:ext cx="6096762" cy="1524000"/>
          </a:xfrm>
          <a:prstGeom prst="rect">
            <a:avLst/>
          </a:prstGeom>
          <a:noFill/>
          <a:ln/>
        </p:spPr>
      </p:sp>
      <p:sp>
        <p:nvSpPr>
          <p:cNvPr id="14" name="Shape 4"/>
          <p:cNvSpPr/>
          <p:nvPr/>
        </p:nvSpPr>
        <p:spPr>
          <a:xfrm>
            <a:off x="2553019" y="9245600"/>
            <a:ext cx="6096762" cy="1524000"/>
          </a:xfrm>
          <a:prstGeom prst="rect">
            <a:avLst/>
          </a:prstGeom>
          <a:noFill/>
          <a:ln/>
        </p:spPr>
      </p:sp>
      <p:sp>
        <p:nvSpPr>
          <p:cNvPr id="15" name="Text 5"/>
          <p:cNvSpPr/>
          <p:nvPr/>
        </p:nvSpPr>
        <p:spPr>
          <a:xfrm>
            <a:off x="2451406" y="9245600"/>
            <a:ext cx="6299987" cy="10414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Eldruin</a:t>
            </a:r>
            <a:endParaRPr lang="en-US" sz="4800" dirty="0"/>
          </a:p>
        </p:txBody>
      </p:sp>
      <p:sp>
        <p:nvSpPr>
          <p:cNvPr id="16" name="Text 6"/>
          <p:cNvSpPr/>
          <p:nvPr/>
        </p:nvSpPr>
        <p:spPr>
          <a:xfrm>
            <a:off x="2485277" y="10236200"/>
            <a:ext cx="6232246"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Fire Mage</a:t>
            </a:r>
            <a:endParaRPr lang="en-US" sz="3200" dirty="0"/>
          </a:p>
        </p:txBody>
      </p:sp>
      <p:sp>
        <p:nvSpPr>
          <p:cNvPr id="17" name="Shape 7"/>
          <p:cNvSpPr/>
          <p:nvPr/>
        </p:nvSpPr>
        <p:spPr>
          <a:xfrm>
            <a:off x="9513489" y="4495800"/>
            <a:ext cx="6096762" cy="7823200"/>
          </a:xfrm>
          <a:prstGeom prst="rect">
            <a:avLst/>
          </a:prstGeom>
          <a:noFill/>
          <a:ln/>
        </p:spPr>
      </p:sp>
      <p:pic>
        <p:nvPicPr>
          <p:cNvPr id="18"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513489" y="4495800"/>
            <a:ext cx="6096762" cy="6096000"/>
          </a:xfrm>
          <a:prstGeom prst="rect">
            <a:avLst/>
          </a:prstGeom>
        </p:spPr>
      </p:pic>
      <p:sp>
        <p:nvSpPr>
          <p:cNvPr id="19" name="Shape 8"/>
          <p:cNvSpPr/>
          <p:nvPr/>
        </p:nvSpPr>
        <p:spPr>
          <a:xfrm>
            <a:off x="9513489" y="10795000"/>
            <a:ext cx="6096762" cy="1524000"/>
          </a:xfrm>
          <a:prstGeom prst="rect">
            <a:avLst/>
          </a:prstGeom>
          <a:noFill/>
          <a:ln/>
        </p:spPr>
      </p:sp>
      <p:sp>
        <p:nvSpPr>
          <p:cNvPr id="20" name="Shape 9"/>
          <p:cNvSpPr/>
          <p:nvPr/>
        </p:nvSpPr>
        <p:spPr>
          <a:xfrm>
            <a:off x="9513489" y="10795000"/>
            <a:ext cx="6096762" cy="1524000"/>
          </a:xfrm>
          <a:prstGeom prst="rect">
            <a:avLst/>
          </a:prstGeom>
          <a:noFill/>
          <a:ln/>
        </p:spPr>
      </p:sp>
      <p:sp>
        <p:nvSpPr>
          <p:cNvPr id="21" name="Text 10"/>
          <p:cNvSpPr/>
          <p:nvPr/>
        </p:nvSpPr>
        <p:spPr>
          <a:xfrm>
            <a:off x="9411876" y="10795000"/>
            <a:ext cx="6299987" cy="10414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Elementalen</a:t>
            </a:r>
            <a:endParaRPr lang="en-US" sz="4800" dirty="0"/>
          </a:p>
        </p:txBody>
      </p:sp>
      <p:sp>
        <p:nvSpPr>
          <p:cNvPr id="22" name="Text 11"/>
          <p:cNvSpPr/>
          <p:nvPr/>
        </p:nvSpPr>
        <p:spPr>
          <a:xfrm>
            <a:off x="9445747" y="11785600"/>
            <a:ext cx="6232246"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Guardian</a:t>
            </a:r>
            <a:endParaRPr lang="en-US" sz="3200" dirty="0"/>
          </a:p>
        </p:txBody>
      </p:sp>
      <p:sp>
        <p:nvSpPr>
          <p:cNvPr id="23" name="Shape 12"/>
          <p:cNvSpPr/>
          <p:nvPr/>
        </p:nvSpPr>
        <p:spPr>
          <a:xfrm>
            <a:off x="16473959" y="2946400"/>
            <a:ext cx="6096762" cy="7823200"/>
          </a:xfrm>
          <a:prstGeom prst="rect">
            <a:avLst/>
          </a:prstGeom>
          <a:noFill/>
          <a:ln/>
        </p:spPr>
      </p:sp>
      <p:pic>
        <p:nvPicPr>
          <p:cNvPr id="24"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6473959" y="2946400"/>
            <a:ext cx="6096762" cy="6096000"/>
          </a:xfrm>
          <a:prstGeom prst="rect">
            <a:avLst/>
          </a:prstGeom>
        </p:spPr>
      </p:pic>
      <p:sp>
        <p:nvSpPr>
          <p:cNvPr id="25" name="Shape 13"/>
          <p:cNvSpPr/>
          <p:nvPr/>
        </p:nvSpPr>
        <p:spPr>
          <a:xfrm>
            <a:off x="16473959" y="9245600"/>
            <a:ext cx="6096762" cy="1524000"/>
          </a:xfrm>
          <a:prstGeom prst="rect">
            <a:avLst/>
          </a:prstGeom>
          <a:noFill/>
          <a:ln/>
        </p:spPr>
      </p:sp>
      <p:sp>
        <p:nvSpPr>
          <p:cNvPr id="26" name="Shape 14"/>
          <p:cNvSpPr/>
          <p:nvPr/>
        </p:nvSpPr>
        <p:spPr>
          <a:xfrm>
            <a:off x="16473959" y="9245600"/>
            <a:ext cx="6096762" cy="1524000"/>
          </a:xfrm>
          <a:prstGeom prst="rect">
            <a:avLst/>
          </a:prstGeom>
          <a:noFill/>
          <a:ln/>
        </p:spPr>
      </p:sp>
      <p:sp>
        <p:nvSpPr>
          <p:cNvPr id="27" name="Text 15"/>
          <p:cNvSpPr/>
          <p:nvPr/>
        </p:nvSpPr>
        <p:spPr>
          <a:xfrm>
            <a:off x="16372346" y="9245600"/>
            <a:ext cx="6299987" cy="10414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Lunaria</a:t>
            </a:r>
            <a:endParaRPr lang="en-US" sz="4800" dirty="0"/>
          </a:p>
        </p:txBody>
      </p:sp>
      <p:sp>
        <p:nvSpPr>
          <p:cNvPr id="28" name="Text 16"/>
          <p:cNvSpPr/>
          <p:nvPr/>
        </p:nvSpPr>
        <p:spPr>
          <a:xfrm>
            <a:off x="16406217" y="10236200"/>
            <a:ext cx="6232246"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Moon Priestess</a:t>
            </a:r>
            <a:endParaRPr lang="en-US" sz="32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F9E9C1"/>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44556" y="1701800"/>
            <a:ext cx="11139292" cy="109855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6933" y="2336800"/>
            <a:ext cx="9894537" cy="97282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47368" y="1041400"/>
            <a:ext cx="1333667" cy="736600"/>
          </a:xfrm>
          <a:prstGeom prst="rect">
            <a:avLst/>
          </a:prstGeom>
        </p:spPr>
      </p:pic>
      <p:pic>
        <p:nvPicPr>
          <p:cNvPr id="5" name="Image 3" descr=" ">    </p:cNvPr>
          <p:cNvPicPr>
            <a:picLocks noChangeAspect="1"/>
          </p:cNvPicPr>
          <p:nvPr/>
        </p:nvPicPr>
        <p:blipFill>
          <a:blip r:embed="rId7"/>
          <a:stretch>
            <a:fillRect/>
          </a:stretch>
        </p:blipFill>
        <p:spPr>
          <a:xfrm>
            <a:off x="-3099188" y="2069212"/>
            <a:ext cx="1374947" cy="9563988"/>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8"/>
          <a:stretch>
            <a:fillRect/>
          </a:stretch>
        </p:blipFill>
        <p:spPr>
          <a:xfrm>
            <a:off x="23523340" y="10820400"/>
            <a:ext cx="711289" cy="2590800"/>
          </a:xfrm>
          <a:prstGeom prst="rect">
            <a:avLst/>
          </a:prstGeom>
        </p:spPr>
      </p:pic>
      <p:sp>
        <p:nvSpPr>
          <p:cNvPr id="8" name="Text 1"/>
          <p:cNvSpPr/>
          <p:nvPr/>
        </p:nvSpPr>
        <p:spPr>
          <a:xfrm rot="16200000">
            <a:off x="22204468" y="8326859"/>
            <a:ext cx="3645356" cy="469900"/>
          </a:xfrm>
          <a:prstGeom prst="rect">
            <a:avLst/>
          </a:prstGeom>
          <a:noFill/>
          <a:ln/>
        </p:spPr>
        <p:txBody>
          <a:bodyPr wrap="square" lIns="0" tIns="0" rIns="0" bIns="0" rtlCol="0" anchor="t"/>
          <a:lstStyle/>
          <a:p>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indent="0" marL="0">
              <a:spcAft>
                <a:spcPts val="4000"/>
              </a:spcAft>
              <a:buNone/>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9" invalidUrl="" action="" tgtFrame="" tooltip="Open https://unsplash.com/" history="1" highlightClick="0" endSnd="0">
                  <a:extLst>
                    <a:ext uri="{A12FA001-AC4F-418D-AE19-62706E023703}">
                      <ahyp:hlinkClr xmlns:ahyp="http://schemas.microsoft.com/office/drawing/2018/hyperlinkcolor" val="tx"/>
                    </a:ext>
                  </a:extLst>
                </a:hlinkClick>
              </a:rPr>
              <a:t>Unsplash</a:t>
            </a:r>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pic>
        <p:nvPicPr>
          <p:cNvPr id="9"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796349" y="2857500"/>
            <a:ext cx="13172024" cy="9842723"/>
          </a:xfrm>
          <a:prstGeom prst="rect">
            <a:avLst/>
          </a:prstGeom>
        </p:spPr>
      </p:pic>
      <p:sp>
        <p:nvSpPr>
          <p:cNvPr id="10" name="Shape 2"/>
          <p:cNvSpPr/>
          <p:nvPr/>
        </p:nvSpPr>
        <p:spPr>
          <a:xfrm>
            <a:off x="1117740" y="2565400"/>
            <a:ext cx="10339092" cy="9271000"/>
          </a:xfrm>
          <a:prstGeom prst="roundRect">
            <a:avLst>
              <a:gd name="adj" fmla="val 13710"/>
            </a:avLst>
          </a:prstGeom>
          <a:noFill/>
          <a:ln/>
        </p:spPr>
      </p:sp>
      <p:sp>
        <p:nvSpPr>
          <p:cNvPr id="11" name="Text 3"/>
          <p:cNvSpPr/>
          <p:nvPr/>
        </p:nvSpPr>
        <p:spPr>
          <a:xfrm>
            <a:off x="1930641" y="3378200"/>
            <a:ext cx="9051998" cy="3132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Thank you for choosing EaTemp</a:t>
            </a:r>
            <a:endParaRPr lang="en-US" sz="8000" dirty="0"/>
          </a:p>
        </p:txBody>
      </p:sp>
      <p:sp>
        <p:nvSpPr>
          <p:cNvPr id="12" name="Text 4"/>
          <p:cNvSpPr/>
          <p:nvPr/>
        </p:nvSpPr>
        <p:spPr>
          <a:xfrm>
            <a:off x="1930641" y="6781800"/>
            <a:ext cx="8848773" cy="4377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We offer free and high-quality slides templates for your presentations. We appreciate you choosing us and hope our templates have been helpful. </a:t>
            </a:r>
            <a:endParaRPr lang="en-US" sz="3200" dirty="0"/>
          </a:p>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As a new website, we rely on your support to grow, so please help us by sharing our site with your friends and colleagues. </a:t>
            </a:r>
            <a:endParaRPr lang="en-US" sz="32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3D4"/>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1247775"/>
            <a:ext cx="24387048" cy="1905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0629" y="0"/>
            <a:ext cx="19052" cy="13716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107357" y="1457"/>
            <a:ext cx="19052" cy="13709607"/>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12436475"/>
            <a:ext cx="24387048" cy="1905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0"/>
            <a:ext cx="1193949" cy="1206543"/>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3193099" y="0"/>
            <a:ext cx="1193949" cy="1206543"/>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3193099" y="12509457"/>
            <a:ext cx="1193949" cy="1206543"/>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0" y="12509457"/>
            <a:ext cx="1193949" cy="1206543"/>
          </a:xfrm>
          <a:prstGeom prst="rect">
            <a:avLst/>
          </a:prstGeom>
        </p:spPr>
      </p:pic>
      <p:sp>
        <p:nvSpPr>
          <p:cNvPr id="10" name="Shape 0"/>
          <p:cNvSpPr/>
          <p:nvPr/>
        </p:nvSpPr>
        <p:spPr>
          <a:xfrm>
            <a:off x="23370921" y="5257800"/>
            <a:ext cx="1016127" cy="3200400"/>
          </a:xfrm>
          <a:prstGeom prst="rect">
            <a:avLst/>
          </a:prstGeom>
          <a:noFill/>
          <a:ln/>
        </p:spPr>
      </p:sp>
      <p:pic>
        <p:nvPicPr>
          <p:cNvPr id="11" name="Image 8" descr=" ">    </p:cNvPr>
          <p:cNvPicPr>
            <a:picLocks noChangeAspect="1"/>
          </p:cNvPicPr>
          <p:nvPr/>
        </p:nvPicPr>
        <p:blipFill>
          <a:blip r:embed="rId17"/>
          <a:stretch>
            <a:fillRect/>
          </a:stretch>
        </p:blipFill>
        <p:spPr>
          <a:xfrm>
            <a:off x="23523340" y="5562600"/>
            <a:ext cx="711289" cy="2590800"/>
          </a:xfrm>
          <a:prstGeom prst="rect">
            <a:avLst/>
          </a:prstGeom>
        </p:spPr>
      </p:pic>
      <p:pic>
        <p:nvPicPr>
          <p:cNvPr id="12"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25603" y="3238500"/>
            <a:ext cx="7607885" cy="7650711"/>
          </a:xfrm>
          <a:prstGeom prst="rect">
            <a:avLst/>
          </a:prstGeom>
        </p:spPr>
      </p:pic>
      <p:sp>
        <p:nvSpPr>
          <p:cNvPr id="13" name="Text 1"/>
          <p:cNvSpPr/>
          <p:nvPr/>
        </p:nvSpPr>
        <p:spPr>
          <a:xfrm>
            <a:off x="8624378" y="1320800"/>
            <a:ext cx="13141909" cy="27643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Table of Contents</a:t>
            </a:r>
            <a:endParaRPr lang="en-US" sz="12800" dirty="0"/>
          </a:p>
        </p:txBody>
      </p:sp>
      <p:sp>
        <p:nvSpPr>
          <p:cNvPr id="14" name="Shape 2"/>
          <p:cNvSpPr/>
          <p:nvPr/>
        </p:nvSpPr>
        <p:spPr>
          <a:xfrm>
            <a:off x="6782648" y="4521200"/>
            <a:ext cx="7760670" cy="1625600"/>
          </a:xfrm>
          <a:prstGeom prst="rect">
            <a:avLst/>
          </a:prstGeom>
          <a:noFill/>
          <a:ln/>
        </p:spPr>
      </p:sp>
      <p:sp>
        <p:nvSpPr>
          <p:cNvPr id="15" name="Shape 3"/>
          <p:cNvSpPr/>
          <p:nvPr/>
        </p:nvSpPr>
        <p:spPr>
          <a:xfrm>
            <a:off x="6782648" y="4597400"/>
            <a:ext cx="5931641" cy="1473200"/>
          </a:xfrm>
          <a:prstGeom prst="rect">
            <a:avLst/>
          </a:prstGeom>
          <a:noFill/>
          <a:ln/>
        </p:spPr>
      </p:sp>
      <p:sp>
        <p:nvSpPr>
          <p:cNvPr id="16" name="Text 4"/>
          <p:cNvSpPr/>
          <p:nvPr/>
        </p:nvSpPr>
        <p:spPr>
          <a:xfrm>
            <a:off x="6579422" y="4597400"/>
            <a:ext cx="6134867" cy="1041400"/>
          </a:xfrm>
          <a:prstGeom prst="rect">
            <a:avLst/>
          </a:prstGeom>
          <a:noFill/>
          <a:ln/>
        </p:spPr>
        <p:txBody>
          <a:bodyPr wrap="square" lIns="0" tIns="0" rIns="0" bIns="0" rtlCol="0" anchor="t"/>
          <a:lstStyle/>
          <a:p>
            <a:pPr algn="r"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Introduction</a:t>
            </a:r>
            <a:endParaRPr lang="en-US" sz="4800" dirty="0"/>
          </a:p>
        </p:txBody>
      </p:sp>
      <p:sp>
        <p:nvSpPr>
          <p:cNvPr id="17" name="Text 5"/>
          <p:cNvSpPr/>
          <p:nvPr/>
        </p:nvSpPr>
        <p:spPr>
          <a:xfrm>
            <a:off x="6647164" y="5537200"/>
            <a:ext cx="6067125" cy="668867"/>
          </a:xfrm>
          <a:prstGeom prst="rect">
            <a:avLst/>
          </a:prstGeom>
          <a:noFill/>
          <a:ln/>
        </p:spPr>
        <p:txBody>
          <a:bodyPr wrap="square" lIns="0" tIns="0" rIns="0" bIns="0" rtlCol="0" anchor="t"/>
          <a:lstStyle/>
          <a:p>
            <a:pPr algn="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Extraordinary Realm</a:t>
            </a:r>
            <a:endParaRPr lang="en-US" sz="3200" dirty="0"/>
          </a:p>
        </p:txBody>
      </p:sp>
      <p:pic>
        <p:nvPicPr>
          <p:cNvPr id="18" name="Image 10" descr=" ">    </p:cNvPr>
          <p:cNvPicPr>
            <a:picLocks noChangeAspect="1"/>
          </p:cNvPicPr>
          <p:nvPr/>
        </p:nvPicPr>
        <p:blipFill>
          <a:blip r:embed="rId20"/>
          <a:stretch>
            <a:fillRect/>
          </a:stretch>
        </p:blipFill>
        <p:spPr>
          <a:xfrm>
            <a:off x="12917514" y="4521200"/>
            <a:ext cx="1625803" cy="1625600"/>
          </a:xfrm>
          <a:prstGeom prst="rect">
            <a:avLst/>
          </a:prstGeom>
        </p:spPr>
      </p:pic>
      <p:sp>
        <p:nvSpPr>
          <p:cNvPr id="19" name="Shape 6"/>
          <p:cNvSpPr/>
          <p:nvPr/>
        </p:nvSpPr>
        <p:spPr>
          <a:xfrm>
            <a:off x="12917514" y="4521200"/>
            <a:ext cx="1625803" cy="1625600"/>
          </a:xfrm>
          <a:prstGeom prst="roundRect">
            <a:avLst>
              <a:gd name="adj" fmla="val 781313"/>
            </a:avLst>
          </a:prstGeom>
          <a:noFill/>
          <a:ln w="12700">
            <a:solidFill>
              <a:srgbClr val="648254"/>
            </a:solidFill>
            <a:prstDash val="solid"/>
          </a:ln>
        </p:spPr>
      </p:sp>
      <p:sp>
        <p:nvSpPr>
          <p:cNvPr id="20" name="Text 7"/>
          <p:cNvSpPr/>
          <p:nvPr/>
        </p:nvSpPr>
        <p:spPr>
          <a:xfrm>
            <a:off x="13368421" y="4813300"/>
            <a:ext cx="723990" cy="1041400"/>
          </a:xfrm>
          <a:prstGeom prst="rect">
            <a:avLst/>
          </a:prstGeom>
          <a:noFill/>
          <a:ln/>
        </p:spPr>
        <p:txBody>
          <a:bodyPr wrap="square" lIns="0" tIns="0" rIns="0" bIns="0" rtlCol="0" anchor="ctr"/>
          <a:lstStyle/>
          <a:p>
            <a:pPr algn="ctr" indent="0" marL="0">
              <a:buNone/>
            </a:pPr>
            <a:r>
              <a:rPr lang="en-US" sz="4800" dirty="0">
                <a:solidFill>
                  <a:srgbClr val="648254">
                    <a:alpha val="100000"/>
                  </a:srgbClr>
                </a:solidFill>
                <a:latin typeface="DM Serif Display Regular" pitchFamily="34" charset="0"/>
                <a:ea typeface="DM Serif Display Regular" pitchFamily="34" charset="-122"/>
                <a:cs typeface="DM Serif Display Regular" pitchFamily="34" charset="-120"/>
              </a:rPr>
              <a:t>01</a:t>
            </a:r>
            <a:endParaRPr lang="en-US" sz="4800" dirty="0"/>
          </a:p>
        </p:txBody>
      </p:sp>
      <p:sp>
        <p:nvSpPr>
          <p:cNvPr id="21" name="Shape 8"/>
          <p:cNvSpPr/>
          <p:nvPr/>
        </p:nvSpPr>
        <p:spPr>
          <a:xfrm>
            <a:off x="15305413" y="4521200"/>
            <a:ext cx="7760670" cy="1625600"/>
          </a:xfrm>
          <a:prstGeom prst="rect">
            <a:avLst/>
          </a:prstGeom>
          <a:noFill/>
          <a:ln/>
        </p:spPr>
      </p:sp>
      <p:pic>
        <p:nvPicPr>
          <p:cNvPr id="22" name="Image 11" descr=" ">    </p:cNvPr>
          <p:cNvPicPr>
            <a:picLocks noChangeAspect="1"/>
          </p:cNvPicPr>
          <p:nvPr/>
        </p:nvPicPr>
        <p:blipFill>
          <a:blip r:embed="rId21"/>
          <a:stretch>
            <a:fillRect/>
          </a:stretch>
        </p:blipFill>
        <p:spPr>
          <a:xfrm>
            <a:off x="15305413" y="4521200"/>
            <a:ext cx="1625803" cy="1625600"/>
          </a:xfrm>
          <a:prstGeom prst="rect">
            <a:avLst/>
          </a:prstGeom>
        </p:spPr>
      </p:pic>
      <p:sp>
        <p:nvSpPr>
          <p:cNvPr id="23" name="Shape 9"/>
          <p:cNvSpPr/>
          <p:nvPr/>
        </p:nvSpPr>
        <p:spPr>
          <a:xfrm>
            <a:off x="15305413" y="4521200"/>
            <a:ext cx="1625803" cy="1625600"/>
          </a:xfrm>
          <a:prstGeom prst="roundRect">
            <a:avLst>
              <a:gd name="adj" fmla="val 781313"/>
            </a:avLst>
          </a:prstGeom>
          <a:noFill/>
          <a:ln w="12700">
            <a:solidFill>
              <a:srgbClr val="648254"/>
            </a:solidFill>
            <a:prstDash val="solid"/>
          </a:ln>
        </p:spPr>
      </p:sp>
      <p:sp>
        <p:nvSpPr>
          <p:cNvPr id="24" name="Text 10"/>
          <p:cNvSpPr/>
          <p:nvPr/>
        </p:nvSpPr>
        <p:spPr>
          <a:xfrm>
            <a:off x="15699162" y="4813300"/>
            <a:ext cx="838305" cy="1041400"/>
          </a:xfrm>
          <a:prstGeom prst="rect">
            <a:avLst/>
          </a:prstGeom>
          <a:noFill/>
          <a:ln/>
        </p:spPr>
        <p:txBody>
          <a:bodyPr wrap="square" lIns="0" tIns="0" rIns="0" bIns="0" rtlCol="0" anchor="ctr"/>
          <a:lstStyle/>
          <a:p>
            <a:pPr algn="ctr" indent="0" marL="0">
              <a:buNone/>
            </a:pPr>
            <a:r>
              <a:rPr lang="en-US" sz="4800" dirty="0">
                <a:solidFill>
                  <a:srgbClr val="648254">
                    <a:alpha val="100000"/>
                  </a:srgbClr>
                </a:solidFill>
                <a:latin typeface="DM Serif Display Regular" pitchFamily="34" charset="0"/>
                <a:ea typeface="DM Serif Display Regular" pitchFamily="34" charset="-122"/>
                <a:cs typeface="DM Serif Display Regular" pitchFamily="34" charset="-120"/>
              </a:rPr>
              <a:t>02</a:t>
            </a:r>
            <a:endParaRPr lang="en-US" sz="4800" dirty="0"/>
          </a:p>
        </p:txBody>
      </p:sp>
      <p:sp>
        <p:nvSpPr>
          <p:cNvPr id="25" name="Shape 11"/>
          <p:cNvSpPr/>
          <p:nvPr/>
        </p:nvSpPr>
        <p:spPr>
          <a:xfrm>
            <a:off x="17134442" y="4597400"/>
            <a:ext cx="5931641" cy="1473200"/>
          </a:xfrm>
          <a:prstGeom prst="rect">
            <a:avLst/>
          </a:prstGeom>
          <a:noFill/>
          <a:ln/>
        </p:spPr>
      </p:sp>
      <p:sp>
        <p:nvSpPr>
          <p:cNvPr id="26" name="Text 12"/>
          <p:cNvSpPr/>
          <p:nvPr/>
        </p:nvSpPr>
        <p:spPr>
          <a:xfrm>
            <a:off x="17134442" y="4597400"/>
            <a:ext cx="6134867"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Encounters</a:t>
            </a:r>
            <a:endParaRPr lang="en-US" sz="4800" dirty="0"/>
          </a:p>
        </p:txBody>
      </p:sp>
      <p:sp>
        <p:nvSpPr>
          <p:cNvPr id="27" name="Text 13"/>
          <p:cNvSpPr/>
          <p:nvPr/>
        </p:nvSpPr>
        <p:spPr>
          <a:xfrm>
            <a:off x="17134442" y="5537200"/>
            <a:ext cx="6067125"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Unicorn Sightings</a:t>
            </a:r>
            <a:endParaRPr lang="en-US" sz="3200" dirty="0"/>
          </a:p>
        </p:txBody>
      </p:sp>
      <p:sp>
        <p:nvSpPr>
          <p:cNvPr id="28" name="Shape 14"/>
          <p:cNvSpPr/>
          <p:nvPr/>
        </p:nvSpPr>
        <p:spPr>
          <a:xfrm>
            <a:off x="6782648" y="7505700"/>
            <a:ext cx="7760670" cy="1625600"/>
          </a:xfrm>
          <a:prstGeom prst="rect">
            <a:avLst/>
          </a:prstGeom>
          <a:noFill/>
          <a:ln/>
        </p:spPr>
      </p:sp>
      <p:sp>
        <p:nvSpPr>
          <p:cNvPr id="29" name="Shape 15"/>
          <p:cNvSpPr/>
          <p:nvPr/>
        </p:nvSpPr>
        <p:spPr>
          <a:xfrm>
            <a:off x="6782648" y="7581900"/>
            <a:ext cx="5931641" cy="1473200"/>
          </a:xfrm>
          <a:prstGeom prst="rect">
            <a:avLst/>
          </a:prstGeom>
          <a:noFill/>
          <a:ln/>
        </p:spPr>
      </p:sp>
      <p:sp>
        <p:nvSpPr>
          <p:cNvPr id="30" name="Text 16"/>
          <p:cNvSpPr/>
          <p:nvPr/>
        </p:nvSpPr>
        <p:spPr>
          <a:xfrm>
            <a:off x="6579422" y="7581900"/>
            <a:ext cx="6134867" cy="1041400"/>
          </a:xfrm>
          <a:prstGeom prst="rect">
            <a:avLst/>
          </a:prstGeom>
          <a:noFill/>
          <a:ln/>
        </p:spPr>
        <p:txBody>
          <a:bodyPr wrap="square" lIns="0" tIns="0" rIns="0" bIns="0" rtlCol="0" anchor="t"/>
          <a:lstStyle/>
          <a:p>
            <a:pPr algn="r"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Wonders</a:t>
            </a:r>
            <a:endParaRPr lang="en-US" sz="4800" dirty="0"/>
          </a:p>
        </p:txBody>
      </p:sp>
      <p:sp>
        <p:nvSpPr>
          <p:cNvPr id="31" name="Text 17"/>
          <p:cNvSpPr/>
          <p:nvPr/>
        </p:nvSpPr>
        <p:spPr>
          <a:xfrm>
            <a:off x="6647164" y="8521700"/>
            <a:ext cx="6067125" cy="668867"/>
          </a:xfrm>
          <a:prstGeom prst="rect">
            <a:avLst/>
          </a:prstGeom>
          <a:noFill/>
          <a:ln/>
        </p:spPr>
        <p:txBody>
          <a:bodyPr wrap="square" lIns="0" tIns="0" rIns="0" bIns="0" rtlCol="0" anchor="t"/>
          <a:lstStyle/>
          <a:p>
            <a:pPr algn="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Wishes Granted</a:t>
            </a:r>
            <a:endParaRPr lang="en-US" sz="3200" dirty="0"/>
          </a:p>
        </p:txBody>
      </p:sp>
      <p:pic>
        <p:nvPicPr>
          <p:cNvPr id="32" name="Image 12" descr=" ">    </p:cNvPr>
          <p:cNvPicPr>
            <a:picLocks noChangeAspect="1"/>
          </p:cNvPicPr>
          <p:nvPr/>
        </p:nvPicPr>
        <p:blipFill>
          <a:blip r:embed="rId22"/>
          <a:stretch>
            <a:fillRect/>
          </a:stretch>
        </p:blipFill>
        <p:spPr>
          <a:xfrm>
            <a:off x="12917514" y="7505700"/>
            <a:ext cx="1625803" cy="1625600"/>
          </a:xfrm>
          <a:prstGeom prst="rect">
            <a:avLst/>
          </a:prstGeom>
        </p:spPr>
      </p:pic>
      <p:sp>
        <p:nvSpPr>
          <p:cNvPr id="33" name="Shape 18"/>
          <p:cNvSpPr/>
          <p:nvPr/>
        </p:nvSpPr>
        <p:spPr>
          <a:xfrm>
            <a:off x="12917514" y="7505700"/>
            <a:ext cx="1625803" cy="1625600"/>
          </a:xfrm>
          <a:prstGeom prst="roundRect">
            <a:avLst>
              <a:gd name="adj" fmla="val 781313"/>
            </a:avLst>
          </a:prstGeom>
          <a:noFill/>
          <a:ln w="12700">
            <a:solidFill>
              <a:srgbClr val="648254"/>
            </a:solidFill>
            <a:prstDash val="solid"/>
          </a:ln>
        </p:spPr>
      </p:sp>
      <p:sp>
        <p:nvSpPr>
          <p:cNvPr id="34" name="Text 19"/>
          <p:cNvSpPr/>
          <p:nvPr/>
        </p:nvSpPr>
        <p:spPr>
          <a:xfrm>
            <a:off x="13311264" y="7797800"/>
            <a:ext cx="838305" cy="1041400"/>
          </a:xfrm>
          <a:prstGeom prst="rect">
            <a:avLst/>
          </a:prstGeom>
          <a:noFill/>
          <a:ln/>
        </p:spPr>
        <p:txBody>
          <a:bodyPr wrap="square" lIns="0" tIns="0" rIns="0" bIns="0" rtlCol="0" anchor="ctr"/>
          <a:lstStyle/>
          <a:p>
            <a:pPr algn="ctr" indent="0" marL="0">
              <a:buNone/>
            </a:pPr>
            <a:r>
              <a:rPr lang="en-US" sz="4800" dirty="0">
                <a:solidFill>
                  <a:srgbClr val="648254">
                    <a:alpha val="100000"/>
                  </a:srgbClr>
                </a:solidFill>
                <a:latin typeface="DM Serif Display Regular" pitchFamily="34" charset="0"/>
                <a:ea typeface="DM Serif Display Regular" pitchFamily="34" charset="-122"/>
                <a:cs typeface="DM Serif Display Regular" pitchFamily="34" charset="-120"/>
              </a:rPr>
              <a:t>03</a:t>
            </a:r>
            <a:endParaRPr lang="en-US" sz="4800" dirty="0"/>
          </a:p>
        </p:txBody>
      </p:sp>
      <p:sp>
        <p:nvSpPr>
          <p:cNvPr id="35" name="Shape 20"/>
          <p:cNvSpPr/>
          <p:nvPr/>
        </p:nvSpPr>
        <p:spPr>
          <a:xfrm>
            <a:off x="15305413" y="7505700"/>
            <a:ext cx="7760670" cy="1625600"/>
          </a:xfrm>
          <a:prstGeom prst="rect">
            <a:avLst/>
          </a:prstGeom>
          <a:noFill/>
          <a:ln/>
        </p:spPr>
      </p:sp>
      <p:pic>
        <p:nvPicPr>
          <p:cNvPr id="36" name="Image 13" descr=" ">    </p:cNvPr>
          <p:cNvPicPr>
            <a:picLocks noChangeAspect="1"/>
          </p:cNvPicPr>
          <p:nvPr/>
        </p:nvPicPr>
        <p:blipFill>
          <a:blip r:embed="rId23"/>
          <a:stretch>
            <a:fillRect/>
          </a:stretch>
        </p:blipFill>
        <p:spPr>
          <a:xfrm>
            <a:off x="15305413" y="7505700"/>
            <a:ext cx="1625803" cy="1625600"/>
          </a:xfrm>
          <a:prstGeom prst="rect">
            <a:avLst/>
          </a:prstGeom>
        </p:spPr>
      </p:pic>
      <p:sp>
        <p:nvSpPr>
          <p:cNvPr id="37" name="Shape 21"/>
          <p:cNvSpPr/>
          <p:nvPr/>
        </p:nvSpPr>
        <p:spPr>
          <a:xfrm>
            <a:off x="15305413" y="7505700"/>
            <a:ext cx="1625803" cy="1625600"/>
          </a:xfrm>
          <a:prstGeom prst="roundRect">
            <a:avLst>
              <a:gd name="adj" fmla="val 781313"/>
            </a:avLst>
          </a:prstGeom>
          <a:noFill/>
          <a:ln w="12700">
            <a:solidFill>
              <a:srgbClr val="648254"/>
            </a:solidFill>
            <a:prstDash val="solid"/>
          </a:ln>
        </p:spPr>
      </p:sp>
      <p:sp>
        <p:nvSpPr>
          <p:cNvPr id="38" name="Text 22"/>
          <p:cNvSpPr/>
          <p:nvPr/>
        </p:nvSpPr>
        <p:spPr>
          <a:xfrm>
            <a:off x="15699162" y="7797800"/>
            <a:ext cx="838305" cy="1041400"/>
          </a:xfrm>
          <a:prstGeom prst="rect">
            <a:avLst/>
          </a:prstGeom>
          <a:noFill/>
          <a:ln/>
        </p:spPr>
        <p:txBody>
          <a:bodyPr wrap="square" lIns="0" tIns="0" rIns="0" bIns="0" rtlCol="0" anchor="ctr"/>
          <a:lstStyle/>
          <a:p>
            <a:pPr algn="ctr" indent="0" marL="0">
              <a:buNone/>
            </a:pPr>
            <a:r>
              <a:rPr lang="en-US" sz="4800" dirty="0">
                <a:solidFill>
                  <a:srgbClr val="648254">
                    <a:alpha val="100000"/>
                  </a:srgbClr>
                </a:solidFill>
                <a:latin typeface="DM Serif Display Regular" pitchFamily="34" charset="0"/>
                <a:ea typeface="DM Serif Display Regular" pitchFamily="34" charset="-122"/>
                <a:cs typeface="DM Serif Display Regular" pitchFamily="34" charset="-120"/>
              </a:rPr>
              <a:t>04</a:t>
            </a:r>
            <a:endParaRPr lang="en-US" sz="4800" dirty="0"/>
          </a:p>
        </p:txBody>
      </p:sp>
      <p:sp>
        <p:nvSpPr>
          <p:cNvPr id="39" name="Shape 23"/>
          <p:cNvSpPr/>
          <p:nvPr/>
        </p:nvSpPr>
        <p:spPr>
          <a:xfrm>
            <a:off x="17134442" y="7581900"/>
            <a:ext cx="5931641" cy="1473200"/>
          </a:xfrm>
          <a:prstGeom prst="rect">
            <a:avLst/>
          </a:prstGeom>
          <a:noFill/>
          <a:ln/>
        </p:spPr>
      </p:sp>
      <p:sp>
        <p:nvSpPr>
          <p:cNvPr id="40" name="Text 24"/>
          <p:cNvSpPr/>
          <p:nvPr/>
        </p:nvSpPr>
        <p:spPr>
          <a:xfrm>
            <a:off x="17134442" y="7581900"/>
            <a:ext cx="6134867"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Magic</a:t>
            </a:r>
            <a:endParaRPr lang="en-US" sz="4800" dirty="0"/>
          </a:p>
        </p:txBody>
      </p:sp>
      <p:sp>
        <p:nvSpPr>
          <p:cNvPr id="41" name="Text 25"/>
          <p:cNvSpPr/>
          <p:nvPr/>
        </p:nvSpPr>
        <p:spPr>
          <a:xfrm>
            <a:off x="17134442" y="8521700"/>
            <a:ext cx="6067125"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Spellcasting</a:t>
            </a:r>
            <a:endParaRPr lang="en-US" sz="3200" dirty="0"/>
          </a:p>
        </p:txBody>
      </p:sp>
      <p:sp>
        <p:nvSpPr>
          <p:cNvPr id="42" name="Shape 26"/>
          <p:cNvSpPr/>
          <p:nvPr/>
        </p:nvSpPr>
        <p:spPr>
          <a:xfrm>
            <a:off x="6782648" y="10490200"/>
            <a:ext cx="7760670" cy="1625600"/>
          </a:xfrm>
          <a:prstGeom prst="rect">
            <a:avLst/>
          </a:prstGeom>
          <a:noFill/>
          <a:ln/>
        </p:spPr>
      </p:sp>
      <p:sp>
        <p:nvSpPr>
          <p:cNvPr id="43" name="Shape 27"/>
          <p:cNvSpPr/>
          <p:nvPr/>
        </p:nvSpPr>
        <p:spPr>
          <a:xfrm>
            <a:off x="6782648" y="10566400"/>
            <a:ext cx="5931641" cy="1473200"/>
          </a:xfrm>
          <a:prstGeom prst="rect">
            <a:avLst/>
          </a:prstGeom>
          <a:noFill/>
          <a:ln/>
        </p:spPr>
      </p:sp>
      <p:sp>
        <p:nvSpPr>
          <p:cNvPr id="44" name="Text 28"/>
          <p:cNvSpPr/>
          <p:nvPr/>
        </p:nvSpPr>
        <p:spPr>
          <a:xfrm>
            <a:off x="6579422" y="10566400"/>
            <a:ext cx="6134867" cy="1041400"/>
          </a:xfrm>
          <a:prstGeom prst="rect">
            <a:avLst/>
          </a:prstGeom>
          <a:noFill/>
          <a:ln/>
        </p:spPr>
        <p:txBody>
          <a:bodyPr wrap="square" lIns="0" tIns="0" rIns="0" bIns="0" rtlCol="0" anchor="t"/>
          <a:lstStyle/>
          <a:p>
            <a:pPr algn="r"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Adventure</a:t>
            </a:r>
            <a:endParaRPr lang="en-US" sz="4800" dirty="0"/>
          </a:p>
        </p:txBody>
      </p:sp>
      <p:sp>
        <p:nvSpPr>
          <p:cNvPr id="45" name="Text 29"/>
          <p:cNvSpPr/>
          <p:nvPr/>
        </p:nvSpPr>
        <p:spPr>
          <a:xfrm>
            <a:off x="6647164" y="11506200"/>
            <a:ext cx="6067125" cy="668867"/>
          </a:xfrm>
          <a:prstGeom prst="rect">
            <a:avLst/>
          </a:prstGeom>
          <a:noFill/>
          <a:ln/>
        </p:spPr>
        <p:txBody>
          <a:bodyPr wrap="square" lIns="0" tIns="0" rIns="0" bIns="0" rtlCol="0" anchor="t"/>
          <a:lstStyle/>
          <a:p>
            <a:pPr algn="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Happily Ever After</a:t>
            </a:r>
            <a:endParaRPr lang="en-US" sz="3200" dirty="0"/>
          </a:p>
        </p:txBody>
      </p:sp>
      <p:pic>
        <p:nvPicPr>
          <p:cNvPr id="46" name="Image 14" descr=" ">    </p:cNvPr>
          <p:cNvPicPr>
            <a:picLocks noChangeAspect="1"/>
          </p:cNvPicPr>
          <p:nvPr/>
        </p:nvPicPr>
        <p:blipFill>
          <a:blip r:embed="rId24"/>
          <a:stretch>
            <a:fillRect/>
          </a:stretch>
        </p:blipFill>
        <p:spPr>
          <a:xfrm>
            <a:off x="12917514" y="10490200"/>
            <a:ext cx="1625803" cy="1625600"/>
          </a:xfrm>
          <a:prstGeom prst="rect">
            <a:avLst/>
          </a:prstGeom>
        </p:spPr>
      </p:pic>
      <p:sp>
        <p:nvSpPr>
          <p:cNvPr id="47" name="Shape 30"/>
          <p:cNvSpPr/>
          <p:nvPr/>
        </p:nvSpPr>
        <p:spPr>
          <a:xfrm>
            <a:off x="12917514" y="10490200"/>
            <a:ext cx="1625803" cy="1625600"/>
          </a:xfrm>
          <a:prstGeom prst="roundRect">
            <a:avLst>
              <a:gd name="adj" fmla="val 781313"/>
            </a:avLst>
          </a:prstGeom>
          <a:noFill/>
          <a:ln w="12700">
            <a:solidFill>
              <a:srgbClr val="648254"/>
            </a:solidFill>
            <a:prstDash val="solid"/>
          </a:ln>
        </p:spPr>
      </p:sp>
      <p:sp>
        <p:nvSpPr>
          <p:cNvPr id="48" name="Text 31"/>
          <p:cNvSpPr/>
          <p:nvPr/>
        </p:nvSpPr>
        <p:spPr>
          <a:xfrm>
            <a:off x="13311264" y="10782300"/>
            <a:ext cx="838305" cy="1041400"/>
          </a:xfrm>
          <a:prstGeom prst="rect">
            <a:avLst/>
          </a:prstGeom>
          <a:noFill/>
          <a:ln/>
        </p:spPr>
        <p:txBody>
          <a:bodyPr wrap="square" lIns="0" tIns="0" rIns="0" bIns="0" rtlCol="0" anchor="ctr"/>
          <a:lstStyle/>
          <a:p>
            <a:pPr algn="ctr" indent="0" marL="0">
              <a:buNone/>
            </a:pPr>
            <a:r>
              <a:rPr lang="en-US" sz="4800" dirty="0">
                <a:solidFill>
                  <a:srgbClr val="648254">
                    <a:alpha val="100000"/>
                  </a:srgbClr>
                </a:solidFill>
                <a:latin typeface="DM Serif Display Regular" pitchFamily="34" charset="0"/>
                <a:ea typeface="DM Serif Display Regular" pitchFamily="34" charset="-122"/>
                <a:cs typeface="DM Serif Display Regular" pitchFamily="34" charset="-120"/>
              </a:rPr>
              <a:t>05</a:t>
            </a:r>
            <a:endParaRPr lang="en-US" sz="4800" dirty="0"/>
          </a:p>
        </p:txBody>
      </p:sp>
      <p:sp>
        <p:nvSpPr>
          <p:cNvPr id="49" name="Shape 32"/>
          <p:cNvSpPr/>
          <p:nvPr/>
        </p:nvSpPr>
        <p:spPr>
          <a:xfrm>
            <a:off x="15305413" y="10490200"/>
            <a:ext cx="7760670" cy="1625600"/>
          </a:xfrm>
          <a:prstGeom prst="rect">
            <a:avLst/>
          </a:prstGeom>
          <a:noFill/>
          <a:ln/>
        </p:spPr>
      </p:sp>
      <p:pic>
        <p:nvPicPr>
          <p:cNvPr id="50" name="Image 15" descr=" ">    </p:cNvPr>
          <p:cNvPicPr>
            <a:picLocks noChangeAspect="1"/>
          </p:cNvPicPr>
          <p:nvPr/>
        </p:nvPicPr>
        <p:blipFill>
          <a:blip r:embed="rId25"/>
          <a:stretch>
            <a:fillRect/>
          </a:stretch>
        </p:blipFill>
        <p:spPr>
          <a:xfrm>
            <a:off x="15305413" y="10490200"/>
            <a:ext cx="1625803" cy="1625600"/>
          </a:xfrm>
          <a:prstGeom prst="rect">
            <a:avLst/>
          </a:prstGeom>
        </p:spPr>
      </p:pic>
      <p:sp>
        <p:nvSpPr>
          <p:cNvPr id="51" name="Shape 33"/>
          <p:cNvSpPr/>
          <p:nvPr/>
        </p:nvSpPr>
        <p:spPr>
          <a:xfrm>
            <a:off x="15305413" y="10490200"/>
            <a:ext cx="1625803" cy="1625600"/>
          </a:xfrm>
          <a:prstGeom prst="roundRect">
            <a:avLst>
              <a:gd name="adj" fmla="val 781313"/>
            </a:avLst>
          </a:prstGeom>
          <a:noFill/>
          <a:ln w="12700">
            <a:solidFill>
              <a:srgbClr val="648254"/>
            </a:solidFill>
            <a:prstDash val="solid"/>
          </a:ln>
        </p:spPr>
      </p:sp>
      <p:sp>
        <p:nvSpPr>
          <p:cNvPr id="52" name="Text 34"/>
          <p:cNvSpPr/>
          <p:nvPr/>
        </p:nvSpPr>
        <p:spPr>
          <a:xfrm>
            <a:off x="15699162" y="10782300"/>
            <a:ext cx="838305" cy="1041400"/>
          </a:xfrm>
          <a:prstGeom prst="rect">
            <a:avLst/>
          </a:prstGeom>
          <a:noFill/>
          <a:ln/>
        </p:spPr>
        <p:txBody>
          <a:bodyPr wrap="square" lIns="0" tIns="0" rIns="0" bIns="0" rtlCol="0" anchor="ctr"/>
          <a:lstStyle/>
          <a:p>
            <a:pPr algn="ctr" indent="0" marL="0">
              <a:buNone/>
            </a:pPr>
            <a:r>
              <a:rPr lang="en-US" sz="4800" dirty="0">
                <a:solidFill>
                  <a:srgbClr val="648254">
                    <a:alpha val="100000"/>
                  </a:srgbClr>
                </a:solidFill>
                <a:latin typeface="DM Serif Display Regular" pitchFamily="34" charset="0"/>
                <a:ea typeface="DM Serif Display Regular" pitchFamily="34" charset="-122"/>
                <a:cs typeface="DM Serif Display Regular" pitchFamily="34" charset="-120"/>
              </a:rPr>
              <a:t>06</a:t>
            </a:r>
            <a:endParaRPr lang="en-US" sz="4800" dirty="0"/>
          </a:p>
        </p:txBody>
      </p:sp>
      <p:sp>
        <p:nvSpPr>
          <p:cNvPr id="53" name="Shape 35"/>
          <p:cNvSpPr/>
          <p:nvPr/>
        </p:nvSpPr>
        <p:spPr>
          <a:xfrm>
            <a:off x="17134442" y="10566400"/>
            <a:ext cx="5931641" cy="1473200"/>
          </a:xfrm>
          <a:prstGeom prst="rect">
            <a:avLst/>
          </a:prstGeom>
          <a:noFill/>
          <a:ln/>
        </p:spPr>
      </p:sp>
      <p:sp>
        <p:nvSpPr>
          <p:cNvPr id="54" name="Text 36"/>
          <p:cNvSpPr/>
          <p:nvPr/>
        </p:nvSpPr>
        <p:spPr>
          <a:xfrm>
            <a:off x="17134442" y="10566400"/>
            <a:ext cx="6134867"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Conclusion</a:t>
            </a:r>
            <a:endParaRPr lang="en-US" sz="4800" dirty="0"/>
          </a:p>
        </p:txBody>
      </p:sp>
      <p:sp>
        <p:nvSpPr>
          <p:cNvPr id="55" name="Text 37"/>
          <p:cNvSpPr/>
          <p:nvPr/>
        </p:nvSpPr>
        <p:spPr>
          <a:xfrm>
            <a:off x="17134442" y="11506200"/>
            <a:ext cx="6067125"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Embrace the Fantasy</a:t>
            </a:r>
            <a:endParaRPr lang="en-US" sz="3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3D4"/>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2941480" y="5397500"/>
            <a:ext cx="878822" cy="878712"/>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361903" y="5836921"/>
            <a:ext cx="38105" cy="6887208"/>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8870" y="7438517"/>
            <a:ext cx="878822" cy="878712"/>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9165" y="990600"/>
            <a:ext cx="38105" cy="6887211"/>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Text 1"/>
          <p:cNvSpPr/>
          <p:nvPr/>
        </p:nvSpPr>
        <p:spPr>
          <a:xfrm>
            <a:off x="2959470" y="2743200"/>
            <a:ext cx="14602592" cy="1735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The Realm of the Extraordinary</a:t>
            </a:r>
            <a:endParaRPr lang="en-US" sz="8000" dirty="0"/>
          </a:p>
        </p:txBody>
      </p:sp>
      <p:sp>
        <p:nvSpPr>
          <p:cNvPr id="9" name="Text 2"/>
          <p:cNvSpPr/>
          <p:nvPr/>
        </p:nvSpPr>
        <p:spPr>
          <a:xfrm>
            <a:off x="2959470" y="4737100"/>
            <a:ext cx="8861474" cy="54694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10" name="Text 3"/>
          <p:cNvSpPr/>
          <p:nvPr/>
        </p:nvSpPr>
        <p:spPr>
          <a:xfrm>
            <a:off x="12701588" y="4737100"/>
            <a:ext cx="8861474" cy="54694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3D4"/>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3097837" y="79121"/>
            <a:ext cx="38105" cy="13636879"/>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1106" y="79121"/>
            <a:ext cx="38105" cy="13636879"/>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70159" y="12426950"/>
            <a:ext cx="21846731" cy="381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12344400"/>
            <a:ext cx="1384225" cy="13716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011847" y="12446000"/>
            <a:ext cx="1375201" cy="12700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57816" y="0"/>
            <a:ext cx="4075609" cy="2062355"/>
          </a:xfrm>
          <a:prstGeom prst="rect">
            <a:avLst/>
          </a:prstGeom>
        </p:spPr>
      </p:pic>
      <p:sp>
        <p:nvSpPr>
          <p:cNvPr id="8" name="Shape 0"/>
          <p:cNvSpPr/>
          <p:nvPr/>
        </p:nvSpPr>
        <p:spPr>
          <a:xfrm>
            <a:off x="23370921" y="90424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9347200"/>
            <a:ext cx="711289" cy="2590800"/>
          </a:xfrm>
          <a:prstGeom prst="rect">
            <a:avLst/>
          </a:prstGeom>
        </p:spPr>
      </p:pic>
      <p:pic>
        <p:nvPicPr>
          <p:cNvPr id="10"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0" y="0"/>
            <a:ext cx="24387048" cy="8305800"/>
          </a:xfrm>
          <a:prstGeom prst="rect">
            <a:avLst/>
          </a:prstGeom>
        </p:spPr>
      </p:pic>
      <p:sp>
        <p:nvSpPr>
          <p:cNvPr id="11" name="Shape 1"/>
          <p:cNvSpPr/>
          <p:nvPr/>
        </p:nvSpPr>
        <p:spPr>
          <a:xfrm>
            <a:off x="1816327" y="9194800"/>
            <a:ext cx="9907238" cy="2641600"/>
          </a:xfrm>
          <a:prstGeom prst="rect">
            <a:avLst/>
          </a:prstGeom>
          <a:noFill/>
          <a:ln/>
        </p:spPr>
      </p:sp>
      <p:pic>
        <p:nvPicPr>
          <p:cNvPr id="12"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778222" y="9664700"/>
            <a:ext cx="1818141" cy="1701800"/>
          </a:xfrm>
          <a:prstGeom prst="rect">
            <a:avLst/>
          </a:prstGeom>
        </p:spPr>
      </p:pic>
      <p:sp>
        <p:nvSpPr>
          <p:cNvPr id="13" name="Shape 2"/>
          <p:cNvSpPr/>
          <p:nvPr/>
        </p:nvSpPr>
        <p:spPr>
          <a:xfrm>
            <a:off x="3964709" y="9194800"/>
            <a:ext cx="7758856" cy="2641600"/>
          </a:xfrm>
          <a:prstGeom prst="rect">
            <a:avLst/>
          </a:prstGeom>
          <a:noFill/>
          <a:ln/>
        </p:spPr>
      </p:sp>
      <p:sp>
        <p:nvSpPr>
          <p:cNvPr id="14" name="Text 3"/>
          <p:cNvSpPr/>
          <p:nvPr/>
        </p:nvSpPr>
        <p:spPr>
          <a:xfrm>
            <a:off x="3964709" y="9194800"/>
            <a:ext cx="7962081"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Unicorn Sightings</a:t>
            </a:r>
            <a:endParaRPr lang="en-US" sz="4800" dirty="0"/>
          </a:p>
        </p:txBody>
      </p:sp>
      <p:sp>
        <p:nvSpPr>
          <p:cNvPr id="15" name="Text 4"/>
          <p:cNvSpPr/>
          <p:nvPr/>
        </p:nvSpPr>
        <p:spPr>
          <a:xfrm>
            <a:off x="3964709" y="10236200"/>
            <a:ext cx="7894339"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unicorns spotted in the fantasy realm and the beauty and mystery.</a:t>
            </a:r>
            <a:endParaRPr lang="en-US" sz="3200" dirty="0"/>
          </a:p>
        </p:txBody>
      </p:sp>
      <p:sp>
        <p:nvSpPr>
          <p:cNvPr id="16" name="Shape 5"/>
          <p:cNvSpPr/>
          <p:nvPr/>
        </p:nvSpPr>
        <p:spPr>
          <a:xfrm>
            <a:off x="12676184" y="9194800"/>
            <a:ext cx="9907238" cy="2641600"/>
          </a:xfrm>
          <a:prstGeom prst="rect">
            <a:avLst/>
          </a:prstGeom>
          <a:noFill/>
          <a:ln/>
        </p:spPr>
      </p:sp>
      <p:pic>
        <p:nvPicPr>
          <p:cNvPr id="17"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2638080" y="9664700"/>
            <a:ext cx="1082658" cy="1701800"/>
          </a:xfrm>
          <a:prstGeom prst="rect">
            <a:avLst/>
          </a:prstGeom>
        </p:spPr>
      </p:pic>
      <p:sp>
        <p:nvSpPr>
          <p:cNvPr id="18" name="Shape 6"/>
          <p:cNvSpPr/>
          <p:nvPr/>
        </p:nvSpPr>
        <p:spPr>
          <a:xfrm>
            <a:off x="14089084" y="9194800"/>
            <a:ext cx="8494338" cy="2641600"/>
          </a:xfrm>
          <a:prstGeom prst="rect">
            <a:avLst/>
          </a:prstGeom>
          <a:noFill/>
          <a:ln/>
        </p:spPr>
      </p:sp>
      <p:sp>
        <p:nvSpPr>
          <p:cNvPr id="19" name="Text 7"/>
          <p:cNvSpPr/>
          <p:nvPr/>
        </p:nvSpPr>
        <p:spPr>
          <a:xfrm>
            <a:off x="14089084" y="9194800"/>
            <a:ext cx="8697563"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Dragon Taming</a:t>
            </a:r>
            <a:endParaRPr lang="en-US" sz="4800" dirty="0"/>
          </a:p>
        </p:txBody>
      </p:sp>
      <p:sp>
        <p:nvSpPr>
          <p:cNvPr id="20" name="Text 8"/>
          <p:cNvSpPr/>
          <p:nvPr/>
        </p:nvSpPr>
        <p:spPr>
          <a:xfrm>
            <a:off x="14089084" y="10236200"/>
            <a:ext cx="8629821"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3D4"/>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1247775"/>
            <a:ext cx="24387048" cy="1905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0629" y="0"/>
            <a:ext cx="19052" cy="13716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107357" y="1457"/>
            <a:ext cx="19052" cy="13709607"/>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12436475"/>
            <a:ext cx="24387048" cy="1905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0"/>
            <a:ext cx="1193949" cy="1206543"/>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3193099" y="0"/>
            <a:ext cx="1193949" cy="1206543"/>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3193099" y="12509457"/>
            <a:ext cx="1193949" cy="1206543"/>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0" y="12509457"/>
            <a:ext cx="1193949" cy="1206543"/>
          </a:xfrm>
          <a:prstGeom prst="rect">
            <a:avLst/>
          </a:prstGeom>
        </p:spPr>
      </p:pic>
      <p:sp>
        <p:nvSpPr>
          <p:cNvPr id="10" name="Shape 0"/>
          <p:cNvSpPr/>
          <p:nvPr/>
        </p:nvSpPr>
        <p:spPr>
          <a:xfrm>
            <a:off x="23370921" y="5257800"/>
            <a:ext cx="1016127" cy="3200400"/>
          </a:xfrm>
          <a:prstGeom prst="rect">
            <a:avLst/>
          </a:prstGeom>
          <a:noFill/>
          <a:ln/>
        </p:spPr>
      </p:sp>
      <p:pic>
        <p:nvPicPr>
          <p:cNvPr id="11" name="Image 8" descr=" ">    </p:cNvPr>
          <p:cNvPicPr>
            <a:picLocks noChangeAspect="1"/>
          </p:cNvPicPr>
          <p:nvPr/>
        </p:nvPicPr>
        <p:blipFill>
          <a:blip r:embed="rId17"/>
          <a:stretch>
            <a:fillRect/>
          </a:stretch>
        </p:blipFill>
        <p:spPr>
          <a:xfrm>
            <a:off x="23523340" y="5562600"/>
            <a:ext cx="711289" cy="2590800"/>
          </a:xfrm>
          <a:prstGeom prst="rect">
            <a:avLst/>
          </a:prstGeom>
        </p:spPr>
      </p:pic>
      <p:sp>
        <p:nvSpPr>
          <p:cNvPr id="12" name="Shape 1"/>
          <p:cNvSpPr/>
          <p:nvPr/>
        </p:nvSpPr>
        <p:spPr>
          <a:xfrm>
            <a:off x="1981448" y="2501900"/>
            <a:ext cx="6350794" cy="8763000"/>
          </a:xfrm>
          <a:prstGeom prst="rect">
            <a:avLst/>
          </a:prstGeom>
          <a:noFill/>
          <a:ln/>
        </p:spPr>
      </p:sp>
      <p:sp>
        <p:nvSpPr>
          <p:cNvPr id="13" name="Shape 2"/>
          <p:cNvSpPr/>
          <p:nvPr/>
        </p:nvSpPr>
        <p:spPr>
          <a:xfrm>
            <a:off x="1981448" y="2501900"/>
            <a:ext cx="4788498" cy="838200"/>
          </a:xfrm>
          <a:prstGeom prst="rect">
            <a:avLst/>
          </a:prstGeom>
          <a:noFill/>
          <a:ln/>
        </p:spPr>
      </p:sp>
      <p:sp>
        <p:nvSpPr>
          <p:cNvPr id="14" name="Text 3"/>
          <p:cNvSpPr/>
          <p:nvPr/>
        </p:nvSpPr>
        <p:spPr>
          <a:xfrm>
            <a:off x="1981448" y="2501900"/>
            <a:ext cx="4991724"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Unicorn Sightings</a:t>
            </a:r>
            <a:endParaRPr lang="en-US" sz="4800" dirty="0"/>
          </a:p>
        </p:txBody>
      </p:sp>
      <p:sp>
        <p:nvSpPr>
          <p:cNvPr id="15" name="Shape 4"/>
          <p:cNvSpPr/>
          <p:nvPr/>
        </p:nvSpPr>
        <p:spPr>
          <a:xfrm>
            <a:off x="1981448" y="3949700"/>
            <a:ext cx="6350794" cy="2133600"/>
          </a:xfrm>
          <a:prstGeom prst="rect">
            <a:avLst/>
          </a:prstGeom>
          <a:noFill/>
          <a:ln/>
        </p:spPr>
      </p:sp>
      <p:sp>
        <p:nvSpPr>
          <p:cNvPr id="16" name="Text 5"/>
          <p:cNvSpPr/>
          <p:nvPr/>
        </p:nvSpPr>
        <p:spPr>
          <a:xfrm>
            <a:off x="1981448" y="3949700"/>
            <a:ext cx="6486277" cy="2269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unicorns spotted in the fantasy realm and the beauty and mystery.</a:t>
            </a:r>
            <a:endParaRPr lang="en-US" sz="3200" dirty="0"/>
          </a:p>
        </p:txBody>
      </p:sp>
      <p:pic>
        <p:nvPicPr>
          <p:cNvPr id="17"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981448" y="6692900"/>
            <a:ext cx="6350794" cy="4572000"/>
          </a:xfrm>
          <a:prstGeom prst="rect">
            <a:avLst/>
          </a:prstGeom>
        </p:spPr>
      </p:pic>
      <p:sp>
        <p:nvSpPr>
          <p:cNvPr id="18" name="Shape 6"/>
          <p:cNvSpPr/>
          <p:nvPr/>
        </p:nvSpPr>
        <p:spPr>
          <a:xfrm>
            <a:off x="16054807" y="2501900"/>
            <a:ext cx="6350794" cy="8763000"/>
          </a:xfrm>
          <a:prstGeom prst="rect">
            <a:avLst/>
          </a:prstGeom>
          <a:noFill/>
          <a:ln/>
        </p:spPr>
      </p:sp>
      <p:sp>
        <p:nvSpPr>
          <p:cNvPr id="19" name="Shape 7"/>
          <p:cNvSpPr/>
          <p:nvPr/>
        </p:nvSpPr>
        <p:spPr>
          <a:xfrm>
            <a:off x="16054807" y="2501900"/>
            <a:ext cx="4788498" cy="838200"/>
          </a:xfrm>
          <a:prstGeom prst="rect">
            <a:avLst/>
          </a:prstGeom>
          <a:noFill/>
          <a:ln/>
        </p:spPr>
      </p:sp>
      <p:sp>
        <p:nvSpPr>
          <p:cNvPr id="20" name="Text 8"/>
          <p:cNvSpPr/>
          <p:nvPr/>
        </p:nvSpPr>
        <p:spPr>
          <a:xfrm>
            <a:off x="16054807" y="2501900"/>
            <a:ext cx="4991724"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Unicorn Sightings</a:t>
            </a:r>
            <a:endParaRPr lang="en-US" sz="4800" dirty="0"/>
          </a:p>
        </p:txBody>
      </p:sp>
      <p:sp>
        <p:nvSpPr>
          <p:cNvPr id="21" name="Shape 9"/>
          <p:cNvSpPr/>
          <p:nvPr/>
        </p:nvSpPr>
        <p:spPr>
          <a:xfrm>
            <a:off x="16054807" y="3949700"/>
            <a:ext cx="6350794" cy="2133600"/>
          </a:xfrm>
          <a:prstGeom prst="rect">
            <a:avLst/>
          </a:prstGeom>
          <a:noFill/>
          <a:ln/>
        </p:spPr>
      </p:sp>
      <p:sp>
        <p:nvSpPr>
          <p:cNvPr id="22" name="Text 10"/>
          <p:cNvSpPr/>
          <p:nvPr/>
        </p:nvSpPr>
        <p:spPr>
          <a:xfrm>
            <a:off x="16054807" y="3949700"/>
            <a:ext cx="6486277" cy="2269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unicorns spotted in the fantasy realm and the beauty and mystery.</a:t>
            </a:r>
            <a:endParaRPr lang="en-US" sz="3200" dirty="0"/>
          </a:p>
        </p:txBody>
      </p:sp>
      <p:pic>
        <p:nvPicPr>
          <p:cNvPr id="23"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6054807" y="6692900"/>
            <a:ext cx="6350794" cy="4572000"/>
          </a:xfrm>
          <a:prstGeom prst="rect">
            <a:avLst/>
          </a:prstGeom>
        </p:spPr>
      </p:pic>
      <p:sp>
        <p:nvSpPr>
          <p:cNvPr id="24" name="Shape 11"/>
          <p:cNvSpPr/>
          <p:nvPr/>
        </p:nvSpPr>
        <p:spPr>
          <a:xfrm>
            <a:off x="9018127" y="2501900"/>
            <a:ext cx="6350794" cy="8763000"/>
          </a:xfrm>
          <a:prstGeom prst="rect">
            <a:avLst/>
          </a:prstGeom>
          <a:noFill/>
          <a:ln/>
        </p:spPr>
      </p:sp>
      <p:sp>
        <p:nvSpPr>
          <p:cNvPr id="25" name="Shape 12"/>
          <p:cNvSpPr/>
          <p:nvPr/>
        </p:nvSpPr>
        <p:spPr>
          <a:xfrm>
            <a:off x="9018127" y="2501900"/>
            <a:ext cx="4140718" cy="838200"/>
          </a:xfrm>
          <a:prstGeom prst="rect">
            <a:avLst/>
          </a:prstGeom>
          <a:noFill/>
          <a:ln/>
        </p:spPr>
      </p:sp>
      <p:sp>
        <p:nvSpPr>
          <p:cNvPr id="26" name="Text 13"/>
          <p:cNvSpPr/>
          <p:nvPr/>
        </p:nvSpPr>
        <p:spPr>
          <a:xfrm>
            <a:off x="9018127" y="2501900"/>
            <a:ext cx="4343943"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Dragon Taming</a:t>
            </a:r>
            <a:endParaRPr lang="en-US" sz="4800" dirty="0"/>
          </a:p>
        </p:txBody>
      </p:sp>
      <p:sp>
        <p:nvSpPr>
          <p:cNvPr id="27" name="Shape 14"/>
          <p:cNvSpPr/>
          <p:nvPr/>
        </p:nvSpPr>
        <p:spPr>
          <a:xfrm>
            <a:off x="9018127" y="3949700"/>
            <a:ext cx="6350794" cy="2133600"/>
          </a:xfrm>
          <a:prstGeom prst="rect">
            <a:avLst/>
          </a:prstGeom>
          <a:noFill/>
          <a:ln/>
        </p:spPr>
      </p:sp>
      <p:sp>
        <p:nvSpPr>
          <p:cNvPr id="28" name="Text 15"/>
          <p:cNvSpPr/>
          <p:nvPr/>
        </p:nvSpPr>
        <p:spPr>
          <a:xfrm>
            <a:off x="9018127" y="3949700"/>
            <a:ext cx="6486277" cy="2269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closer look at the art of taming dragons and the brave adventurers who take on these creatures.</a:t>
            </a:r>
            <a:endParaRPr lang="en-US" sz="3200" dirty="0"/>
          </a:p>
        </p:txBody>
      </p:sp>
      <p:pic>
        <p:nvPicPr>
          <p:cNvPr id="29"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018127" y="6692900"/>
            <a:ext cx="6350794" cy="4572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9E9C1"/>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617527" y="1701800"/>
            <a:ext cx="11139292" cy="109855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39905" y="2336800"/>
            <a:ext cx="9894537" cy="97282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20340" y="1041400"/>
            <a:ext cx="1333667" cy="7366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070106"/>
            <a:ext cx="1374947" cy="9563987"/>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500362" y="2819400"/>
            <a:ext cx="1070549" cy="8071408"/>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pic>
        <p:nvPicPr>
          <p:cNvPr id="9"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073784" y="647700"/>
            <a:ext cx="5966698" cy="4437887"/>
          </a:xfrm>
          <a:prstGeom prst="rect">
            <a:avLst/>
          </a:prstGeom>
        </p:spPr>
      </p:pic>
      <p:sp>
        <p:nvSpPr>
          <p:cNvPr id="10" name="Shape 1"/>
          <p:cNvSpPr/>
          <p:nvPr/>
        </p:nvSpPr>
        <p:spPr>
          <a:xfrm>
            <a:off x="7862283" y="3606800"/>
            <a:ext cx="8662483" cy="7632700"/>
          </a:xfrm>
          <a:prstGeom prst="rect">
            <a:avLst/>
          </a:prstGeom>
          <a:noFill/>
          <a:ln/>
        </p:spPr>
      </p:sp>
      <p:sp>
        <p:nvSpPr>
          <p:cNvPr id="11" name="Text 2"/>
          <p:cNvSpPr/>
          <p:nvPr/>
        </p:nvSpPr>
        <p:spPr>
          <a:xfrm>
            <a:off x="7862283" y="3606800"/>
            <a:ext cx="8865708" cy="69088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12" name="Text 3"/>
          <p:cNvSpPr/>
          <p:nvPr/>
        </p:nvSpPr>
        <p:spPr>
          <a:xfrm>
            <a:off x="12688886" y="10617200"/>
            <a:ext cx="3988298"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The Dream Weaver</a:t>
            </a:r>
            <a:endParaRPr 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3D4"/>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2941480" y="5397500"/>
            <a:ext cx="878822" cy="878718"/>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361903" y="5836915"/>
            <a:ext cx="38105" cy="6887208"/>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8870" y="7438517"/>
            <a:ext cx="878822" cy="878718"/>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9165" y="990600"/>
            <a:ext cx="38105" cy="6887208"/>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15546743" y="3111500"/>
            <a:ext cx="7163695" cy="2209800"/>
          </a:xfrm>
          <a:prstGeom prst="rect">
            <a:avLst/>
          </a:prstGeom>
          <a:noFill/>
          <a:ln/>
        </p:spPr>
      </p:sp>
      <p:sp>
        <p:nvSpPr>
          <p:cNvPr id="9" name="Text 2"/>
          <p:cNvSpPr/>
          <p:nvPr/>
        </p:nvSpPr>
        <p:spPr>
          <a:xfrm>
            <a:off x="15546743" y="3111500"/>
            <a:ext cx="7366921"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Dragon Taming Technique</a:t>
            </a:r>
            <a:endParaRPr lang="en-US" sz="4800" dirty="0"/>
          </a:p>
        </p:txBody>
      </p:sp>
      <p:sp>
        <p:nvSpPr>
          <p:cNvPr id="10" name="Text 3"/>
          <p:cNvSpPr/>
          <p:nvPr/>
        </p:nvSpPr>
        <p:spPr>
          <a:xfrm>
            <a:off x="15546743" y="4254500"/>
            <a:ext cx="7299179"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guide to taming and caring for dragons in the realm of magic.</a:t>
            </a:r>
            <a:endParaRPr lang="en-US" sz="3200" dirty="0"/>
          </a:p>
        </p:txBody>
      </p:sp>
      <p:sp>
        <p:nvSpPr>
          <p:cNvPr id="11" name="Shape 4"/>
          <p:cNvSpPr/>
          <p:nvPr/>
        </p:nvSpPr>
        <p:spPr>
          <a:xfrm>
            <a:off x="15546743" y="6540500"/>
            <a:ext cx="7163695" cy="3048000"/>
          </a:xfrm>
          <a:prstGeom prst="rect">
            <a:avLst/>
          </a:prstGeom>
          <a:noFill/>
          <a:ln/>
        </p:spPr>
      </p:sp>
      <p:sp>
        <p:nvSpPr>
          <p:cNvPr id="12" name="Text 5"/>
          <p:cNvSpPr/>
          <p:nvPr/>
        </p:nvSpPr>
        <p:spPr>
          <a:xfrm>
            <a:off x="15546743" y="6540500"/>
            <a:ext cx="7366921" cy="1879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The Art of Unicorn Sighting</a:t>
            </a:r>
            <a:endParaRPr lang="en-US" sz="4800" dirty="0"/>
          </a:p>
        </p:txBody>
      </p:sp>
      <p:sp>
        <p:nvSpPr>
          <p:cNvPr id="13" name="Text 6"/>
          <p:cNvSpPr/>
          <p:nvPr/>
        </p:nvSpPr>
        <p:spPr>
          <a:xfrm>
            <a:off x="15546743" y="8521700"/>
            <a:ext cx="7299179"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Tips and tricks for spotting the elusive unicorns in their natural habitat.</a:t>
            </a:r>
            <a:endParaRPr lang="en-US" sz="3200" dirty="0"/>
          </a:p>
        </p:txBody>
      </p:sp>
      <p:pic>
        <p:nvPicPr>
          <p:cNvPr id="14"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083060" y="1092200"/>
            <a:ext cx="12358645" cy="1153906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3D4"/>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3097837" y="79127"/>
            <a:ext cx="38105" cy="13636873"/>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1106" y="79127"/>
            <a:ext cx="38105" cy="13636873"/>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70159" y="12426950"/>
            <a:ext cx="21846731" cy="381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12344400"/>
            <a:ext cx="1384225" cy="13716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011847" y="12446000"/>
            <a:ext cx="1375201" cy="12700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57816" y="0"/>
            <a:ext cx="4075609" cy="2062349"/>
          </a:xfrm>
          <a:prstGeom prst="rect">
            <a:avLst/>
          </a:prstGeom>
        </p:spPr>
      </p:pic>
      <p:sp>
        <p:nvSpPr>
          <p:cNvPr id="8" name="Text 0"/>
          <p:cNvSpPr/>
          <p:nvPr/>
        </p:nvSpPr>
        <p:spPr>
          <a:xfrm>
            <a:off x="2091528" y="1574800"/>
            <a:ext cx="20216693" cy="17356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The Magic of Dragons: A Research</a:t>
            </a:r>
            <a:endParaRPr lang="en-US" sz="8000" dirty="0"/>
          </a:p>
        </p:txBody>
      </p:sp>
      <p:sp>
        <p:nvSpPr>
          <p:cNvPr id="9" name="Shape 1"/>
          <p:cNvSpPr/>
          <p:nvPr/>
        </p:nvSpPr>
        <p:spPr>
          <a:xfrm>
            <a:off x="14352794" y="4025900"/>
            <a:ext cx="6642930" cy="7785100"/>
          </a:xfrm>
          <a:prstGeom prst="rect">
            <a:avLst/>
          </a:prstGeom>
          <a:noFill/>
          <a:ln/>
        </p:spPr>
      </p:sp>
      <p:sp>
        <p:nvSpPr>
          <p:cNvPr id="10" name="Text 2"/>
          <p:cNvSpPr/>
          <p:nvPr/>
        </p:nvSpPr>
        <p:spPr>
          <a:xfrm>
            <a:off x="15502288" y="4025900"/>
            <a:ext cx="4343943" cy="10414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Dragon Taming</a:t>
            </a:r>
            <a:endParaRPr lang="en-US" sz="4800" dirty="0"/>
          </a:p>
        </p:txBody>
      </p:sp>
      <p:sp>
        <p:nvSpPr>
          <p:cNvPr id="11" name="Shape 3"/>
          <p:cNvSpPr/>
          <p:nvPr/>
        </p:nvSpPr>
        <p:spPr>
          <a:xfrm>
            <a:off x="14352794" y="5168900"/>
            <a:ext cx="6642930" cy="6642100"/>
          </a:xfrm>
          <a:prstGeom prst="rect">
            <a:avLst/>
          </a:prstGeom>
          <a:noFill/>
          <a:ln/>
        </p:spPr>
      </p:sp>
      <p:pic>
        <p:nvPicPr>
          <p:cNvPr id="12"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352794" y="5168900"/>
            <a:ext cx="6642930" cy="6642100"/>
          </a:xfrm>
          <a:prstGeom prst="rect">
            <a:avLst/>
          </a:prstGeom>
        </p:spPr>
      </p:pic>
      <p:pic>
        <p:nvPicPr>
          <p:cNvPr id="13"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4352791" y="5168900"/>
            <a:ext cx="6642933" cy="6642100"/>
          </a:xfrm>
          <a:prstGeom prst="rect">
            <a:avLst/>
          </a:prstGeom>
        </p:spPr>
      </p:pic>
      <p:sp>
        <p:nvSpPr>
          <p:cNvPr id="14" name="Shape 4"/>
          <p:cNvSpPr/>
          <p:nvPr/>
        </p:nvSpPr>
        <p:spPr>
          <a:xfrm>
            <a:off x="15762670" y="6565900"/>
            <a:ext cx="3835879" cy="3835400"/>
          </a:xfrm>
          <a:prstGeom prst="roundRect">
            <a:avLst>
              <a:gd name="adj" fmla="val 3311285"/>
            </a:avLst>
          </a:prstGeom>
          <a:solidFill>
            <a:srgbClr val="F9E9C1">
              <a:alpha val="100000"/>
            </a:srgbClr>
          </a:solidFill>
          <a:ln/>
        </p:spPr>
      </p:sp>
      <p:pic>
        <p:nvPicPr>
          <p:cNvPr id="15"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6984441" y="7061200"/>
            <a:ext cx="1392337" cy="1701800"/>
          </a:xfrm>
          <a:prstGeom prst="rect">
            <a:avLst/>
          </a:prstGeom>
        </p:spPr>
      </p:pic>
      <p:sp>
        <p:nvSpPr>
          <p:cNvPr id="16" name="Shape 5"/>
          <p:cNvSpPr/>
          <p:nvPr/>
        </p:nvSpPr>
        <p:spPr>
          <a:xfrm>
            <a:off x="15915089" y="9029700"/>
            <a:ext cx="3531041" cy="838200"/>
          </a:xfrm>
          <a:prstGeom prst="rect">
            <a:avLst/>
          </a:prstGeom>
          <a:noFill/>
          <a:ln/>
        </p:spPr>
      </p:sp>
      <p:sp>
        <p:nvSpPr>
          <p:cNvPr id="17" name="Text 6"/>
          <p:cNvSpPr/>
          <p:nvPr/>
        </p:nvSpPr>
        <p:spPr>
          <a:xfrm>
            <a:off x="15813476" y="9029700"/>
            <a:ext cx="3734267" cy="10414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Unicorn </a:t>
            </a:r>
            <a:endParaRPr lang="en-US" sz="4800" dirty="0"/>
          </a:p>
        </p:txBody>
      </p:sp>
      <p:sp>
        <p:nvSpPr>
          <p:cNvPr id="18" name="Shape 7"/>
          <p:cNvSpPr/>
          <p:nvPr/>
        </p:nvSpPr>
        <p:spPr>
          <a:xfrm>
            <a:off x="23370921" y="9385300"/>
            <a:ext cx="1016127" cy="3200400"/>
          </a:xfrm>
          <a:prstGeom prst="rect">
            <a:avLst/>
          </a:prstGeom>
          <a:noFill/>
          <a:ln/>
        </p:spPr>
      </p:sp>
      <p:pic>
        <p:nvPicPr>
          <p:cNvPr id="19" name="Image 9" descr=" ">    </p:cNvPr>
          <p:cNvPicPr>
            <a:picLocks noChangeAspect="1"/>
          </p:cNvPicPr>
          <p:nvPr/>
        </p:nvPicPr>
        <p:blipFill>
          <a:blip r:embed="rId19"/>
          <a:stretch>
            <a:fillRect/>
          </a:stretch>
        </p:blipFill>
        <p:spPr>
          <a:xfrm>
            <a:off x="23523340" y="9690100"/>
            <a:ext cx="711289" cy="2590800"/>
          </a:xfrm>
          <a:prstGeom prst="rect">
            <a:avLst/>
          </a:prstGeom>
        </p:spPr>
      </p:pic>
      <p:sp>
        <p:nvSpPr>
          <p:cNvPr id="20" name="Shape 8"/>
          <p:cNvSpPr/>
          <p:nvPr/>
        </p:nvSpPr>
        <p:spPr>
          <a:xfrm>
            <a:off x="3149994" y="4318000"/>
            <a:ext cx="3619952" cy="3175000"/>
          </a:xfrm>
          <a:prstGeom prst="rect">
            <a:avLst/>
          </a:prstGeom>
          <a:noFill/>
          <a:ln/>
        </p:spPr>
      </p:sp>
      <p:sp>
        <p:nvSpPr>
          <p:cNvPr id="21" name="Shape 9"/>
          <p:cNvSpPr/>
          <p:nvPr/>
        </p:nvSpPr>
        <p:spPr>
          <a:xfrm>
            <a:off x="3149994" y="4318000"/>
            <a:ext cx="3619952" cy="3175000"/>
          </a:xfrm>
          <a:prstGeom prst="rect">
            <a:avLst/>
          </a:prstGeom>
          <a:noFill/>
          <a:ln/>
        </p:spPr>
      </p:sp>
      <p:sp>
        <p:nvSpPr>
          <p:cNvPr id="22" name="Text 10"/>
          <p:cNvSpPr/>
          <p:nvPr/>
        </p:nvSpPr>
        <p:spPr>
          <a:xfrm>
            <a:off x="3149994" y="4318000"/>
            <a:ext cx="3823178"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Archery</a:t>
            </a:r>
            <a:endParaRPr lang="en-US" sz="4800" dirty="0"/>
          </a:p>
        </p:txBody>
      </p:sp>
      <p:sp>
        <p:nvSpPr>
          <p:cNvPr id="23" name="Text 11"/>
          <p:cNvSpPr/>
          <p:nvPr/>
        </p:nvSpPr>
        <p:spPr>
          <a:xfrm>
            <a:off x="3149994" y="5359400"/>
            <a:ext cx="3755436" cy="2269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Art of Archery": Discover the intricacies of the Art of Archery .</a:t>
            </a:r>
            <a:endParaRPr lang="en-US" sz="3200" dirty="0"/>
          </a:p>
        </p:txBody>
      </p:sp>
      <p:sp>
        <p:nvSpPr>
          <p:cNvPr id="24" name="Shape 12"/>
          <p:cNvSpPr/>
          <p:nvPr/>
        </p:nvSpPr>
        <p:spPr>
          <a:xfrm>
            <a:off x="8370346" y="8547100"/>
            <a:ext cx="3619952" cy="3175000"/>
          </a:xfrm>
          <a:prstGeom prst="rect">
            <a:avLst/>
          </a:prstGeom>
          <a:noFill/>
          <a:ln/>
        </p:spPr>
      </p:sp>
      <p:sp>
        <p:nvSpPr>
          <p:cNvPr id="25" name="Shape 13"/>
          <p:cNvSpPr/>
          <p:nvPr/>
        </p:nvSpPr>
        <p:spPr>
          <a:xfrm>
            <a:off x="8370346" y="8547100"/>
            <a:ext cx="3619952" cy="3175000"/>
          </a:xfrm>
          <a:prstGeom prst="rect">
            <a:avLst/>
          </a:prstGeom>
          <a:noFill/>
          <a:ln/>
        </p:spPr>
      </p:sp>
      <p:sp>
        <p:nvSpPr>
          <p:cNvPr id="26" name="Text 14"/>
          <p:cNvSpPr/>
          <p:nvPr/>
        </p:nvSpPr>
        <p:spPr>
          <a:xfrm>
            <a:off x="8370346" y="8547100"/>
            <a:ext cx="3823178"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Unicorn</a:t>
            </a:r>
            <a:endParaRPr lang="en-US" sz="4800" dirty="0"/>
          </a:p>
        </p:txBody>
      </p:sp>
      <p:sp>
        <p:nvSpPr>
          <p:cNvPr id="27" name="Text 15"/>
          <p:cNvSpPr/>
          <p:nvPr/>
        </p:nvSpPr>
        <p:spPr>
          <a:xfrm>
            <a:off x="8370346" y="9588500"/>
            <a:ext cx="3755436" cy="2269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Art of Archery": Discover the intricacies of the Art of Archery .</a:t>
            </a:r>
            <a:endParaRPr lang="en-US" sz="3200" dirty="0"/>
          </a:p>
        </p:txBody>
      </p:sp>
      <p:sp>
        <p:nvSpPr>
          <p:cNvPr id="28" name="Shape 16"/>
          <p:cNvSpPr/>
          <p:nvPr/>
        </p:nvSpPr>
        <p:spPr>
          <a:xfrm>
            <a:off x="8370346" y="4318000"/>
            <a:ext cx="3619952" cy="3175000"/>
          </a:xfrm>
          <a:prstGeom prst="rect">
            <a:avLst/>
          </a:prstGeom>
          <a:noFill/>
          <a:ln/>
        </p:spPr>
      </p:sp>
      <p:sp>
        <p:nvSpPr>
          <p:cNvPr id="29" name="Shape 17"/>
          <p:cNvSpPr/>
          <p:nvPr/>
        </p:nvSpPr>
        <p:spPr>
          <a:xfrm>
            <a:off x="8370346" y="4318000"/>
            <a:ext cx="3619952" cy="3175000"/>
          </a:xfrm>
          <a:prstGeom prst="rect">
            <a:avLst/>
          </a:prstGeom>
          <a:noFill/>
          <a:ln/>
        </p:spPr>
      </p:sp>
      <p:sp>
        <p:nvSpPr>
          <p:cNvPr id="30" name="Text 18"/>
          <p:cNvSpPr/>
          <p:nvPr/>
        </p:nvSpPr>
        <p:spPr>
          <a:xfrm>
            <a:off x="8370346" y="4318000"/>
            <a:ext cx="3823178"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Music</a:t>
            </a:r>
            <a:endParaRPr lang="en-US" sz="4800" dirty="0"/>
          </a:p>
        </p:txBody>
      </p:sp>
      <p:sp>
        <p:nvSpPr>
          <p:cNvPr id="31" name="Text 19"/>
          <p:cNvSpPr/>
          <p:nvPr/>
        </p:nvSpPr>
        <p:spPr>
          <a:xfrm>
            <a:off x="8370346" y="5359400"/>
            <a:ext cx="3755436" cy="2269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Music of the Elves": Immerse yourself in the enchanting music.</a:t>
            </a:r>
            <a:endParaRPr lang="en-US" sz="3200" dirty="0"/>
          </a:p>
        </p:txBody>
      </p:sp>
      <p:sp>
        <p:nvSpPr>
          <p:cNvPr id="32" name="Shape 20"/>
          <p:cNvSpPr/>
          <p:nvPr/>
        </p:nvSpPr>
        <p:spPr>
          <a:xfrm>
            <a:off x="3149994" y="8547100"/>
            <a:ext cx="3619952" cy="3175000"/>
          </a:xfrm>
          <a:prstGeom prst="rect">
            <a:avLst/>
          </a:prstGeom>
          <a:noFill/>
          <a:ln/>
        </p:spPr>
      </p:sp>
      <p:sp>
        <p:nvSpPr>
          <p:cNvPr id="33" name="Shape 21"/>
          <p:cNvSpPr/>
          <p:nvPr/>
        </p:nvSpPr>
        <p:spPr>
          <a:xfrm>
            <a:off x="3149994" y="8547100"/>
            <a:ext cx="3619952" cy="3175000"/>
          </a:xfrm>
          <a:prstGeom prst="rect">
            <a:avLst/>
          </a:prstGeom>
          <a:noFill/>
          <a:ln/>
        </p:spPr>
      </p:sp>
      <p:sp>
        <p:nvSpPr>
          <p:cNvPr id="34" name="Text 22"/>
          <p:cNvSpPr/>
          <p:nvPr/>
        </p:nvSpPr>
        <p:spPr>
          <a:xfrm>
            <a:off x="3149994" y="8547100"/>
            <a:ext cx="3823178"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Life</a:t>
            </a:r>
            <a:endParaRPr lang="en-US" sz="4800" dirty="0"/>
          </a:p>
        </p:txBody>
      </p:sp>
      <p:sp>
        <p:nvSpPr>
          <p:cNvPr id="35" name="Text 23"/>
          <p:cNvSpPr/>
          <p:nvPr/>
        </p:nvSpPr>
        <p:spPr>
          <a:xfrm>
            <a:off x="3149994" y="9588500"/>
            <a:ext cx="3755436" cy="2269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Life of an Elf": Learn about the customs and daily life of the elves.</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25</Slides>
  <Notes>25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2024-01-03T04:12:11Z</dcterms:created>
  <dcterms:modified xsi:type="dcterms:W3CDTF">2024-01-03T04:12:11Z</dcterms:modified>
</cp:coreProperties>
</file>