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13716000" cx="24387025"/>
  <p:notesSz cx="13716000" cy="24387025"/>
  <p:embeddedFontLst>
    <p:embeddedFont>
      <p:font typeface="Poppins"/>
      <p:bold r:id="rId30"/>
      <p:boldItalic r:id="rId31"/>
    </p:embeddedFont>
    <p:embeddedFont>
      <p:font typeface="Lato"/>
      <p:regular r:id="rId32"/>
      <p:bold r:id="rId33"/>
      <p:italic r:id="rId34"/>
      <p:boldItalic r:id="rId35"/>
    </p:embeddedFont>
    <p:embeddedFont>
      <p:font typeface="Montserrat"/>
      <p:regular r:id="rId36"/>
      <p:bold r:id="rId37"/>
      <p:italic r:id="rId38"/>
      <p:boldItalic r:id="rId39"/>
    </p:embeddedFont>
    <p:embeddedFont>
      <p:font typeface="Inter"/>
      <p:regular r:id="rId40"/>
      <p:bold r:id="rId41"/>
    </p:embeddedFont>
    <p:embeddedFont>
      <p:font typeface="Poppins SemiBold"/>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6" roundtripDataSignature="AMtx7mjaxDTC9f38PU9piPMuWoe65gI2l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Inter-regular.fntdata"/><Relationship Id="rId20" Type="http://schemas.openxmlformats.org/officeDocument/2006/relationships/slide" Target="slides/slide16.xml"/><Relationship Id="rId42" Type="http://schemas.openxmlformats.org/officeDocument/2006/relationships/font" Target="fonts/PoppinsSemiBold-regular.fntdata"/><Relationship Id="rId41" Type="http://schemas.openxmlformats.org/officeDocument/2006/relationships/font" Target="fonts/Inter-bold.fntdata"/><Relationship Id="rId22" Type="http://schemas.openxmlformats.org/officeDocument/2006/relationships/slide" Target="slides/slide18.xml"/><Relationship Id="rId44" Type="http://schemas.openxmlformats.org/officeDocument/2006/relationships/font" Target="fonts/PoppinsSemiBold-italic.fntdata"/><Relationship Id="rId21" Type="http://schemas.openxmlformats.org/officeDocument/2006/relationships/slide" Target="slides/slide17.xml"/><Relationship Id="rId43" Type="http://schemas.openxmlformats.org/officeDocument/2006/relationships/font" Target="fonts/PoppinsSemiBold-bold.fntdata"/><Relationship Id="rId24" Type="http://schemas.openxmlformats.org/officeDocument/2006/relationships/slide" Target="slides/slide20.xml"/><Relationship Id="rId46" Type="http://customschemas.google.com/relationships/presentationmetadata" Target="metadata"/><Relationship Id="rId23" Type="http://schemas.openxmlformats.org/officeDocument/2006/relationships/slide" Target="slides/slide19.xml"/><Relationship Id="rId45" Type="http://schemas.openxmlformats.org/officeDocument/2006/relationships/font" Target="fonts/PoppinsSemiBold-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boldItalic.fntdata"/><Relationship Id="rId30" Type="http://schemas.openxmlformats.org/officeDocument/2006/relationships/font" Target="fonts/Poppins-bold.fntdata"/><Relationship Id="rId11" Type="http://schemas.openxmlformats.org/officeDocument/2006/relationships/slide" Target="slides/slide7.xml"/><Relationship Id="rId33" Type="http://schemas.openxmlformats.org/officeDocument/2006/relationships/font" Target="fonts/Lato-bold.fntdata"/><Relationship Id="rId10" Type="http://schemas.openxmlformats.org/officeDocument/2006/relationships/slide" Target="slides/slide6.xml"/><Relationship Id="rId32" Type="http://schemas.openxmlformats.org/officeDocument/2006/relationships/font" Target="fonts/Lato-regular.fntdata"/><Relationship Id="rId13" Type="http://schemas.openxmlformats.org/officeDocument/2006/relationships/slide" Target="slides/slide9.xml"/><Relationship Id="rId35" Type="http://schemas.openxmlformats.org/officeDocument/2006/relationships/font" Target="fonts/Lato-boldItalic.fntdata"/><Relationship Id="rId12" Type="http://schemas.openxmlformats.org/officeDocument/2006/relationships/slide" Target="slides/slide8.xml"/><Relationship Id="rId34" Type="http://schemas.openxmlformats.org/officeDocument/2006/relationships/font" Target="fonts/Lato-italic.fntdata"/><Relationship Id="rId15" Type="http://schemas.openxmlformats.org/officeDocument/2006/relationships/slide" Target="slides/slide11.xml"/><Relationship Id="rId37" Type="http://schemas.openxmlformats.org/officeDocument/2006/relationships/font" Target="fonts/Montserrat-bold.fntdata"/><Relationship Id="rId14" Type="http://schemas.openxmlformats.org/officeDocument/2006/relationships/slide" Target="slides/slide10.xml"/><Relationship Id="rId36" Type="http://schemas.openxmlformats.org/officeDocument/2006/relationships/font" Target="fonts/Montserrat-regular.fntdata"/><Relationship Id="rId17" Type="http://schemas.openxmlformats.org/officeDocument/2006/relationships/slide" Target="slides/slide13.xml"/><Relationship Id="rId39" Type="http://schemas.openxmlformats.org/officeDocument/2006/relationships/font" Target="fonts/Montserrat-boldItalic.fntdata"/><Relationship Id="rId16" Type="http://schemas.openxmlformats.org/officeDocument/2006/relationships/slide" Target="slides/slide12.xml"/><Relationship Id="rId38" Type="http://schemas.openxmlformats.org/officeDocument/2006/relationships/font" Target="fonts/Montserrat-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 name="Google Shape;216;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7" name="Google Shape;217;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 name="Google Shape;243;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4" name="Google Shape;244;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 name="Google Shape;294;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 name="Google Shape;295;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7" name="Google Shape;327;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8" name="Google Shape;328;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 name="Google Shape;343;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4" name="Google Shape;344;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4" name="Google Shape;374;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5" name="Google Shape;375;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2" name="Google Shape;442;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3" name="Google Shape;443;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9" name="Google Shape;459;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0" name="Google Shape;460;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7" name="Google Shape;477;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8" name="Google Shape;478;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5" name="Google Shape;495;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6" name="Google Shape;496;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 name="Shape 26"/>
        <p:cNvGrpSpPr/>
        <p:nvPr/>
      </p:nvGrpSpPr>
      <p:grpSpPr>
        <a:xfrm>
          <a:off x="0" y="0"/>
          <a:ext cx="0" cy="0"/>
          <a:chOff x="0" y="0"/>
          <a:chExt cx="0" cy="0"/>
        </a:xfrm>
      </p:grpSpPr>
      <p:sp>
        <p:nvSpPr>
          <p:cNvPr id="27" name="Google Shape;2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 name="Google Shape;2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 name="Google Shape;29;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4" name="Google Shape;504;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5" name="Google Shape;505;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9" name="Google Shape;539;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0" name="Google Shape;540;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3" name="Google Shape;563;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4" name="Google Shape;564;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0" name="Google Shape;610;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1" name="Google Shape;611;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9" name="Google Shape;639;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0" name="Google Shape;640;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9" name="Google Shape;709;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0" name="Google Shape;710;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 name="Shape 39"/>
        <p:cNvGrpSpPr/>
        <p:nvPr/>
      </p:nvGrpSpPr>
      <p:grpSpPr>
        <a:xfrm>
          <a:off x="0" y="0"/>
          <a:ext cx="0" cy="0"/>
          <a:chOff x="0" y="0"/>
          <a:chExt cx="0" cy="0"/>
        </a:xfrm>
      </p:grpSpPr>
      <p:sp>
        <p:nvSpPr>
          <p:cNvPr id="40" name="Google Shape;4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 name="Google Shape;41;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 name="Google Shape;42;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 name="Google Shape;89;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 name="Google Shape;90;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 name="Google Shape;102;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 name="Google Shape;123;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 name="Google Shape;124;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 name="Google Shape;14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 name="Google Shape;148;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 name="Google Shape;162;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3" name="Google Shape;163;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 name="Google Shape;181;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36.png"/><Relationship Id="rId5" Type="http://schemas.openxmlformats.org/officeDocument/2006/relationships/image" Target="../media/image21.png"/><Relationship Id="rId6" Type="http://schemas.openxmlformats.org/officeDocument/2006/relationships/image" Target="../media/image14.png"/><Relationship Id="rId7" Type="http://schemas.openxmlformats.org/officeDocument/2006/relationships/image" Target="../media/image6.png"/><Relationship Id="rId8"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35.png"/><Relationship Id="rId5" Type="http://schemas.openxmlformats.org/officeDocument/2006/relationships/image" Target="../media/image21.png"/><Relationship Id="rId6" Type="http://schemas.openxmlformats.org/officeDocument/2006/relationships/image" Target="../media/image54.png"/><Relationship Id="rId7" Type="http://schemas.openxmlformats.org/officeDocument/2006/relationships/image" Target="../media/image85.png"/><Relationship Id="rId8" Type="http://schemas.openxmlformats.org/officeDocument/2006/relationships/image" Target="../media/image63.png"/></Relationships>
</file>

<file path=ppt/slides/_rels/slide11.xml.rels><?xml version="1.0" encoding="UTF-8" standalone="yes"?><Relationships xmlns="http://schemas.openxmlformats.org/package/2006/relationships"><Relationship Id="rId11" Type="http://schemas.openxmlformats.org/officeDocument/2006/relationships/image" Target="../media/image48.png"/><Relationship Id="rId10" Type="http://schemas.openxmlformats.org/officeDocument/2006/relationships/image" Target="../media/image84.png"/><Relationship Id="rId13" Type="http://schemas.openxmlformats.org/officeDocument/2006/relationships/image" Target="../media/image56.png"/><Relationship Id="rId12" Type="http://schemas.openxmlformats.org/officeDocument/2006/relationships/image" Target="../media/image79.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16.png"/><Relationship Id="rId9" Type="http://schemas.openxmlformats.org/officeDocument/2006/relationships/image" Target="../media/image59.png"/><Relationship Id="rId15" Type="http://schemas.openxmlformats.org/officeDocument/2006/relationships/image" Target="../media/image86.png"/><Relationship Id="rId14" Type="http://schemas.openxmlformats.org/officeDocument/2006/relationships/image" Target="../media/image66.png"/><Relationship Id="rId17" Type="http://schemas.openxmlformats.org/officeDocument/2006/relationships/image" Target="../media/image73.png"/><Relationship Id="rId16" Type="http://schemas.openxmlformats.org/officeDocument/2006/relationships/image" Target="../media/image64.png"/><Relationship Id="rId5" Type="http://schemas.openxmlformats.org/officeDocument/2006/relationships/image" Target="../media/image21.png"/><Relationship Id="rId6" Type="http://schemas.openxmlformats.org/officeDocument/2006/relationships/image" Target="../media/image44.png"/><Relationship Id="rId18" Type="http://schemas.openxmlformats.org/officeDocument/2006/relationships/image" Target="../media/image87.png"/><Relationship Id="rId7" Type="http://schemas.openxmlformats.org/officeDocument/2006/relationships/image" Target="../media/image74.png"/><Relationship Id="rId8" Type="http://schemas.openxmlformats.org/officeDocument/2006/relationships/image" Target="../media/image4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36.png"/><Relationship Id="rId5" Type="http://schemas.openxmlformats.org/officeDocument/2006/relationships/image" Target="../media/image91.png"/><Relationship Id="rId6" Type="http://schemas.openxmlformats.org/officeDocument/2006/relationships/image" Target="../media/image76.png"/><Relationship Id="rId7" Type="http://schemas.openxmlformats.org/officeDocument/2006/relationships/image" Target="../media/image21.png"/><Relationship Id="rId8" Type="http://schemas.openxmlformats.org/officeDocument/2006/relationships/image" Target="../media/image8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3.png"/><Relationship Id="rId6"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05.png"/><Relationship Id="rId4" Type="http://schemas.openxmlformats.org/officeDocument/2006/relationships/image" Target="../media/image97.png"/><Relationship Id="rId5" Type="http://schemas.openxmlformats.org/officeDocument/2006/relationships/image" Target="../media/image21.png"/><Relationship Id="rId6" Type="http://schemas.openxmlformats.org/officeDocument/2006/relationships/image" Target="../media/image99.png"/></Relationships>
</file>

<file path=ppt/slides/_rels/slide15.xml.rels><?xml version="1.0" encoding="UTF-8" standalone="yes"?><Relationships xmlns="http://schemas.openxmlformats.org/package/2006/relationships"><Relationship Id="rId20" Type="http://schemas.openxmlformats.org/officeDocument/2006/relationships/image" Target="../media/image109.png"/><Relationship Id="rId22" Type="http://schemas.openxmlformats.org/officeDocument/2006/relationships/image" Target="../media/image124.png"/><Relationship Id="rId21" Type="http://schemas.openxmlformats.org/officeDocument/2006/relationships/image" Target="../media/image115.png"/><Relationship Id="rId24" Type="http://schemas.openxmlformats.org/officeDocument/2006/relationships/image" Target="../media/image157.png"/><Relationship Id="rId23" Type="http://schemas.openxmlformats.org/officeDocument/2006/relationships/image" Target="../media/image129.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98.png"/><Relationship Id="rId4" Type="http://schemas.openxmlformats.org/officeDocument/2006/relationships/image" Target="../media/image16.png"/><Relationship Id="rId9" Type="http://schemas.openxmlformats.org/officeDocument/2006/relationships/image" Target="../media/image90.png"/><Relationship Id="rId26" Type="http://schemas.openxmlformats.org/officeDocument/2006/relationships/image" Target="../media/image125.png"/><Relationship Id="rId25" Type="http://schemas.openxmlformats.org/officeDocument/2006/relationships/image" Target="../media/image120.png"/><Relationship Id="rId28" Type="http://schemas.openxmlformats.org/officeDocument/2006/relationships/image" Target="../media/image111.png"/><Relationship Id="rId27" Type="http://schemas.openxmlformats.org/officeDocument/2006/relationships/image" Target="../media/image146.png"/><Relationship Id="rId5" Type="http://schemas.openxmlformats.org/officeDocument/2006/relationships/image" Target="../media/image21.png"/><Relationship Id="rId6" Type="http://schemas.openxmlformats.org/officeDocument/2006/relationships/image" Target="../media/image94.png"/><Relationship Id="rId29" Type="http://schemas.openxmlformats.org/officeDocument/2006/relationships/image" Target="../media/image142.png"/><Relationship Id="rId7" Type="http://schemas.openxmlformats.org/officeDocument/2006/relationships/image" Target="../media/image89.png"/><Relationship Id="rId8" Type="http://schemas.openxmlformats.org/officeDocument/2006/relationships/image" Target="../media/image112.png"/><Relationship Id="rId11" Type="http://schemas.openxmlformats.org/officeDocument/2006/relationships/image" Target="../media/image92.png"/><Relationship Id="rId10" Type="http://schemas.openxmlformats.org/officeDocument/2006/relationships/image" Target="../media/image101.png"/><Relationship Id="rId13" Type="http://schemas.openxmlformats.org/officeDocument/2006/relationships/image" Target="../media/image117.png"/><Relationship Id="rId12" Type="http://schemas.openxmlformats.org/officeDocument/2006/relationships/image" Target="../media/image88.png"/><Relationship Id="rId15" Type="http://schemas.openxmlformats.org/officeDocument/2006/relationships/image" Target="../media/image96.png"/><Relationship Id="rId14" Type="http://schemas.openxmlformats.org/officeDocument/2006/relationships/image" Target="../media/image95.png"/><Relationship Id="rId17" Type="http://schemas.openxmlformats.org/officeDocument/2006/relationships/image" Target="../media/image93.png"/><Relationship Id="rId16" Type="http://schemas.openxmlformats.org/officeDocument/2006/relationships/image" Target="../media/image106.png"/><Relationship Id="rId19" Type="http://schemas.openxmlformats.org/officeDocument/2006/relationships/image" Target="../media/image100.png"/><Relationship Id="rId18" Type="http://schemas.openxmlformats.org/officeDocument/2006/relationships/image" Target="../media/image10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2.png"/><Relationship Id="rId4" Type="http://schemas.openxmlformats.org/officeDocument/2006/relationships/image" Target="../media/image36.png"/><Relationship Id="rId5" Type="http://schemas.openxmlformats.org/officeDocument/2006/relationships/image" Target="../media/image21.png"/><Relationship Id="rId6" Type="http://schemas.openxmlformats.org/officeDocument/2006/relationships/image" Target="../media/image119.png"/><Relationship Id="rId7" Type="http://schemas.openxmlformats.org/officeDocument/2006/relationships/image" Target="../media/image1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35.png"/><Relationship Id="rId5" Type="http://schemas.openxmlformats.org/officeDocument/2006/relationships/image" Target="../media/image21.png"/><Relationship Id="rId6" Type="http://schemas.openxmlformats.org/officeDocument/2006/relationships/image" Target="../media/image131.png"/><Relationship Id="rId7" Type="http://schemas.openxmlformats.org/officeDocument/2006/relationships/image" Target="../media/image1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98.png"/><Relationship Id="rId4" Type="http://schemas.openxmlformats.org/officeDocument/2006/relationships/image" Target="../media/image16.png"/><Relationship Id="rId5" Type="http://schemas.openxmlformats.org/officeDocument/2006/relationships/image" Target="../media/image21.png"/><Relationship Id="rId6" Type="http://schemas.openxmlformats.org/officeDocument/2006/relationships/image" Target="../media/image152.png"/><Relationship Id="rId7" Type="http://schemas.openxmlformats.org/officeDocument/2006/relationships/image" Target="../media/image13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78.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3.png"/><Relationship Id="rId6"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2.png"/><Relationship Id="rId4" Type="http://schemas.openxmlformats.org/officeDocument/2006/relationships/image" Target="../media/image36.png"/><Relationship Id="rId5" Type="http://schemas.openxmlformats.org/officeDocument/2006/relationships/image" Target="../media/image21.png"/><Relationship Id="rId6" Type="http://schemas.openxmlformats.org/officeDocument/2006/relationships/image" Target="../media/image15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png"/><Relationship Id="rId4" Type="http://schemas.openxmlformats.org/officeDocument/2006/relationships/image" Target="../media/image35.png"/><Relationship Id="rId5" Type="http://schemas.openxmlformats.org/officeDocument/2006/relationships/image" Target="../media/image21.png"/><Relationship Id="rId6" Type="http://schemas.openxmlformats.org/officeDocument/2006/relationships/image" Target="../media/image15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98.png"/><Relationship Id="rId4" Type="http://schemas.openxmlformats.org/officeDocument/2006/relationships/image" Target="../media/image16.png"/><Relationship Id="rId5" Type="http://schemas.openxmlformats.org/officeDocument/2006/relationships/image" Target="../media/image21.png"/><Relationship Id="rId6" Type="http://schemas.openxmlformats.org/officeDocument/2006/relationships/image" Target="../media/image151.png"/><Relationship Id="rId7" Type="http://schemas.openxmlformats.org/officeDocument/2006/relationships/image" Target="../media/image66.png"/><Relationship Id="rId8" Type="http://schemas.openxmlformats.org/officeDocument/2006/relationships/image" Target="../media/image18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2.png"/><Relationship Id="rId4" Type="http://schemas.openxmlformats.org/officeDocument/2006/relationships/image" Target="../media/image36.png"/><Relationship Id="rId5" Type="http://schemas.openxmlformats.org/officeDocument/2006/relationships/image" Target="../media/image21.png"/><Relationship Id="rId6" Type="http://schemas.openxmlformats.org/officeDocument/2006/relationships/image" Target="../media/image167.png"/><Relationship Id="rId7" Type="http://schemas.openxmlformats.org/officeDocument/2006/relationships/image" Target="../media/image163.png"/><Relationship Id="rId8" Type="http://schemas.openxmlformats.org/officeDocument/2006/relationships/image" Target="../media/image155.png"/></Relationships>
</file>

<file path=ppt/slides/_rels/slide24.xml.rels><?xml version="1.0" encoding="UTF-8" standalone="yes"?><Relationships xmlns="http://schemas.openxmlformats.org/package/2006/relationships"><Relationship Id="rId20" Type="http://schemas.openxmlformats.org/officeDocument/2006/relationships/image" Target="../media/image170.png"/><Relationship Id="rId21"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2.png"/><Relationship Id="rId4" Type="http://schemas.openxmlformats.org/officeDocument/2006/relationships/image" Target="../media/image36.png"/><Relationship Id="rId9" Type="http://schemas.openxmlformats.org/officeDocument/2006/relationships/image" Target="../media/image154.png"/><Relationship Id="rId5" Type="http://schemas.openxmlformats.org/officeDocument/2006/relationships/image" Target="../media/image21.png"/><Relationship Id="rId6" Type="http://schemas.openxmlformats.org/officeDocument/2006/relationships/image" Target="../media/image150.png"/><Relationship Id="rId7" Type="http://schemas.openxmlformats.org/officeDocument/2006/relationships/image" Target="../media/image158.png"/><Relationship Id="rId8" Type="http://schemas.openxmlformats.org/officeDocument/2006/relationships/image" Target="../media/image186.png"/><Relationship Id="rId11" Type="http://schemas.openxmlformats.org/officeDocument/2006/relationships/image" Target="../media/image164.png"/><Relationship Id="rId10" Type="http://schemas.openxmlformats.org/officeDocument/2006/relationships/image" Target="../media/image161.png"/><Relationship Id="rId13" Type="http://schemas.openxmlformats.org/officeDocument/2006/relationships/image" Target="../media/image160.png"/><Relationship Id="rId12" Type="http://schemas.openxmlformats.org/officeDocument/2006/relationships/image" Target="../media/image169.png"/><Relationship Id="rId15" Type="http://schemas.openxmlformats.org/officeDocument/2006/relationships/image" Target="../media/image166.png"/><Relationship Id="rId14" Type="http://schemas.openxmlformats.org/officeDocument/2006/relationships/image" Target="../media/image159.png"/><Relationship Id="rId17" Type="http://schemas.openxmlformats.org/officeDocument/2006/relationships/image" Target="../media/image162.png"/><Relationship Id="rId16" Type="http://schemas.openxmlformats.org/officeDocument/2006/relationships/image" Target="../media/image176.png"/><Relationship Id="rId19" Type="http://schemas.openxmlformats.org/officeDocument/2006/relationships/image" Target="../media/image165.png"/><Relationship Id="rId18" Type="http://schemas.openxmlformats.org/officeDocument/2006/relationships/image" Target="../media/image17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79.png"/><Relationship Id="rId4" Type="http://schemas.openxmlformats.org/officeDocument/2006/relationships/image" Target="../media/image21.png"/><Relationship Id="rId9" Type="http://schemas.openxmlformats.org/officeDocument/2006/relationships/image" Target="../media/image185.png"/><Relationship Id="rId5" Type="http://schemas.openxmlformats.org/officeDocument/2006/relationships/hyperlink" Target="https://unsplash.com/" TargetMode="External"/><Relationship Id="rId6" Type="http://schemas.openxmlformats.org/officeDocument/2006/relationships/image" Target="../media/image177.png"/><Relationship Id="rId7" Type="http://schemas.openxmlformats.org/officeDocument/2006/relationships/image" Target="../media/image188.png"/><Relationship Id="rId8" Type="http://schemas.openxmlformats.org/officeDocument/2006/relationships/image" Target="../media/image18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35.png"/><Relationship Id="rId5" Type="http://schemas.openxmlformats.org/officeDocument/2006/relationships/image" Target="../media/image21.png"/><Relationship Id="rId6"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16.png"/><Relationship Id="rId5"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36.png"/><Relationship Id="rId5" Type="http://schemas.openxmlformats.org/officeDocument/2006/relationships/image" Target="../media/image21.png"/><Relationship Id="rId6" Type="http://schemas.openxmlformats.org/officeDocument/2006/relationships/image" Target="../media/image27.png"/><Relationship Id="rId7" Type="http://schemas.openxmlformats.org/officeDocument/2006/relationships/image" Target="../media/image52.png"/><Relationship Id="rId8"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35.png"/><Relationship Id="rId9" Type="http://schemas.openxmlformats.org/officeDocument/2006/relationships/image" Target="../media/image83.png"/><Relationship Id="rId5" Type="http://schemas.openxmlformats.org/officeDocument/2006/relationships/image" Target="../media/image21.png"/><Relationship Id="rId6" Type="http://schemas.openxmlformats.org/officeDocument/2006/relationships/image" Target="../media/image75.png"/><Relationship Id="rId7" Type="http://schemas.openxmlformats.org/officeDocument/2006/relationships/image" Target="../media/image58.png"/><Relationship Id="rId8" Type="http://schemas.openxmlformats.org/officeDocument/2006/relationships/image" Target="../media/image3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3.png"/><Relationship Id="rId6" Type="http://schemas.openxmlformats.org/officeDocument/2006/relationships/image" Target="../media/image21.png"/><Relationship Id="rId7" Type="http://schemas.openxmlformats.org/officeDocument/2006/relationships/image" Target="../media/image6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16.png"/><Relationship Id="rId5" Type="http://schemas.openxmlformats.org/officeDocument/2006/relationships/image" Target="../media/image21.png"/><Relationship Id="rId6" Type="http://schemas.openxmlformats.org/officeDocument/2006/relationships/image" Target="../media/image41.png"/><Relationship Id="rId7" Type="http://schemas.openxmlformats.org/officeDocument/2006/relationships/image" Target="../media/image5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36.png"/><Relationship Id="rId9" Type="http://schemas.openxmlformats.org/officeDocument/2006/relationships/image" Target="../media/image53.png"/><Relationship Id="rId5" Type="http://schemas.openxmlformats.org/officeDocument/2006/relationships/image" Target="../media/image21.png"/><Relationship Id="rId6" Type="http://schemas.openxmlformats.org/officeDocument/2006/relationships/image" Target="../media/image55.png"/><Relationship Id="rId7" Type="http://schemas.openxmlformats.org/officeDocument/2006/relationships/image" Target="../media/image49.png"/><Relationship Id="rId8"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 name="Shape 15"/>
        <p:cNvGrpSpPr/>
        <p:nvPr/>
      </p:nvGrpSpPr>
      <p:grpSpPr>
        <a:xfrm>
          <a:off x="0" y="0"/>
          <a:ext cx="0" cy="0"/>
          <a:chOff x="0" y="0"/>
          <a:chExt cx="0" cy="0"/>
        </a:xfrm>
      </p:grpSpPr>
      <p:sp>
        <p:nvSpPr>
          <p:cNvPr id="16" name="Google Shape;16;p1"/>
          <p:cNvSpPr/>
          <p:nvPr/>
        </p:nvSpPr>
        <p:spPr>
          <a:xfrm>
            <a:off x="0" y="0"/>
            <a:ext cx="24387048" cy="13716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 name="Google Shape;17;p1"/>
          <p:cNvPicPr preferRelativeResize="0"/>
          <p:nvPr/>
        </p:nvPicPr>
        <p:blipFill rotWithShape="1">
          <a:blip r:embed="rId3">
            <a:alphaModFix/>
          </a:blip>
          <a:srcRect b="0" l="0" r="0" t="0"/>
          <a:stretch/>
        </p:blipFill>
        <p:spPr>
          <a:xfrm>
            <a:off x="20665480" y="4991099"/>
            <a:ext cx="3696171" cy="8153406"/>
          </a:xfrm>
          <a:prstGeom prst="rect">
            <a:avLst/>
          </a:prstGeom>
          <a:noFill/>
          <a:ln>
            <a:noFill/>
          </a:ln>
        </p:spPr>
      </p:pic>
      <p:pic>
        <p:nvPicPr>
          <p:cNvPr descr=" " id="18" name="Google Shape;18;p1"/>
          <p:cNvPicPr preferRelativeResize="0"/>
          <p:nvPr/>
        </p:nvPicPr>
        <p:blipFill rotWithShape="1">
          <a:blip r:embed="rId4">
            <a:alphaModFix/>
          </a:blip>
          <a:srcRect b="0" l="0" r="0" t="0"/>
          <a:stretch/>
        </p:blipFill>
        <p:spPr>
          <a:xfrm>
            <a:off x="-25409" y="-25402"/>
            <a:ext cx="8510070" cy="3949702"/>
          </a:xfrm>
          <a:prstGeom prst="rect">
            <a:avLst/>
          </a:prstGeom>
          <a:noFill/>
          <a:ln>
            <a:noFill/>
          </a:ln>
        </p:spPr>
      </p:pic>
      <p:sp>
        <p:nvSpPr>
          <p:cNvPr id="19" name="Google Shape;19;p1"/>
          <p:cNvSpPr/>
          <p:nvPr/>
        </p:nvSpPr>
        <p:spPr>
          <a:xfrm>
            <a:off x="2845156" y="1460500"/>
            <a:ext cx="19238671"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Emotional Intelligence</a:t>
            </a:r>
            <a:endParaRPr b="0" i="0" sz="12800" u="none" cap="none" strike="noStrike">
              <a:solidFill>
                <a:schemeClr val="dk1"/>
              </a:solidFill>
              <a:latin typeface="Calibri"/>
              <a:ea typeface="Calibri"/>
              <a:cs typeface="Calibri"/>
              <a:sym typeface="Calibri"/>
            </a:endParaRPr>
          </a:p>
        </p:txBody>
      </p:sp>
      <p:sp>
        <p:nvSpPr>
          <p:cNvPr id="20" name="Google Shape;20;p1"/>
          <p:cNvSpPr/>
          <p:nvPr/>
        </p:nvSpPr>
        <p:spPr>
          <a:xfrm>
            <a:off x="5639505" y="3797300"/>
            <a:ext cx="13239288" cy="14901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FREE PRESENTATION TEMPLATE</a:t>
            </a:r>
            <a:endParaRPr b="0" i="0" sz="6400" u="none" cap="none" strike="noStrike">
              <a:solidFill>
                <a:schemeClr val="dk1"/>
              </a:solidFill>
              <a:latin typeface="Calibri"/>
              <a:ea typeface="Calibri"/>
              <a:cs typeface="Calibri"/>
              <a:sym typeface="Calibri"/>
            </a:endParaRPr>
          </a:p>
        </p:txBody>
      </p:sp>
      <p:sp>
        <p:nvSpPr>
          <p:cNvPr id="21" name="Google Shape;21;p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 name="Google Shape;22;p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3" name="Google Shape;23;p1"/>
          <p:cNvPicPr preferRelativeResize="0"/>
          <p:nvPr/>
        </p:nvPicPr>
        <p:blipFill rotWithShape="1">
          <a:blip r:embed="rId6">
            <a:alphaModFix/>
          </a:blip>
          <a:srcRect b="0" l="0" r="0" t="0"/>
          <a:stretch/>
        </p:blipFill>
        <p:spPr>
          <a:xfrm>
            <a:off x="-1536895" y="11898413"/>
            <a:ext cx="26736848" cy="1064774"/>
          </a:xfrm>
          <a:prstGeom prst="rect">
            <a:avLst/>
          </a:prstGeom>
          <a:noFill/>
          <a:ln>
            <a:noFill/>
          </a:ln>
        </p:spPr>
      </p:pic>
      <p:pic>
        <p:nvPicPr>
          <p:cNvPr descr=" " id="24" name="Google Shape;24;p1"/>
          <p:cNvPicPr preferRelativeResize="0"/>
          <p:nvPr/>
        </p:nvPicPr>
        <p:blipFill rotWithShape="1">
          <a:blip r:embed="rId7">
            <a:alphaModFix/>
          </a:blip>
          <a:srcRect b="0" l="0" r="0" t="0"/>
          <a:stretch/>
        </p:blipFill>
        <p:spPr>
          <a:xfrm>
            <a:off x="2989435" y="5270500"/>
            <a:ext cx="1050216" cy="995082"/>
          </a:xfrm>
          <a:prstGeom prst="rect">
            <a:avLst/>
          </a:prstGeom>
          <a:noFill/>
          <a:ln>
            <a:noFill/>
          </a:ln>
        </p:spPr>
      </p:pic>
      <p:pic>
        <p:nvPicPr>
          <p:cNvPr descr=" " id="25" name="Google Shape;25;p1"/>
          <p:cNvPicPr preferRelativeResize="0"/>
          <p:nvPr/>
        </p:nvPicPr>
        <p:blipFill rotWithShape="1">
          <a:blip r:embed="rId8">
            <a:alphaModFix/>
          </a:blip>
          <a:srcRect b="0" l="0" r="0" t="0"/>
          <a:stretch/>
        </p:blipFill>
        <p:spPr>
          <a:xfrm>
            <a:off x="6769946" y="5270500"/>
            <a:ext cx="10840804" cy="8445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18" name="Shape 218"/>
        <p:cNvGrpSpPr/>
        <p:nvPr/>
      </p:nvGrpSpPr>
      <p:grpSpPr>
        <a:xfrm>
          <a:off x="0" y="0"/>
          <a:ext cx="0" cy="0"/>
          <a:chOff x="0" y="0"/>
          <a:chExt cx="0" cy="0"/>
        </a:xfrm>
      </p:grpSpPr>
      <p:sp>
        <p:nvSpPr>
          <p:cNvPr id="219" name="Google Shape;219;p10"/>
          <p:cNvSpPr/>
          <p:nvPr/>
        </p:nvSpPr>
        <p:spPr>
          <a:xfrm>
            <a:off x="0" y="0"/>
            <a:ext cx="24387048" cy="13716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0" name="Google Shape;220;p10"/>
          <p:cNvPicPr preferRelativeResize="0"/>
          <p:nvPr/>
        </p:nvPicPr>
        <p:blipFill rotWithShape="1">
          <a:blip r:embed="rId3">
            <a:alphaModFix/>
          </a:blip>
          <a:srcRect b="0" l="0" r="0" t="0"/>
          <a:stretch/>
        </p:blipFill>
        <p:spPr>
          <a:xfrm>
            <a:off x="-12702" y="-25400"/>
            <a:ext cx="6147571" cy="5753100"/>
          </a:xfrm>
          <a:prstGeom prst="rect">
            <a:avLst/>
          </a:prstGeom>
          <a:noFill/>
          <a:ln>
            <a:noFill/>
          </a:ln>
        </p:spPr>
      </p:pic>
      <p:pic>
        <p:nvPicPr>
          <p:cNvPr descr=" " id="221" name="Google Shape;221;p10"/>
          <p:cNvPicPr preferRelativeResize="0"/>
          <p:nvPr/>
        </p:nvPicPr>
        <p:blipFill rotWithShape="1">
          <a:blip r:embed="rId4">
            <a:alphaModFix/>
          </a:blip>
          <a:srcRect b="0" l="0" r="0" t="0"/>
          <a:stretch/>
        </p:blipFill>
        <p:spPr>
          <a:xfrm>
            <a:off x="16829600" y="-12700"/>
            <a:ext cx="7557454" cy="5511825"/>
          </a:xfrm>
          <a:prstGeom prst="rect">
            <a:avLst/>
          </a:prstGeom>
          <a:noFill/>
          <a:ln>
            <a:noFill/>
          </a:ln>
        </p:spPr>
      </p:pic>
      <p:sp>
        <p:nvSpPr>
          <p:cNvPr id="222" name="Google Shape;222;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3" name="Google Shape;223;p1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24" name="Google Shape;224;p10"/>
          <p:cNvSpPr/>
          <p:nvPr/>
        </p:nvSpPr>
        <p:spPr>
          <a:xfrm>
            <a:off x="9107038" y="469900"/>
            <a:ext cx="6524382"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Pricing Plan</a:t>
            </a:r>
            <a:endParaRPr b="0" i="0" sz="8000" u="none" cap="none" strike="noStrike">
              <a:solidFill>
                <a:schemeClr val="dk1"/>
              </a:solidFill>
              <a:latin typeface="Calibri"/>
              <a:ea typeface="Calibri"/>
              <a:cs typeface="Calibri"/>
              <a:sym typeface="Calibri"/>
            </a:endParaRPr>
          </a:p>
        </p:txBody>
      </p:sp>
      <p:sp>
        <p:nvSpPr>
          <p:cNvPr id="225" name="Google Shape;225;p10"/>
          <p:cNvSpPr/>
          <p:nvPr/>
        </p:nvSpPr>
        <p:spPr>
          <a:xfrm>
            <a:off x="1778222" y="2489200"/>
            <a:ext cx="20843305" cy="1056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0"/>
          <p:cNvSpPr/>
          <p:nvPr/>
        </p:nvSpPr>
        <p:spPr>
          <a:xfrm>
            <a:off x="1778222" y="2489200"/>
            <a:ext cx="6439705" cy="10566400"/>
          </a:xfrm>
          <a:prstGeom prst="roundRect">
            <a:avLst>
              <a:gd fmla="val 3124" name="adj"/>
            </a:avLst>
          </a:prstGeom>
          <a:noFill/>
          <a:ln cap="flat" cmpd="sng" w="12700">
            <a:solidFill>
              <a:srgbClr val="D66B5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7" name="Google Shape;227;p10"/>
          <p:cNvPicPr preferRelativeResize="0"/>
          <p:nvPr/>
        </p:nvPicPr>
        <p:blipFill rotWithShape="1">
          <a:blip r:embed="rId6">
            <a:alphaModFix/>
          </a:blip>
          <a:srcRect b="0" l="0" r="0" t="0"/>
          <a:stretch/>
        </p:blipFill>
        <p:spPr>
          <a:xfrm>
            <a:off x="4344805" y="2946400"/>
            <a:ext cx="1306536" cy="1625600"/>
          </a:xfrm>
          <a:prstGeom prst="rect">
            <a:avLst/>
          </a:prstGeom>
          <a:noFill/>
          <a:ln>
            <a:noFill/>
          </a:ln>
        </p:spPr>
      </p:pic>
      <p:sp>
        <p:nvSpPr>
          <p:cNvPr id="228" name="Google Shape;228;p10"/>
          <p:cNvSpPr/>
          <p:nvPr/>
        </p:nvSpPr>
        <p:spPr>
          <a:xfrm>
            <a:off x="4039105" y="4876800"/>
            <a:ext cx="1917940"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D66B54"/>
              </a:buClr>
              <a:buSzPts val="4800"/>
              <a:buFont typeface="Poppins"/>
              <a:buNone/>
            </a:pPr>
            <a:r>
              <a:rPr b="1" i="0" lang="en-US" sz="4800" u="none" cap="none" strike="noStrike">
                <a:solidFill>
                  <a:srgbClr val="D66B54"/>
                </a:solidFill>
                <a:latin typeface="Poppins"/>
                <a:ea typeface="Poppins"/>
                <a:cs typeface="Poppins"/>
                <a:sym typeface="Poppins"/>
              </a:rPr>
              <a:t>Basic</a:t>
            </a:r>
            <a:endParaRPr b="0" i="0" sz="4800" u="none" cap="none" strike="noStrike">
              <a:solidFill>
                <a:schemeClr val="dk1"/>
              </a:solidFill>
              <a:latin typeface="Calibri"/>
              <a:ea typeface="Calibri"/>
              <a:cs typeface="Calibri"/>
              <a:sym typeface="Calibri"/>
            </a:endParaRPr>
          </a:p>
        </p:txBody>
      </p:sp>
      <p:sp>
        <p:nvSpPr>
          <p:cNvPr id="229" name="Google Shape;229;p10"/>
          <p:cNvSpPr/>
          <p:nvPr/>
        </p:nvSpPr>
        <p:spPr>
          <a:xfrm>
            <a:off x="2235479" y="60960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30" name="Google Shape;230;p10"/>
          <p:cNvSpPr/>
          <p:nvPr/>
        </p:nvSpPr>
        <p:spPr>
          <a:xfrm>
            <a:off x="3188098" y="11684000"/>
            <a:ext cx="3619952"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$10/month</a:t>
            </a:r>
            <a:endParaRPr b="0" i="0" sz="4800" u="none" cap="none" strike="noStrike">
              <a:solidFill>
                <a:schemeClr val="dk1"/>
              </a:solidFill>
              <a:latin typeface="Calibri"/>
              <a:ea typeface="Calibri"/>
              <a:cs typeface="Calibri"/>
              <a:sym typeface="Calibri"/>
            </a:endParaRPr>
          </a:p>
        </p:txBody>
      </p:sp>
      <p:sp>
        <p:nvSpPr>
          <p:cNvPr id="231" name="Google Shape;231;p10"/>
          <p:cNvSpPr/>
          <p:nvPr/>
        </p:nvSpPr>
        <p:spPr>
          <a:xfrm>
            <a:off x="8980022" y="2489200"/>
            <a:ext cx="6439705" cy="10566400"/>
          </a:xfrm>
          <a:prstGeom prst="roundRect">
            <a:avLst>
              <a:gd fmla="val 3124" name="adj"/>
            </a:avLst>
          </a:prstGeom>
          <a:noFill/>
          <a:ln cap="flat" cmpd="sng" w="12700">
            <a:solidFill>
              <a:srgbClr val="D66B5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2" name="Google Shape;232;p10"/>
          <p:cNvPicPr preferRelativeResize="0"/>
          <p:nvPr/>
        </p:nvPicPr>
        <p:blipFill rotWithShape="1">
          <a:blip r:embed="rId7">
            <a:alphaModFix/>
          </a:blip>
          <a:srcRect b="0" l="0" r="0" t="0"/>
          <a:stretch/>
        </p:blipFill>
        <p:spPr>
          <a:xfrm>
            <a:off x="11448146" y="2946400"/>
            <a:ext cx="1503457" cy="1625600"/>
          </a:xfrm>
          <a:prstGeom prst="rect">
            <a:avLst/>
          </a:prstGeom>
          <a:noFill/>
          <a:ln>
            <a:noFill/>
          </a:ln>
        </p:spPr>
      </p:pic>
      <p:sp>
        <p:nvSpPr>
          <p:cNvPr id="233" name="Google Shape;233;p10"/>
          <p:cNvSpPr/>
          <p:nvPr/>
        </p:nvSpPr>
        <p:spPr>
          <a:xfrm>
            <a:off x="11437780" y="4876800"/>
            <a:ext cx="1524191"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D66B54"/>
              </a:buClr>
              <a:buSzPts val="4800"/>
              <a:buFont typeface="Poppins"/>
              <a:buNone/>
            </a:pPr>
            <a:r>
              <a:rPr b="1" i="0" lang="en-US" sz="4800" u="none" cap="none" strike="noStrike">
                <a:solidFill>
                  <a:srgbClr val="D66B54"/>
                </a:solidFill>
                <a:latin typeface="Poppins"/>
                <a:ea typeface="Poppins"/>
                <a:cs typeface="Poppins"/>
                <a:sym typeface="Poppins"/>
              </a:rPr>
              <a:t>Elite</a:t>
            </a:r>
            <a:endParaRPr b="0" i="0" sz="4800" u="none" cap="none" strike="noStrike">
              <a:solidFill>
                <a:schemeClr val="dk1"/>
              </a:solidFill>
              <a:latin typeface="Calibri"/>
              <a:ea typeface="Calibri"/>
              <a:cs typeface="Calibri"/>
              <a:sym typeface="Calibri"/>
            </a:endParaRPr>
          </a:p>
        </p:txBody>
      </p:sp>
      <p:sp>
        <p:nvSpPr>
          <p:cNvPr id="234" name="Google Shape;234;p10"/>
          <p:cNvSpPr/>
          <p:nvPr/>
        </p:nvSpPr>
        <p:spPr>
          <a:xfrm>
            <a:off x="9437280" y="60960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35" name="Google Shape;235;p10"/>
          <p:cNvSpPr/>
          <p:nvPr/>
        </p:nvSpPr>
        <p:spPr>
          <a:xfrm>
            <a:off x="10307338" y="11684000"/>
            <a:ext cx="3785073"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$50/month</a:t>
            </a:r>
            <a:endParaRPr b="0" i="0" sz="4800" u="none" cap="none" strike="noStrike">
              <a:solidFill>
                <a:schemeClr val="dk1"/>
              </a:solidFill>
              <a:latin typeface="Calibri"/>
              <a:ea typeface="Calibri"/>
              <a:cs typeface="Calibri"/>
              <a:sym typeface="Calibri"/>
            </a:endParaRPr>
          </a:p>
        </p:txBody>
      </p:sp>
      <p:sp>
        <p:nvSpPr>
          <p:cNvPr id="236" name="Google Shape;236;p10"/>
          <p:cNvSpPr/>
          <p:nvPr/>
        </p:nvSpPr>
        <p:spPr>
          <a:xfrm>
            <a:off x="16181822" y="2489200"/>
            <a:ext cx="6439705" cy="10566400"/>
          </a:xfrm>
          <a:prstGeom prst="roundRect">
            <a:avLst>
              <a:gd fmla="val 3124" name="adj"/>
            </a:avLst>
          </a:prstGeom>
          <a:noFill/>
          <a:ln cap="flat" cmpd="sng" w="12700">
            <a:solidFill>
              <a:srgbClr val="D66B5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7" name="Google Shape;237;p10"/>
          <p:cNvPicPr preferRelativeResize="0"/>
          <p:nvPr/>
        </p:nvPicPr>
        <p:blipFill rotWithShape="1">
          <a:blip r:embed="rId8">
            <a:alphaModFix/>
          </a:blip>
          <a:srcRect b="0" l="0" r="0" t="0"/>
          <a:stretch/>
        </p:blipFill>
        <p:spPr>
          <a:xfrm>
            <a:off x="18706964" y="2946400"/>
            <a:ext cx="1389425" cy="1625600"/>
          </a:xfrm>
          <a:prstGeom prst="rect">
            <a:avLst/>
          </a:prstGeom>
          <a:noFill/>
          <a:ln>
            <a:noFill/>
          </a:ln>
        </p:spPr>
      </p:pic>
      <p:sp>
        <p:nvSpPr>
          <p:cNvPr id="238" name="Google Shape;238;p10"/>
          <p:cNvSpPr/>
          <p:nvPr/>
        </p:nvSpPr>
        <p:spPr>
          <a:xfrm>
            <a:off x="17629803" y="4876800"/>
            <a:ext cx="3543743"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D66B54"/>
              </a:buClr>
              <a:buSzPts val="4800"/>
              <a:buFont typeface="Poppins"/>
              <a:buNone/>
            </a:pPr>
            <a:r>
              <a:rPr b="1" i="0" lang="en-US" sz="4800" u="none" cap="none" strike="noStrike">
                <a:solidFill>
                  <a:srgbClr val="D66B54"/>
                </a:solidFill>
                <a:latin typeface="Poppins"/>
                <a:ea typeface="Poppins"/>
                <a:cs typeface="Poppins"/>
                <a:sym typeface="Poppins"/>
              </a:rPr>
              <a:t>Legendary</a:t>
            </a:r>
            <a:endParaRPr b="0" i="0" sz="4800" u="none" cap="none" strike="noStrike">
              <a:solidFill>
                <a:schemeClr val="dk1"/>
              </a:solidFill>
              <a:latin typeface="Calibri"/>
              <a:ea typeface="Calibri"/>
              <a:cs typeface="Calibri"/>
              <a:sym typeface="Calibri"/>
            </a:endParaRPr>
          </a:p>
        </p:txBody>
      </p:sp>
      <p:sp>
        <p:nvSpPr>
          <p:cNvPr id="239" name="Google Shape;239;p10"/>
          <p:cNvSpPr/>
          <p:nvPr/>
        </p:nvSpPr>
        <p:spPr>
          <a:xfrm>
            <a:off x="16639080" y="60960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40" name="Google Shape;240;p10"/>
          <p:cNvSpPr/>
          <p:nvPr/>
        </p:nvSpPr>
        <p:spPr>
          <a:xfrm>
            <a:off x="17394824" y="11684000"/>
            <a:ext cx="4013702"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45" name="Shape 245"/>
        <p:cNvGrpSpPr/>
        <p:nvPr/>
      </p:nvGrpSpPr>
      <p:grpSpPr>
        <a:xfrm>
          <a:off x="0" y="0"/>
          <a:ext cx="0" cy="0"/>
          <a:chOff x="0" y="0"/>
          <a:chExt cx="0" cy="0"/>
        </a:xfrm>
      </p:grpSpPr>
      <p:sp>
        <p:nvSpPr>
          <p:cNvPr id="246" name="Google Shape;246;p11"/>
          <p:cNvSpPr/>
          <p:nvPr/>
        </p:nvSpPr>
        <p:spPr>
          <a:xfrm>
            <a:off x="0" y="0"/>
            <a:ext cx="24387048" cy="13716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7" name="Google Shape;247;p11"/>
          <p:cNvPicPr preferRelativeResize="0"/>
          <p:nvPr/>
        </p:nvPicPr>
        <p:blipFill rotWithShape="1">
          <a:blip r:embed="rId3">
            <a:alphaModFix/>
          </a:blip>
          <a:srcRect b="0" l="0" r="0" t="0"/>
          <a:stretch/>
        </p:blipFill>
        <p:spPr>
          <a:xfrm>
            <a:off x="-106067" y="12203894"/>
            <a:ext cx="14139861" cy="1994917"/>
          </a:xfrm>
          <a:prstGeom prst="rect">
            <a:avLst/>
          </a:prstGeom>
          <a:noFill/>
          <a:ln>
            <a:noFill/>
          </a:ln>
        </p:spPr>
      </p:pic>
      <p:pic>
        <p:nvPicPr>
          <p:cNvPr descr=" " id="248" name="Google Shape;248;p11"/>
          <p:cNvPicPr preferRelativeResize="0"/>
          <p:nvPr/>
        </p:nvPicPr>
        <p:blipFill rotWithShape="1">
          <a:blip r:embed="rId4">
            <a:alphaModFix/>
          </a:blip>
          <a:srcRect b="0" l="0" r="0" t="0"/>
          <a:stretch/>
        </p:blipFill>
        <p:spPr>
          <a:xfrm>
            <a:off x="10148562" y="-38100"/>
            <a:ext cx="14276594" cy="6375400"/>
          </a:xfrm>
          <a:prstGeom prst="rect">
            <a:avLst/>
          </a:prstGeom>
          <a:noFill/>
          <a:ln>
            <a:noFill/>
          </a:ln>
        </p:spPr>
      </p:pic>
      <p:sp>
        <p:nvSpPr>
          <p:cNvPr id="249" name="Google Shape;249;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0" name="Google Shape;250;p1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51" name="Google Shape;251;p11"/>
          <p:cNvPicPr preferRelativeResize="0"/>
          <p:nvPr/>
        </p:nvPicPr>
        <p:blipFill rotWithShape="1">
          <a:blip r:embed="rId6">
            <a:alphaModFix/>
          </a:blip>
          <a:srcRect b="0" l="0" r="0" t="0"/>
          <a:stretch/>
        </p:blipFill>
        <p:spPr>
          <a:xfrm>
            <a:off x="3327816" y="1079500"/>
            <a:ext cx="17718715" cy="11569700"/>
          </a:xfrm>
          <a:prstGeom prst="rect">
            <a:avLst/>
          </a:prstGeom>
          <a:noFill/>
          <a:ln>
            <a:noFill/>
          </a:ln>
        </p:spPr>
      </p:pic>
      <p:pic>
        <p:nvPicPr>
          <p:cNvPr descr=" " id="252" name="Google Shape;252;p11"/>
          <p:cNvPicPr preferRelativeResize="0"/>
          <p:nvPr/>
        </p:nvPicPr>
        <p:blipFill rotWithShape="1">
          <a:blip r:embed="rId7">
            <a:alphaModFix/>
          </a:blip>
          <a:srcRect b="0" l="0" r="0" t="0"/>
          <a:stretch/>
        </p:blipFill>
        <p:spPr>
          <a:xfrm>
            <a:off x="12041105" y="1612888"/>
            <a:ext cx="5220352" cy="5232412"/>
          </a:xfrm>
          <a:prstGeom prst="rect">
            <a:avLst/>
          </a:prstGeom>
          <a:noFill/>
          <a:ln>
            <a:noFill/>
          </a:ln>
        </p:spPr>
      </p:pic>
      <p:pic>
        <p:nvPicPr>
          <p:cNvPr descr=" " id="253" name="Google Shape;253;p11"/>
          <p:cNvPicPr preferRelativeResize="0"/>
          <p:nvPr/>
        </p:nvPicPr>
        <p:blipFill rotWithShape="1">
          <a:blip r:embed="rId8">
            <a:alphaModFix/>
          </a:blip>
          <a:srcRect b="0" l="0" r="0" t="0"/>
          <a:stretch/>
        </p:blipFill>
        <p:spPr>
          <a:xfrm>
            <a:off x="6808051" y="1612888"/>
            <a:ext cx="5220352" cy="5232412"/>
          </a:xfrm>
          <a:prstGeom prst="rect">
            <a:avLst/>
          </a:prstGeom>
          <a:noFill/>
          <a:ln>
            <a:noFill/>
          </a:ln>
        </p:spPr>
      </p:pic>
      <p:pic>
        <p:nvPicPr>
          <p:cNvPr descr=" " id="254" name="Google Shape;254;p11"/>
          <p:cNvPicPr preferRelativeResize="0"/>
          <p:nvPr/>
        </p:nvPicPr>
        <p:blipFill rotWithShape="1">
          <a:blip r:embed="rId9">
            <a:alphaModFix/>
          </a:blip>
          <a:srcRect b="0" l="0" r="0" t="0"/>
          <a:stretch/>
        </p:blipFill>
        <p:spPr>
          <a:xfrm>
            <a:off x="6808051" y="6858000"/>
            <a:ext cx="5220352" cy="5232412"/>
          </a:xfrm>
          <a:prstGeom prst="rect">
            <a:avLst/>
          </a:prstGeom>
          <a:noFill/>
          <a:ln>
            <a:noFill/>
          </a:ln>
        </p:spPr>
      </p:pic>
      <p:pic>
        <p:nvPicPr>
          <p:cNvPr descr=" " id="255" name="Google Shape;255;p11"/>
          <p:cNvPicPr preferRelativeResize="0"/>
          <p:nvPr/>
        </p:nvPicPr>
        <p:blipFill rotWithShape="1">
          <a:blip r:embed="rId10">
            <a:alphaModFix/>
          </a:blip>
          <a:srcRect b="0" l="0" r="0" t="0"/>
          <a:stretch/>
        </p:blipFill>
        <p:spPr>
          <a:xfrm>
            <a:off x="12041105" y="6858000"/>
            <a:ext cx="5220352" cy="5232412"/>
          </a:xfrm>
          <a:prstGeom prst="rect">
            <a:avLst/>
          </a:prstGeom>
          <a:noFill/>
          <a:ln>
            <a:noFill/>
          </a:ln>
        </p:spPr>
      </p:pic>
      <p:pic>
        <p:nvPicPr>
          <p:cNvPr descr=" " id="256" name="Google Shape;256;p11"/>
          <p:cNvPicPr preferRelativeResize="0"/>
          <p:nvPr/>
        </p:nvPicPr>
        <p:blipFill rotWithShape="1">
          <a:blip r:embed="rId11">
            <a:alphaModFix/>
          </a:blip>
          <a:srcRect b="0" l="0" r="0" t="0"/>
          <a:stretch/>
        </p:blipFill>
        <p:spPr>
          <a:xfrm>
            <a:off x="12676184" y="4597400"/>
            <a:ext cx="1702013" cy="1447800"/>
          </a:xfrm>
          <a:prstGeom prst="rect">
            <a:avLst/>
          </a:prstGeom>
          <a:noFill/>
          <a:ln>
            <a:noFill/>
          </a:ln>
        </p:spPr>
      </p:pic>
      <p:pic>
        <p:nvPicPr>
          <p:cNvPr descr=" " id="257" name="Google Shape;257;p11"/>
          <p:cNvPicPr preferRelativeResize="0"/>
          <p:nvPr/>
        </p:nvPicPr>
        <p:blipFill rotWithShape="1">
          <a:blip r:embed="rId11">
            <a:alphaModFix/>
          </a:blip>
          <a:srcRect b="0" l="0" r="0" t="0"/>
          <a:stretch/>
        </p:blipFill>
        <p:spPr>
          <a:xfrm>
            <a:off x="12676184" y="7810500"/>
            <a:ext cx="1702013" cy="1435100"/>
          </a:xfrm>
          <a:prstGeom prst="rect">
            <a:avLst/>
          </a:prstGeom>
          <a:noFill/>
          <a:ln>
            <a:noFill/>
          </a:ln>
        </p:spPr>
      </p:pic>
      <p:pic>
        <p:nvPicPr>
          <p:cNvPr descr=" " id="258" name="Google Shape;258;p11"/>
          <p:cNvPicPr preferRelativeResize="0"/>
          <p:nvPr/>
        </p:nvPicPr>
        <p:blipFill rotWithShape="1">
          <a:blip r:embed="rId12">
            <a:alphaModFix/>
          </a:blip>
          <a:srcRect b="0" l="0" r="0" t="0"/>
          <a:stretch/>
        </p:blipFill>
        <p:spPr>
          <a:xfrm>
            <a:off x="12028403" y="1079500"/>
            <a:ext cx="12702" cy="11569700"/>
          </a:xfrm>
          <a:prstGeom prst="rect">
            <a:avLst/>
          </a:prstGeom>
          <a:noFill/>
          <a:ln>
            <a:noFill/>
          </a:ln>
        </p:spPr>
      </p:pic>
      <p:pic>
        <p:nvPicPr>
          <p:cNvPr descr=" " id="259" name="Google Shape;259;p11"/>
          <p:cNvPicPr preferRelativeResize="0"/>
          <p:nvPr/>
        </p:nvPicPr>
        <p:blipFill rotWithShape="1">
          <a:blip r:embed="rId13">
            <a:alphaModFix/>
          </a:blip>
          <a:srcRect b="0" l="0" r="0" t="0"/>
          <a:stretch/>
        </p:blipFill>
        <p:spPr>
          <a:xfrm>
            <a:off x="3327816" y="6845300"/>
            <a:ext cx="17401175" cy="12700"/>
          </a:xfrm>
          <a:prstGeom prst="rect">
            <a:avLst/>
          </a:prstGeom>
          <a:noFill/>
          <a:ln>
            <a:noFill/>
          </a:ln>
        </p:spPr>
      </p:pic>
      <p:sp>
        <p:nvSpPr>
          <p:cNvPr id="260" name="Google Shape;260;p11"/>
          <p:cNvSpPr/>
          <p:nvPr/>
        </p:nvSpPr>
        <p:spPr>
          <a:xfrm>
            <a:off x="9996149" y="4102100"/>
            <a:ext cx="1545360"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Poppins"/>
              <a:buNone/>
            </a:pPr>
            <a:r>
              <a:rPr b="1" i="0" lang="en-US" sz="12800" u="none" cap="none" strike="noStrike">
                <a:solidFill>
                  <a:srgbClr val="0E0E0E"/>
                </a:solidFill>
                <a:latin typeface="Poppins"/>
                <a:ea typeface="Poppins"/>
                <a:cs typeface="Poppins"/>
                <a:sym typeface="Poppins"/>
              </a:rPr>
              <a:t>S</a:t>
            </a:r>
            <a:endParaRPr b="0" i="0" sz="12800" u="none" cap="none" strike="noStrike">
              <a:solidFill>
                <a:schemeClr val="dk1"/>
              </a:solidFill>
              <a:latin typeface="Calibri"/>
              <a:ea typeface="Calibri"/>
              <a:cs typeface="Calibri"/>
              <a:sym typeface="Calibri"/>
            </a:endParaRPr>
          </a:p>
        </p:txBody>
      </p:sp>
      <p:sp>
        <p:nvSpPr>
          <p:cNvPr id="261" name="Google Shape;261;p11"/>
          <p:cNvSpPr/>
          <p:nvPr/>
        </p:nvSpPr>
        <p:spPr>
          <a:xfrm>
            <a:off x="12663483" y="4102100"/>
            <a:ext cx="2256649"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Poppins"/>
              <a:buNone/>
            </a:pPr>
            <a:r>
              <a:rPr b="1" i="0" lang="en-US" sz="12800" u="none" cap="none" strike="noStrike">
                <a:solidFill>
                  <a:srgbClr val="FFFFFF"/>
                </a:solidFill>
                <a:latin typeface="Poppins"/>
                <a:ea typeface="Poppins"/>
                <a:cs typeface="Poppins"/>
                <a:sym typeface="Poppins"/>
              </a:rPr>
              <a:t>W</a:t>
            </a:r>
            <a:endParaRPr b="0" i="0" sz="12800" u="none" cap="none" strike="noStrike">
              <a:solidFill>
                <a:schemeClr val="dk1"/>
              </a:solidFill>
              <a:latin typeface="Calibri"/>
              <a:ea typeface="Calibri"/>
              <a:cs typeface="Calibri"/>
              <a:sym typeface="Calibri"/>
            </a:endParaRPr>
          </a:p>
        </p:txBody>
      </p:sp>
      <p:sp>
        <p:nvSpPr>
          <p:cNvPr id="262" name="Google Shape;262;p11"/>
          <p:cNvSpPr/>
          <p:nvPr/>
        </p:nvSpPr>
        <p:spPr>
          <a:xfrm>
            <a:off x="9856432" y="7518400"/>
            <a:ext cx="1824795"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Poppins"/>
              <a:buNone/>
            </a:pPr>
            <a:r>
              <a:rPr b="1" i="0" lang="en-US" sz="12800" u="none" cap="none" strike="noStrike">
                <a:solidFill>
                  <a:srgbClr val="FFFFFF"/>
                </a:solidFill>
                <a:latin typeface="Poppins"/>
                <a:ea typeface="Poppins"/>
                <a:cs typeface="Poppins"/>
                <a:sym typeface="Poppins"/>
              </a:rPr>
              <a:t>O</a:t>
            </a:r>
            <a:endParaRPr b="0" i="0" sz="12800" u="none" cap="none" strike="noStrike">
              <a:solidFill>
                <a:schemeClr val="dk1"/>
              </a:solidFill>
              <a:latin typeface="Calibri"/>
              <a:ea typeface="Calibri"/>
              <a:cs typeface="Calibri"/>
              <a:sym typeface="Calibri"/>
            </a:endParaRPr>
          </a:p>
        </p:txBody>
      </p:sp>
      <p:sp>
        <p:nvSpPr>
          <p:cNvPr id="263" name="Google Shape;263;p11"/>
          <p:cNvSpPr/>
          <p:nvPr/>
        </p:nvSpPr>
        <p:spPr>
          <a:xfrm>
            <a:off x="12917514" y="7518400"/>
            <a:ext cx="1507255"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Poppins"/>
              <a:buNone/>
            </a:pPr>
            <a:r>
              <a:rPr b="1" i="0" lang="en-US" sz="12800" u="none" cap="none" strike="noStrike">
                <a:solidFill>
                  <a:srgbClr val="0E0E0E"/>
                </a:solidFill>
                <a:latin typeface="Poppins"/>
                <a:ea typeface="Poppins"/>
                <a:cs typeface="Poppins"/>
                <a:sym typeface="Poppins"/>
              </a:rPr>
              <a:t>T</a:t>
            </a:r>
            <a:endParaRPr b="0" i="0" sz="12800" u="none" cap="none" strike="noStrike">
              <a:solidFill>
                <a:schemeClr val="dk1"/>
              </a:solidFill>
              <a:latin typeface="Calibri"/>
              <a:ea typeface="Calibri"/>
              <a:cs typeface="Calibri"/>
              <a:sym typeface="Calibri"/>
            </a:endParaRPr>
          </a:p>
        </p:txBody>
      </p:sp>
      <p:pic>
        <p:nvPicPr>
          <p:cNvPr descr=" " id="264" name="Google Shape;264;p11"/>
          <p:cNvPicPr preferRelativeResize="0"/>
          <p:nvPr/>
        </p:nvPicPr>
        <p:blipFill rotWithShape="1">
          <a:blip r:embed="rId14">
            <a:alphaModFix/>
          </a:blip>
          <a:srcRect b="0" l="0" r="0" t="0"/>
          <a:stretch/>
        </p:blipFill>
        <p:spPr>
          <a:xfrm>
            <a:off x="3327816" y="1079500"/>
            <a:ext cx="1625803" cy="1625600"/>
          </a:xfrm>
          <a:prstGeom prst="rect">
            <a:avLst/>
          </a:prstGeom>
          <a:noFill/>
          <a:ln>
            <a:noFill/>
          </a:ln>
        </p:spPr>
      </p:pic>
      <p:pic>
        <p:nvPicPr>
          <p:cNvPr descr=" " id="265" name="Google Shape;265;p11"/>
          <p:cNvPicPr preferRelativeResize="0"/>
          <p:nvPr/>
        </p:nvPicPr>
        <p:blipFill rotWithShape="1">
          <a:blip r:embed="rId15">
            <a:alphaModFix/>
          </a:blip>
          <a:srcRect b="0" l="0" r="0" t="0"/>
          <a:stretch/>
        </p:blipFill>
        <p:spPr>
          <a:xfrm>
            <a:off x="3412504" y="1164183"/>
            <a:ext cx="1456422" cy="1456246"/>
          </a:xfrm>
          <a:prstGeom prst="rect">
            <a:avLst/>
          </a:prstGeom>
          <a:noFill/>
          <a:ln>
            <a:noFill/>
          </a:ln>
        </p:spPr>
      </p:pic>
      <p:pic>
        <p:nvPicPr>
          <p:cNvPr descr=" " id="266" name="Google Shape;266;p11"/>
          <p:cNvPicPr preferRelativeResize="0"/>
          <p:nvPr/>
        </p:nvPicPr>
        <p:blipFill rotWithShape="1">
          <a:blip r:embed="rId14">
            <a:alphaModFix/>
          </a:blip>
          <a:srcRect b="0" l="0" r="0" t="0"/>
          <a:stretch/>
        </p:blipFill>
        <p:spPr>
          <a:xfrm>
            <a:off x="3327816" y="8128000"/>
            <a:ext cx="1625803" cy="1625600"/>
          </a:xfrm>
          <a:prstGeom prst="rect">
            <a:avLst/>
          </a:prstGeom>
          <a:noFill/>
          <a:ln>
            <a:noFill/>
          </a:ln>
        </p:spPr>
      </p:pic>
      <p:pic>
        <p:nvPicPr>
          <p:cNvPr descr=" " id="267" name="Google Shape;267;p11"/>
          <p:cNvPicPr preferRelativeResize="0"/>
          <p:nvPr/>
        </p:nvPicPr>
        <p:blipFill rotWithShape="1">
          <a:blip r:embed="rId16">
            <a:alphaModFix/>
          </a:blip>
          <a:srcRect b="0" l="0" r="0" t="0"/>
          <a:stretch/>
        </p:blipFill>
        <p:spPr>
          <a:xfrm>
            <a:off x="3429404" y="8132763"/>
            <a:ext cx="1519452" cy="1519262"/>
          </a:xfrm>
          <a:prstGeom prst="rect">
            <a:avLst/>
          </a:prstGeom>
          <a:noFill/>
          <a:ln>
            <a:noFill/>
          </a:ln>
        </p:spPr>
      </p:pic>
      <p:pic>
        <p:nvPicPr>
          <p:cNvPr descr=" " id="268" name="Google Shape;268;p11"/>
          <p:cNvPicPr preferRelativeResize="0"/>
          <p:nvPr/>
        </p:nvPicPr>
        <p:blipFill rotWithShape="1">
          <a:blip r:embed="rId14">
            <a:alphaModFix/>
          </a:blip>
          <a:srcRect b="0" l="0" r="0" t="0"/>
          <a:stretch/>
        </p:blipFill>
        <p:spPr>
          <a:xfrm>
            <a:off x="16473959" y="1079500"/>
            <a:ext cx="1625803" cy="1625600"/>
          </a:xfrm>
          <a:prstGeom prst="rect">
            <a:avLst/>
          </a:prstGeom>
          <a:noFill/>
          <a:ln>
            <a:noFill/>
          </a:ln>
        </p:spPr>
      </p:pic>
      <p:pic>
        <p:nvPicPr>
          <p:cNvPr descr=" " id="269" name="Google Shape;269;p11"/>
          <p:cNvPicPr preferRelativeResize="0"/>
          <p:nvPr/>
        </p:nvPicPr>
        <p:blipFill rotWithShape="1">
          <a:blip r:embed="rId17">
            <a:alphaModFix/>
          </a:blip>
          <a:srcRect b="0" l="0" r="0" t="0"/>
          <a:stretch/>
        </p:blipFill>
        <p:spPr>
          <a:xfrm>
            <a:off x="16677184" y="1282700"/>
            <a:ext cx="1192256" cy="1190414"/>
          </a:xfrm>
          <a:prstGeom prst="rect">
            <a:avLst/>
          </a:prstGeom>
          <a:noFill/>
          <a:ln>
            <a:noFill/>
          </a:ln>
        </p:spPr>
      </p:pic>
      <p:pic>
        <p:nvPicPr>
          <p:cNvPr descr=" " id="270" name="Google Shape;270;p11"/>
          <p:cNvPicPr preferRelativeResize="0"/>
          <p:nvPr/>
        </p:nvPicPr>
        <p:blipFill rotWithShape="1">
          <a:blip r:embed="rId14">
            <a:alphaModFix/>
          </a:blip>
          <a:srcRect b="0" l="0" r="0" t="0"/>
          <a:stretch/>
        </p:blipFill>
        <p:spPr>
          <a:xfrm>
            <a:off x="16473959" y="8128000"/>
            <a:ext cx="1625803" cy="1625600"/>
          </a:xfrm>
          <a:prstGeom prst="rect">
            <a:avLst/>
          </a:prstGeom>
          <a:noFill/>
          <a:ln>
            <a:noFill/>
          </a:ln>
        </p:spPr>
      </p:pic>
      <p:pic>
        <p:nvPicPr>
          <p:cNvPr descr=" " id="271" name="Google Shape;271;p11"/>
          <p:cNvPicPr preferRelativeResize="0"/>
          <p:nvPr/>
        </p:nvPicPr>
        <p:blipFill rotWithShape="1">
          <a:blip r:embed="rId18">
            <a:alphaModFix/>
          </a:blip>
          <a:srcRect b="0" l="0" r="0" t="0"/>
          <a:stretch/>
        </p:blipFill>
        <p:spPr>
          <a:xfrm>
            <a:off x="16541703" y="8128000"/>
            <a:ext cx="1490319" cy="1625600"/>
          </a:xfrm>
          <a:prstGeom prst="rect">
            <a:avLst/>
          </a:prstGeom>
          <a:noFill/>
          <a:ln>
            <a:noFill/>
          </a:ln>
        </p:spPr>
      </p:pic>
      <p:sp>
        <p:nvSpPr>
          <p:cNvPr id="272" name="Google Shape;272;p11"/>
          <p:cNvSpPr/>
          <p:nvPr/>
        </p:nvSpPr>
        <p:spPr>
          <a:xfrm>
            <a:off x="3327816" y="34798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1"/>
          <p:cNvSpPr/>
          <p:nvPr/>
        </p:nvSpPr>
        <p:spPr>
          <a:xfrm>
            <a:off x="3327816" y="34798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1"/>
          <p:cNvSpPr/>
          <p:nvPr/>
        </p:nvSpPr>
        <p:spPr>
          <a:xfrm>
            <a:off x="3327816" y="34798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1"/>
          <p:cNvSpPr/>
          <p:nvPr/>
        </p:nvSpPr>
        <p:spPr>
          <a:xfrm>
            <a:off x="3327816" y="3479800"/>
            <a:ext cx="472499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Strengths</a:t>
            </a:r>
            <a:endParaRPr b="0" i="0" sz="3600" u="none" cap="none" strike="noStrike">
              <a:solidFill>
                <a:schemeClr val="dk1"/>
              </a:solidFill>
              <a:latin typeface="Calibri"/>
              <a:ea typeface="Calibri"/>
              <a:cs typeface="Calibri"/>
              <a:sym typeface="Calibri"/>
            </a:endParaRPr>
          </a:p>
        </p:txBody>
      </p:sp>
      <p:sp>
        <p:nvSpPr>
          <p:cNvPr id="276" name="Google Shape;276;p11"/>
          <p:cNvSpPr/>
          <p:nvPr/>
        </p:nvSpPr>
        <p:spPr>
          <a:xfrm>
            <a:off x="3327816" y="43688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77" name="Google Shape;277;p11"/>
          <p:cNvSpPr/>
          <p:nvPr/>
        </p:nvSpPr>
        <p:spPr>
          <a:xfrm>
            <a:off x="3327816" y="105283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1"/>
          <p:cNvSpPr/>
          <p:nvPr/>
        </p:nvSpPr>
        <p:spPr>
          <a:xfrm>
            <a:off x="3327816" y="105283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1"/>
          <p:cNvSpPr/>
          <p:nvPr/>
        </p:nvSpPr>
        <p:spPr>
          <a:xfrm>
            <a:off x="3327816" y="105283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1"/>
          <p:cNvSpPr/>
          <p:nvPr/>
        </p:nvSpPr>
        <p:spPr>
          <a:xfrm>
            <a:off x="3327816" y="10528300"/>
            <a:ext cx="472499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Opportunities</a:t>
            </a:r>
            <a:endParaRPr b="0" i="0" sz="3600" u="none" cap="none" strike="noStrike">
              <a:solidFill>
                <a:schemeClr val="dk1"/>
              </a:solidFill>
              <a:latin typeface="Calibri"/>
              <a:ea typeface="Calibri"/>
              <a:cs typeface="Calibri"/>
              <a:sym typeface="Calibri"/>
            </a:endParaRPr>
          </a:p>
        </p:txBody>
      </p:sp>
      <p:sp>
        <p:nvSpPr>
          <p:cNvPr id="281" name="Google Shape;281;p11"/>
          <p:cNvSpPr/>
          <p:nvPr/>
        </p:nvSpPr>
        <p:spPr>
          <a:xfrm>
            <a:off x="3327816" y="114173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82" name="Google Shape;282;p11"/>
          <p:cNvSpPr/>
          <p:nvPr/>
        </p:nvSpPr>
        <p:spPr>
          <a:xfrm>
            <a:off x="16473959" y="34798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1"/>
          <p:cNvSpPr/>
          <p:nvPr/>
        </p:nvSpPr>
        <p:spPr>
          <a:xfrm>
            <a:off x="16473959" y="34798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1"/>
          <p:cNvSpPr/>
          <p:nvPr/>
        </p:nvSpPr>
        <p:spPr>
          <a:xfrm>
            <a:off x="16473959" y="34798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1"/>
          <p:cNvSpPr/>
          <p:nvPr/>
        </p:nvSpPr>
        <p:spPr>
          <a:xfrm>
            <a:off x="16473959" y="3479800"/>
            <a:ext cx="472499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Weaknesses</a:t>
            </a:r>
            <a:endParaRPr b="0" i="0" sz="3600" u="none" cap="none" strike="noStrike">
              <a:solidFill>
                <a:schemeClr val="dk1"/>
              </a:solidFill>
              <a:latin typeface="Calibri"/>
              <a:ea typeface="Calibri"/>
              <a:cs typeface="Calibri"/>
              <a:sym typeface="Calibri"/>
            </a:endParaRPr>
          </a:p>
        </p:txBody>
      </p:sp>
      <p:sp>
        <p:nvSpPr>
          <p:cNvPr id="286" name="Google Shape;286;p11"/>
          <p:cNvSpPr/>
          <p:nvPr/>
        </p:nvSpPr>
        <p:spPr>
          <a:xfrm>
            <a:off x="16473959" y="43688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87" name="Google Shape;287;p11"/>
          <p:cNvSpPr/>
          <p:nvPr/>
        </p:nvSpPr>
        <p:spPr>
          <a:xfrm>
            <a:off x="16473959" y="105283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1"/>
          <p:cNvSpPr/>
          <p:nvPr/>
        </p:nvSpPr>
        <p:spPr>
          <a:xfrm>
            <a:off x="16473959" y="105283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1"/>
          <p:cNvSpPr/>
          <p:nvPr/>
        </p:nvSpPr>
        <p:spPr>
          <a:xfrm>
            <a:off x="16473959" y="105283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1"/>
          <p:cNvSpPr/>
          <p:nvPr/>
        </p:nvSpPr>
        <p:spPr>
          <a:xfrm>
            <a:off x="16473959" y="10528300"/>
            <a:ext cx="472499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Threats</a:t>
            </a:r>
            <a:endParaRPr b="0" i="0" sz="3600" u="none" cap="none" strike="noStrike">
              <a:solidFill>
                <a:schemeClr val="dk1"/>
              </a:solidFill>
              <a:latin typeface="Calibri"/>
              <a:ea typeface="Calibri"/>
              <a:cs typeface="Calibri"/>
              <a:sym typeface="Calibri"/>
            </a:endParaRPr>
          </a:p>
        </p:txBody>
      </p:sp>
      <p:sp>
        <p:nvSpPr>
          <p:cNvPr id="291" name="Google Shape;291;p11"/>
          <p:cNvSpPr/>
          <p:nvPr/>
        </p:nvSpPr>
        <p:spPr>
          <a:xfrm>
            <a:off x="16473959" y="114173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96" name="Shape 296"/>
        <p:cNvGrpSpPr/>
        <p:nvPr/>
      </p:nvGrpSpPr>
      <p:grpSpPr>
        <a:xfrm>
          <a:off x="0" y="0"/>
          <a:ext cx="0" cy="0"/>
          <a:chOff x="0" y="0"/>
          <a:chExt cx="0" cy="0"/>
        </a:xfrm>
      </p:grpSpPr>
      <p:sp>
        <p:nvSpPr>
          <p:cNvPr id="297" name="Google Shape;297;p12"/>
          <p:cNvSpPr/>
          <p:nvPr/>
        </p:nvSpPr>
        <p:spPr>
          <a:xfrm>
            <a:off x="0" y="0"/>
            <a:ext cx="24387048" cy="13716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8" name="Google Shape;298;p12"/>
          <p:cNvPicPr preferRelativeResize="0"/>
          <p:nvPr/>
        </p:nvPicPr>
        <p:blipFill rotWithShape="1">
          <a:blip r:embed="rId3">
            <a:alphaModFix/>
          </a:blip>
          <a:srcRect b="0" l="0" r="0" t="0"/>
          <a:stretch/>
        </p:blipFill>
        <p:spPr>
          <a:xfrm>
            <a:off x="20665480" y="4991100"/>
            <a:ext cx="3696171" cy="8153400"/>
          </a:xfrm>
          <a:prstGeom prst="rect">
            <a:avLst/>
          </a:prstGeom>
          <a:noFill/>
          <a:ln>
            <a:noFill/>
          </a:ln>
        </p:spPr>
      </p:pic>
      <p:pic>
        <p:nvPicPr>
          <p:cNvPr descr=" " id="299" name="Google Shape;299;p12"/>
          <p:cNvPicPr preferRelativeResize="0"/>
          <p:nvPr/>
        </p:nvPicPr>
        <p:blipFill rotWithShape="1">
          <a:blip r:embed="rId4">
            <a:alphaModFix/>
          </a:blip>
          <a:srcRect b="0" l="0" r="0" t="0"/>
          <a:stretch/>
        </p:blipFill>
        <p:spPr>
          <a:xfrm>
            <a:off x="-25409" y="-25400"/>
            <a:ext cx="8510070" cy="3949700"/>
          </a:xfrm>
          <a:prstGeom prst="rect">
            <a:avLst/>
          </a:prstGeom>
          <a:noFill/>
          <a:ln>
            <a:noFill/>
          </a:ln>
        </p:spPr>
      </p:pic>
      <p:pic>
        <p:nvPicPr>
          <p:cNvPr descr=" " id="300" name="Google Shape;300;p12"/>
          <p:cNvPicPr preferRelativeResize="0"/>
          <p:nvPr/>
        </p:nvPicPr>
        <p:blipFill rotWithShape="1">
          <a:blip r:embed="rId5">
            <a:alphaModFix/>
          </a:blip>
          <a:srcRect b="0" l="0" r="0" t="0"/>
          <a:stretch/>
        </p:blipFill>
        <p:spPr>
          <a:xfrm>
            <a:off x="9183242" y="35049"/>
            <a:ext cx="13362582" cy="13401551"/>
          </a:xfrm>
          <a:prstGeom prst="rect">
            <a:avLst/>
          </a:prstGeom>
          <a:noFill/>
          <a:ln>
            <a:noFill/>
          </a:ln>
        </p:spPr>
      </p:pic>
      <p:pic>
        <p:nvPicPr>
          <p:cNvPr descr=" " id="301" name="Google Shape;301;p12"/>
          <p:cNvPicPr preferRelativeResize="0"/>
          <p:nvPr/>
        </p:nvPicPr>
        <p:blipFill rotWithShape="1">
          <a:blip r:embed="rId6">
            <a:alphaModFix/>
          </a:blip>
          <a:srcRect b="0" l="0" r="0" t="0"/>
          <a:stretch/>
        </p:blipFill>
        <p:spPr>
          <a:xfrm>
            <a:off x="10587772" y="7796262"/>
            <a:ext cx="939229" cy="889923"/>
          </a:xfrm>
          <a:prstGeom prst="rect">
            <a:avLst/>
          </a:prstGeom>
          <a:noFill/>
          <a:ln>
            <a:noFill/>
          </a:ln>
        </p:spPr>
      </p:pic>
      <p:sp>
        <p:nvSpPr>
          <p:cNvPr id="302" name="Google Shape;302;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3" name="Google Shape;303;p1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04" name="Google Shape;304;p12"/>
          <p:cNvSpPr/>
          <p:nvPr/>
        </p:nvSpPr>
        <p:spPr>
          <a:xfrm>
            <a:off x="6854623" y="2413000"/>
            <a:ext cx="10690503" cy="1862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8000"/>
              <a:buFont typeface="Poppins"/>
              <a:buNone/>
            </a:pPr>
            <a:r>
              <a:rPr b="1" i="0" lang="en-US" sz="8000" u="none" cap="none" strike="noStrike">
                <a:solidFill>
                  <a:srgbClr val="0E0E0E"/>
                </a:solidFill>
                <a:latin typeface="Poppins"/>
                <a:ea typeface="Poppins"/>
                <a:cs typeface="Poppins"/>
                <a:sym typeface="Poppins"/>
              </a:rPr>
              <a:t>Some Data</a:t>
            </a:r>
            <a:endParaRPr b="0" i="0" sz="8000" u="none" cap="none" strike="noStrike">
              <a:solidFill>
                <a:schemeClr val="dk1"/>
              </a:solidFill>
              <a:latin typeface="Calibri"/>
              <a:ea typeface="Calibri"/>
              <a:cs typeface="Calibri"/>
              <a:sym typeface="Calibri"/>
            </a:endParaRPr>
          </a:p>
        </p:txBody>
      </p:sp>
      <p:sp>
        <p:nvSpPr>
          <p:cNvPr id="305" name="Google Shape;305;p12"/>
          <p:cNvSpPr/>
          <p:nvPr/>
        </p:nvSpPr>
        <p:spPr>
          <a:xfrm>
            <a:off x="1244756" y="4356100"/>
            <a:ext cx="8573572" cy="731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2"/>
          <p:cNvSpPr/>
          <p:nvPr/>
        </p:nvSpPr>
        <p:spPr>
          <a:xfrm>
            <a:off x="1244756" y="4356100"/>
            <a:ext cx="8573572"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2"/>
          <p:cNvSpPr/>
          <p:nvPr/>
        </p:nvSpPr>
        <p:spPr>
          <a:xfrm>
            <a:off x="1244756" y="4597400"/>
            <a:ext cx="2095762"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2"/>
          <p:cNvSpPr/>
          <p:nvPr/>
        </p:nvSpPr>
        <p:spPr>
          <a:xfrm>
            <a:off x="1244756" y="4597400"/>
            <a:ext cx="2434471"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75%</a:t>
            </a:r>
            <a:endParaRPr b="0" i="0" sz="8000" u="none" cap="none" strike="noStrike">
              <a:solidFill>
                <a:schemeClr val="dk1"/>
              </a:solidFill>
              <a:latin typeface="Calibri"/>
              <a:ea typeface="Calibri"/>
              <a:cs typeface="Calibri"/>
              <a:sym typeface="Calibri"/>
            </a:endParaRPr>
          </a:p>
        </p:txBody>
      </p:sp>
      <p:sp>
        <p:nvSpPr>
          <p:cNvPr id="309" name="Google Shape;309;p12"/>
          <p:cNvSpPr/>
          <p:nvPr/>
        </p:nvSpPr>
        <p:spPr>
          <a:xfrm>
            <a:off x="3543743" y="4356100"/>
            <a:ext cx="6274584"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2"/>
          <p:cNvSpPr/>
          <p:nvPr/>
        </p:nvSpPr>
        <p:spPr>
          <a:xfrm>
            <a:off x="3543743" y="4356100"/>
            <a:ext cx="6427003"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Enchanted Creatures</a:t>
            </a:r>
            <a:endParaRPr b="0" i="0" sz="3600" u="none" cap="none" strike="noStrike">
              <a:solidFill>
                <a:schemeClr val="dk1"/>
              </a:solidFill>
              <a:latin typeface="Calibri"/>
              <a:ea typeface="Calibri"/>
              <a:cs typeface="Calibri"/>
              <a:sym typeface="Calibri"/>
            </a:endParaRPr>
          </a:p>
        </p:txBody>
      </p:sp>
      <p:sp>
        <p:nvSpPr>
          <p:cNvPr id="311" name="Google Shape;311;p12"/>
          <p:cNvSpPr/>
          <p:nvPr/>
        </p:nvSpPr>
        <p:spPr>
          <a:xfrm>
            <a:off x="3543743" y="5143500"/>
            <a:ext cx="6410068"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312" name="Google Shape;312;p12"/>
          <p:cNvSpPr/>
          <p:nvPr/>
        </p:nvSpPr>
        <p:spPr>
          <a:xfrm>
            <a:off x="1244756" y="6972300"/>
            <a:ext cx="8573572" cy="20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2"/>
          <p:cNvSpPr/>
          <p:nvPr/>
        </p:nvSpPr>
        <p:spPr>
          <a:xfrm>
            <a:off x="1244756" y="7251700"/>
            <a:ext cx="2197375"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2"/>
          <p:cNvSpPr/>
          <p:nvPr/>
        </p:nvSpPr>
        <p:spPr>
          <a:xfrm>
            <a:off x="1244756" y="7251700"/>
            <a:ext cx="2536084"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60%</a:t>
            </a:r>
            <a:endParaRPr b="0" i="0" sz="8000" u="none" cap="none" strike="noStrike">
              <a:solidFill>
                <a:schemeClr val="dk1"/>
              </a:solidFill>
              <a:latin typeface="Calibri"/>
              <a:ea typeface="Calibri"/>
              <a:cs typeface="Calibri"/>
              <a:sym typeface="Calibri"/>
            </a:endParaRPr>
          </a:p>
        </p:txBody>
      </p:sp>
      <p:sp>
        <p:nvSpPr>
          <p:cNvPr id="315" name="Google Shape;315;p12"/>
          <p:cNvSpPr/>
          <p:nvPr/>
        </p:nvSpPr>
        <p:spPr>
          <a:xfrm>
            <a:off x="3645356" y="6972300"/>
            <a:ext cx="6172972" cy="20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2"/>
          <p:cNvSpPr/>
          <p:nvPr/>
        </p:nvSpPr>
        <p:spPr>
          <a:xfrm>
            <a:off x="3645356" y="6972300"/>
            <a:ext cx="6325391" cy="152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Magic-Wielding Individuals</a:t>
            </a:r>
            <a:endParaRPr b="0" i="0" sz="3600" u="none" cap="none" strike="noStrike">
              <a:solidFill>
                <a:schemeClr val="dk1"/>
              </a:solidFill>
              <a:latin typeface="Calibri"/>
              <a:ea typeface="Calibri"/>
              <a:cs typeface="Calibri"/>
              <a:sym typeface="Calibri"/>
            </a:endParaRPr>
          </a:p>
        </p:txBody>
      </p:sp>
      <p:sp>
        <p:nvSpPr>
          <p:cNvPr id="317" name="Google Shape;317;p12"/>
          <p:cNvSpPr/>
          <p:nvPr/>
        </p:nvSpPr>
        <p:spPr>
          <a:xfrm>
            <a:off x="3645356" y="8445500"/>
            <a:ext cx="6308455"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318" name="Google Shape;318;p12"/>
          <p:cNvSpPr/>
          <p:nvPr/>
        </p:nvSpPr>
        <p:spPr>
          <a:xfrm>
            <a:off x="1244756" y="9664700"/>
            <a:ext cx="8573572"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2"/>
          <p:cNvSpPr/>
          <p:nvPr/>
        </p:nvSpPr>
        <p:spPr>
          <a:xfrm>
            <a:off x="1244756" y="9906000"/>
            <a:ext cx="2184673"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2"/>
          <p:cNvSpPr/>
          <p:nvPr/>
        </p:nvSpPr>
        <p:spPr>
          <a:xfrm>
            <a:off x="1244756" y="9906000"/>
            <a:ext cx="2523382"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90%</a:t>
            </a:r>
            <a:endParaRPr b="0" i="0" sz="8000" u="none" cap="none" strike="noStrike">
              <a:solidFill>
                <a:schemeClr val="dk1"/>
              </a:solidFill>
              <a:latin typeface="Calibri"/>
              <a:ea typeface="Calibri"/>
              <a:cs typeface="Calibri"/>
              <a:sym typeface="Calibri"/>
            </a:endParaRPr>
          </a:p>
        </p:txBody>
      </p:sp>
      <p:sp>
        <p:nvSpPr>
          <p:cNvPr id="321" name="Google Shape;321;p12"/>
          <p:cNvSpPr/>
          <p:nvPr/>
        </p:nvSpPr>
        <p:spPr>
          <a:xfrm>
            <a:off x="3632654" y="9664700"/>
            <a:ext cx="6185673"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2"/>
          <p:cNvSpPr/>
          <p:nvPr/>
        </p:nvSpPr>
        <p:spPr>
          <a:xfrm>
            <a:off x="3632654" y="9664700"/>
            <a:ext cx="6338092"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Spells Cast</a:t>
            </a:r>
            <a:endParaRPr b="0" i="0" sz="3600" u="none" cap="none" strike="noStrike">
              <a:solidFill>
                <a:schemeClr val="dk1"/>
              </a:solidFill>
              <a:latin typeface="Calibri"/>
              <a:ea typeface="Calibri"/>
              <a:cs typeface="Calibri"/>
              <a:sym typeface="Calibri"/>
            </a:endParaRPr>
          </a:p>
        </p:txBody>
      </p:sp>
      <p:sp>
        <p:nvSpPr>
          <p:cNvPr id="323" name="Google Shape;323;p12"/>
          <p:cNvSpPr/>
          <p:nvPr/>
        </p:nvSpPr>
        <p:spPr>
          <a:xfrm>
            <a:off x="3632654" y="10452100"/>
            <a:ext cx="6321157"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pic>
        <p:nvPicPr>
          <p:cNvPr descr=" " id="324" name="Google Shape;324;p12"/>
          <p:cNvPicPr preferRelativeResize="0"/>
          <p:nvPr/>
        </p:nvPicPr>
        <p:blipFill rotWithShape="1">
          <a:blip r:embed="rId8">
            <a:alphaModFix/>
          </a:blip>
          <a:srcRect b="0" l="0" r="0" t="0"/>
          <a:stretch/>
        </p:blipFill>
        <p:spPr>
          <a:xfrm>
            <a:off x="12003000" y="3314700"/>
            <a:ext cx="11596549" cy="93853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29" name="Shape 329"/>
        <p:cNvGrpSpPr/>
        <p:nvPr/>
      </p:nvGrpSpPr>
      <p:grpSpPr>
        <a:xfrm>
          <a:off x="0" y="0"/>
          <a:ext cx="0" cy="0"/>
          <a:chOff x="0" y="0"/>
          <a:chExt cx="0" cy="0"/>
        </a:xfrm>
      </p:grpSpPr>
      <p:sp>
        <p:nvSpPr>
          <p:cNvPr id="330" name="Google Shape;330;p13"/>
          <p:cNvSpPr/>
          <p:nvPr/>
        </p:nvSpPr>
        <p:spPr>
          <a:xfrm>
            <a:off x="0" y="0"/>
            <a:ext cx="24387048" cy="13716000"/>
          </a:xfrm>
          <a:prstGeom prst="rect">
            <a:avLst/>
          </a:prstGeom>
          <a:solidFill>
            <a:srgbClr val="C5D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1" name="Google Shape;331;p13"/>
          <p:cNvPicPr preferRelativeResize="0"/>
          <p:nvPr/>
        </p:nvPicPr>
        <p:blipFill rotWithShape="1">
          <a:blip r:embed="rId3">
            <a:alphaModFix/>
          </a:blip>
          <a:srcRect b="0" l="0" r="0" t="0"/>
          <a:stretch/>
        </p:blipFill>
        <p:spPr>
          <a:xfrm>
            <a:off x="482660" y="-901712"/>
            <a:ext cx="22570727" cy="16713237"/>
          </a:xfrm>
          <a:prstGeom prst="rect">
            <a:avLst/>
          </a:prstGeom>
          <a:noFill/>
          <a:ln>
            <a:noFill/>
          </a:ln>
        </p:spPr>
      </p:pic>
      <p:pic>
        <p:nvPicPr>
          <p:cNvPr descr=" " id="332" name="Google Shape;332;p13"/>
          <p:cNvPicPr preferRelativeResize="0"/>
          <p:nvPr/>
        </p:nvPicPr>
        <p:blipFill rotWithShape="1">
          <a:blip r:embed="rId4">
            <a:alphaModFix/>
          </a:blip>
          <a:srcRect b="0" l="0" r="0" t="0"/>
          <a:stretch/>
        </p:blipFill>
        <p:spPr>
          <a:xfrm>
            <a:off x="3556445" y="-596900"/>
            <a:ext cx="17286861" cy="14909800"/>
          </a:xfrm>
          <a:prstGeom prst="rect">
            <a:avLst/>
          </a:prstGeom>
          <a:noFill/>
          <a:ln>
            <a:noFill/>
          </a:ln>
        </p:spPr>
      </p:pic>
      <p:pic>
        <p:nvPicPr>
          <p:cNvPr descr=" " id="333" name="Google Shape;333;p13"/>
          <p:cNvPicPr preferRelativeResize="0"/>
          <p:nvPr/>
        </p:nvPicPr>
        <p:blipFill rotWithShape="1">
          <a:blip r:embed="rId5">
            <a:alphaModFix/>
          </a:blip>
          <a:srcRect b="0" l="0" r="0" t="0"/>
          <a:stretch/>
        </p:blipFill>
        <p:spPr>
          <a:xfrm>
            <a:off x="2603825" y="3009912"/>
            <a:ext cx="11939495" cy="14135088"/>
          </a:xfrm>
          <a:prstGeom prst="rect">
            <a:avLst/>
          </a:prstGeom>
          <a:noFill/>
          <a:ln>
            <a:noFill/>
          </a:ln>
        </p:spPr>
      </p:pic>
      <p:sp>
        <p:nvSpPr>
          <p:cNvPr id="334" name="Google Shape;334;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5" name="Google Shape;335;p1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36" name="Google Shape;336;p13"/>
          <p:cNvSpPr/>
          <p:nvPr/>
        </p:nvSpPr>
        <p:spPr>
          <a:xfrm>
            <a:off x="4305838" y="3403600"/>
            <a:ext cx="1576267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3"/>
          <p:cNvSpPr/>
          <p:nvPr/>
        </p:nvSpPr>
        <p:spPr>
          <a:xfrm>
            <a:off x="4305838" y="3403600"/>
            <a:ext cx="15762670" cy="599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3"/>
          <p:cNvSpPr/>
          <p:nvPr/>
        </p:nvSpPr>
        <p:spPr>
          <a:xfrm>
            <a:off x="5633154" y="3403600"/>
            <a:ext cx="13108038" cy="558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Poppins"/>
              <a:buNone/>
            </a:pPr>
            <a:r>
              <a:rPr b="1" i="0" lang="en-US" sz="24000" u="none" cap="none" strike="noStrike">
                <a:solidFill>
                  <a:srgbClr val="272727"/>
                </a:solidFill>
                <a:latin typeface="Poppins"/>
                <a:ea typeface="Poppins"/>
                <a:cs typeface="Poppins"/>
                <a:sym typeface="Poppins"/>
              </a:rPr>
              <a:t>234,567</a:t>
            </a:r>
            <a:endParaRPr b="0" i="0" sz="24000" u="none" cap="none" strike="noStrike">
              <a:solidFill>
                <a:schemeClr val="dk1"/>
              </a:solidFill>
              <a:latin typeface="Calibri"/>
              <a:ea typeface="Calibri"/>
              <a:cs typeface="Calibri"/>
              <a:sym typeface="Calibri"/>
            </a:endParaRPr>
          </a:p>
        </p:txBody>
      </p:sp>
      <p:sp>
        <p:nvSpPr>
          <p:cNvPr id="339" name="Google Shape;339;p13"/>
          <p:cNvSpPr/>
          <p:nvPr/>
        </p:nvSpPr>
        <p:spPr>
          <a:xfrm>
            <a:off x="4170355" y="8178800"/>
            <a:ext cx="16033637" cy="14901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40" name="Google Shape;340;p13"/>
          <p:cNvSpPr/>
          <p:nvPr/>
        </p:nvSpPr>
        <p:spPr>
          <a:xfrm>
            <a:off x="7483352" y="9804400"/>
            <a:ext cx="9407642"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45" name="Shape 345"/>
        <p:cNvGrpSpPr/>
        <p:nvPr/>
      </p:nvGrpSpPr>
      <p:grpSpPr>
        <a:xfrm>
          <a:off x="0" y="0"/>
          <a:ext cx="0" cy="0"/>
          <a:chOff x="0" y="0"/>
          <a:chExt cx="0" cy="0"/>
        </a:xfrm>
      </p:grpSpPr>
      <p:sp>
        <p:nvSpPr>
          <p:cNvPr id="346" name="Google Shape;346;p14"/>
          <p:cNvSpPr/>
          <p:nvPr/>
        </p:nvSpPr>
        <p:spPr>
          <a:xfrm>
            <a:off x="0" y="13716000"/>
            <a:ext cx="24387048" cy="13716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7" name="Google Shape;347;p14"/>
          <p:cNvPicPr preferRelativeResize="0"/>
          <p:nvPr/>
        </p:nvPicPr>
        <p:blipFill rotWithShape="1">
          <a:blip r:embed="rId3">
            <a:alphaModFix/>
          </a:blip>
          <a:srcRect b="0" l="0" r="0" t="0"/>
          <a:stretch/>
        </p:blipFill>
        <p:spPr>
          <a:xfrm>
            <a:off x="-12702" y="7988300"/>
            <a:ext cx="6147571" cy="5753100"/>
          </a:xfrm>
          <a:prstGeom prst="rect">
            <a:avLst/>
          </a:prstGeom>
          <a:noFill/>
          <a:ln>
            <a:noFill/>
          </a:ln>
        </p:spPr>
      </p:pic>
      <p:pic>
        <p:nvPicPr>
          <p:cNvPr descr=" " id="348" name="Google Shape;348;p14"/>
          <p:cNvPicPr preferRelativeResize="0"/>
          <p:nvPr/>
        </p:nvPicPr>
        <p:blipFill rotWithShape="1">
          <a:blip r:embed="rId4">
            <a:alphaModFix/>
          </a:blip>
          <a:srcRect b="0" l="0" r="0" t="0"/>
          <a:stretch/>
        </p:blipFill>
        <p:spPr>
          <a:xfrm>
            <a:off x="16829600" y="8216875"/>
            <a:ext cx="7557454" cy="5511825"/>
          </a:xfrm>
          <a:prstGeom prst="rect">
            <a:avLst/>
          </a:prstGeom>
          <a:noFill/>
          <a:ln>
            <a:noFill/>
          </a:ln>
        </p:spPr>
      </p:pic>
      <p:sp>
        <p:nvSpPr>
          <p:cNvPr id="349" name="Google Shape;349;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0" name="Google Shape;350;p1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51" name="Google Shape;351;p14"/>
          <p:cNvSpPr/>
          <p:nvPr/>
        </p:nvSpPr>
        <p:spPr>
          <a:xfrm>
            <a:off x="2743543" y="1803400"/>
            <a:ext cx="7874984"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4"/>
          <p:cNvSpPr/>
          <p:nvPr/>
        </p:nvSpPr>
        <p:spPr>
          <a:xfrm>
            <a:off x="2680035" y="1803400"/>
            <a:ext cx="80020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4"/>
          <p:cNvSpPr/>
          <p:nvPr/>
        </p:nvSpPr>
        <p:spPr>
          <a:xfrm>
            <a:off x="2680035" y="1803400"/>
            <a:ext cx="8543935"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233 Coins</a:t>
            </a:r>
            <a:endParaRPr b="0" i="0" sz="12800" u="none" cap="none" strike="noStrike">
              <a:solidFill>
                <a:schemeClr val="dk1"/>
              </a:solidFill>
              <a:latin typeface="Calibri"/>
              <a:ea typeface="Calibri"/>
              <a:cs typeface="Calibri"/>
              <a:sym typeface="Calibri"/>
            </a:endParaRPr>
          </a:p>
        </p:txBody>
      </p:sp>
      <p:sp>
        <p:nvSpPr>
          <p:cNvPr id="354" name="Google Shape;354;p14"/>
          <p:cNvSpPr/>
          <p:nvPr/>
        </p:nvSpPr>
        <p:spPr>
          <a:xfrm>
            <a:off x="2743543" y="42418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4"/>
          <p:cNvSpPr/>
          <p:nvPr/>
        </p:nvSpPr>
        <p:spPr>
          <a:xfrm>
            <a:off x="2675801" y="42418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56" name="Google Shape;356;p14"/>
          <p:cNvSpPr/>
          <p:nvPr/>
        </p:nvSpPr>
        <p:spPr>
          <a:xfrm>
            <a:off x="15495937" y="1803400"/>
            <a:ext cx="7874984"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4"/>
          <p:cNvSpPr/>
          <p:nvPr/>
        </p:nvSpPr>
        <p:spPr>
          <a:xfrm>
            <a:off x="15673759" y="1803400"/>
            <a:ext cx="751934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4"/>
          <p:cNvSpPr/>
          <p:nvPr/>
        </p:nvSpPr>
        <p:spPr>
          <a:xfrm>
            <a:off x="15673759" y="1803400"/>
            <a:ext cx="8061274"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456 Mins</a:t>
            </a:r>
            <a:endParaRPr b="0" i="0" sz="12800" u="none" cap="none" strike="noStrike">
              <a:solidFill>
                <a:schemeClr val="dk1"/>
              </a:solidFill>
              <a:latin typeface="Calibri"/>
              <a:ea typeface="Calibri"/>
              <a:cs typeface="Calibri"/>
              <a:sym typeface="Calibri"/>
            </a:endParaRPr>
          </a:p>
        </p:txBody>
      </p:sp>
      <p:sp>
        <p:nvSpPr>
          <p:cNvPr id="359" name="Google Shape;359;p14"/>
          <p:cNvSpPr/>
          <p:nvPr/>
        </p:nvSpPr>
        <p:spPr>
          <a:xfrm>
            <a:off x="15495937" y="42418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4"/>
          <p:cNvSpPr/>
          <p:nvPr/>
        </p:nvSpPr>
        <p:spPr>
          <a:xfrm>
            <a:off x="15428195" y="42418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61" name="Google Shape;361;p14"/>
          <p:cNvSpPr/>
          <p:nvPr/>
        </p:nvSpPr>
        <p:spPr>
          <a:xfrm>
            <a:off x="2743543" y="5334000"/>
            <a:ext cx="7874984"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4"/>
          <p:cNvSpPr/>
          <p:nvPr/>
        </p:nvSpPr>
        <p:spPr>
          <a:xfrm>
            <a:off x="4915514" y="5334000"/>
            <a:ext cx="3531041"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4"/>
          <p:cNvSpPr/>
          <p:nvPr/>
        </p:nvSpPr>
        <p:spPr>
          <a:xfrm>
            <a:off x="4915514" y="5334000"/>
            <a:ext cx="4072976"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85%</a:t>
            </a:r>
            <a:endParaRPr b="0" i="0" sz="12800" u="none" cap="none" strike="noStrike">
              <a:solidFill>
                <a:schemeClr val="dk1"/>
              </a:solidFill>
              <a:latin typeface="Calibri"/>
              <a:ea typeface="Calibri"/>
              <a:cs typeface="Calibri"/>
              <a:sym typeface="Calibri"/>
            </a:endParaRPr>
          </a:p>
        </p:txBody>
      </p:sp>
      <p:sp>
        <p:nvSpPr>
          <p:cNvPr id="364" name="Google Shape;364;p14"/>
          <p:cNvSpPr/>
          <p:nvPr/>
        </p:nvSpPr>
        <p:spPr>
          <a:xfrm>
            <a:off x="2743543" y="77724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4"/>
          <p:cNvSpPr/>
          <p:nvPr/>
        </p:nvSpPr>
        <p:spPr>
          <a:xfrm>
            <a:off x="2675801" y="77724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66" name="Google Shape;366;p14"/>
          <p:cNvSpPr/>
          <p:nvPr/>
        </p:nvSpPr>
        <p:spPr>
          <a:xfrm>
            <a:off x="15495937" y="5334000"/>
            <a:ext cx="7874984"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4"/>
          <p:cNvSpPr/>
          <p:nvPr/>
        </p:nvSpPr>
        <p:spPr>
          <a:xfrm>
            <a:off x="16283435" y="5334000"/>
            <a:ext cx="6299987"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4"/>
          <p:cNvSpPr/>
          <p:nvPr/>
        </p:nvSpPr>
        <p:spPr>
          <a:xfrm>
            <a:off x="16283435" y="5334000"/>
            <a:ext cx="6841922"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535 Km</a:t>
            </a:r>
            <a:endParaRPr b="0" i="0" sz="12800" u="none" cap="none" strike="noStrike">
              <a:solidFill>
                <a:schemeClr val="dk1"/>
              </a:solidFill>
              <a:latin typeface="Calibri"/>
              <a:ea typeface="Calibri"/>
              <a:cs typeface="Calibri"/>
              <a:sym typeface="Calibri"/>
            </a:endParaRPr>
          </a:p>
        </p:txBody>
      </p:sp>
      <p:sp>
        <p:nvSpPr>
          <p:cNvPr id="369" name="Google Shape;369;p14"/>
          <p:cNvSpPr/>
          <p:nvPr/>
        </p:nvSpPr>
        <p:spPr>
          <a:xfrm>
            <a:off x="15495937" y="77724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4"/>
          <p:cNvSpPr/>
          <p:nvPr/>
        </p:nvSpPr>
        <p:spPr>
          <a:xfrm>
            <a:off x="15428195" y="77724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pic>
        <p:nvPicPr>
          <p:cNvPr descr=" " id="371" name="Google Shape;371;p14"/>
          <p:cNvPicPr preferRelativeResize="0"/>
          <p:nvPr/>
        </p:nvPicPr>
        <p:blipFill rotWithShape="1">
          <a:blip r:embed="rId6">
            <a:alphaModFix/>
          </a:blip>
          <a:srcRect b="0" l="0" r="0" t="0"/>
          <a:stretch/>
        </p:blipFill>
        <p:spPr>
          <a:xfrm>
            <a:off x="9005426" y="7772400"/>
            <a:ext cx="6668333" cy="5524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76" name="Shape 376"/>
        <p:cNvGrpSpPr/>
        <p:nvPr/>
      </p:nvGrpSpPr>
      <p:grpSpPr>
        <a:xfrm>
          <a:off x="0" y="0"/>
          <a:ext cx="0" cy="0"/>
          <a:chOff x="0" y="0"/>
          <a:chExt cx="0" cy="0"/>
        </a:xfrm>
      </p:grpSpPr>
      <p:sp>
        <p:nvSpPr>
          <p:cNvPr id="377" name="Google Shape;377;p15"/>
          <p:cNvSpPr/>
          <p:nvPr/>
        </p:nvSpPr>
        <p:spPr>
          <a:xfrm>
            <a:off x="0" y="0"/>
            <a:ext cx="24387048" cy="13716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8" name="Google Shape;378;p15"/>
          <p:cNvPicPr preferRelativeResize="0"/>
          <p:nvPr/>
        </p:nvPicPr>
        <p:blipFill rotWithShape="1">
          <a:blip r:embed="rId3">
            <a:alphaModFix/>
          </a:blip>
          <a:srcRect b="0" l="0" r="0" t="0"/>
          <a:stretch/>
        </p:blipFill>
        <p:spPr>
          <a:xfrm>
            <a:off x="-106067" y="12203906"/>
            <a:ext cx="14139861" cy="1994917"/>
          </a:xfrm>
          <a:prstGeom prst="rect">
            <a:avLst/>
          </a:prstGeom>
          <a:noFill/>
          <a:ln>
            <a:noFill/>
          </a:ln>
        </p:spPr>
      </p:pic>
      <p:pic>
        <p:nvPicPr>
          <p:cNvPr descr=" " id="379" name="Google Shape;379;p15"/>
          <p:cNvPicPr preferRelativeResize="0"/>
          <p:nvPr/>
        </p:nvPicPr>
        <p:blipFill rotWithShape="1">
          <a:blip r:embed="rId4">
            <a:alphaModFix/>
          </a:blip>
          <a:srcRect b="0" l="0" r="0" t="0"/>
          <a:stretch/>
        </p:blipFill>
        <p:spPr>
          <a:xfrm>
            <a:off x="10148562" y="-38100"/>
            <a:ext cx="14276594" cy="6375400"/>
          </a:xfrm>
          <a:prstGeom prst="rect">
            <a:avLst/>
          </a:prstGeom>
          <a:noFill/>
          <a:ln>
            <a:noFill/>
          </a:ln>
        </p:spPr>
      </p:pic>
      <p:sp>
        <p:nvSpPr>
          <p:cNvPr id="380" name="Google Shape;380;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1" name="Google Shape;381;p1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82" name="Google Shape;382;p15"/>
          <p:cNvSpPr/>
          <p:nvPr/>
        </p:nvSpPr>
        <p:spPr>
          <a:xfrm>
            <a:off x="6841922" y="1143000"/>
            <a:ext cx="10690503" cy="1862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Some Graph</a:t>
            </a:r>
            <a:endParaRPr b="0" i="0" sz="8000" u="none" cap="none" strike="noStrike">
              <a:solidFill>
                <a:schemeClr val="dk1"/>
              </a:solidFill>
              <a:latin typeface="Calibri"/>
              <a:ea typeface="Calibri"/>
              <a:cs typeface="Calibri"/>
              <a:sym typeface="Calibri"/>
            </a:endParaRPr>
          </a:p>
        </p:txBody>
      </p:sp>
      <p:sp>
        <p:nvSpPr>
          <p:cNvPr id="383" name="Google Shape;383;p15"/>
          <p:cNvSpPr/>
          <p:nvPr/>
        </p:nvSpPr>
        <p:spPr>
          <a:xfrm>
            <a:off x="2718140" y="3771900"/>
            <a:ext cx="8941918" cy="618090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5"/>
          <p:cNvSpPr/>
          <p:nvPr/>
        </p:nvSpPr>
        <p:spPr>
          <a:xfrm>
            <a:off x="2986455" y="8999513"/>
            <a:ext cx="216821"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66B54"/>
              </a:buClr>
              <a:buSzPts val="1820"/>
              <a:buFont typeface="Lato"/>
              <a:buNone/>
            </a:pPr>
            <a:r>
              <a:rPr b="0" i="0" lang="en-US" sz="1820" u="none" cap="none" strike="noStrike">
                <a:solidFill>
                  <a:srgbClr val="D66B54"/>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85" name="Google Shape;385;p15"/>
          <p:cNvSpPr/>
          <p:nvPr/>
        </p:nvSpPr>
        <p:spPr>
          <a:xfrm>
            <a:off x="333165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66B54"/>
              </a:buClr>
              <a:buSzPts val="2185"/>
              <a:buFont typeface="Lato"/>
              <a:buNone/>
            </a:pPr>
            <a:r>
              <a:rPr b="0" i="0" lang="en-US" sz="2185" u="none" cap="none" strike="noStrike">
                <a:solidFill>
                  <a:srgbClr val="D66B54"/>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86" name="Google Shape;386;p15"/>
          <p:cNvSpPr/>
          <p:nvPr/>
        </p:nvSpPr>
        <p:spPr>
          <a:xfrm>
            <a:off x="4470732"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66B54"/>
              </a:buClr>
              <a:buSzPts val="2185"/>
              <a:buFont typeface="Lato"/>
              <a:buNone/>
            </a:pPr>
            <a:r>
              <a:rPr b="0" i="0" lang="en-US" sz="2185" u="none" cap="none" strike="noStrike">
                <a:solidFill>
                  <a:srgbClr val="D66B54"/>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87" name="Google Shape;387;p15"/>
          <p:cNvSpPr/>
          <p:nvPr/>
        </p:nvSpPr>
        <p:spPr>
          <a:xfrm>
            <a:off x="5609804"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66B54"/>
              </a:buClr>
              <a:buSzPts val="2185"/>
              <a:buFont typeface="Lato"/>
              <a:buNone/>
            </a:pPr>
            <a:r>
              <a:rPr b="0" i="0" lang="en-US" sz="2185" u="none" cap="none" strike="noStrike">
                <a:solidFill>
                  <a:srgbClr val="D66B54"/>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88" name="Google Shape;388;p15"/>
          <p:cNvSpPr/>
          <p:nvPr/>
        </p:nvSpPr>
        <p:spPr>
          <a:xfrm>
            <a:off x="674887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66B54"/>
              </a:buClr>
              <a:buSzPts val="2185"/>
              <a:buFont typeface="Lato"/>
              <a:buNone/>
            </a:pPr>
            <a:r>
              <a:rPr b="0" i="0" lang="en-US" sz="2185" u="none" cap="none" strike="noStrike">
                <a:solidFill>
                  <a:srgbClr val="D66B54"/>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89" name="Google Shape;389;p15"/>
          <p:cNvSpPr/>
          <p:nvPr/>
        </p:nvSpPr>
        <p:spPr>
          <a:xfrm>
            <a:off x="788799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66B54"/>
              </a:buClr>
              <a:buSzPts val="2185"/>
              <a:buFont typeface="Lato"/>
              <a:buNone/>
            </a:pPr>
            <a:r>
              <a:rPr b="0" i="0" lang="en-US" sz="2185" u="none" cap="none" strike="noStrike">
                <a:solidFill>
                  <a:srgbClr val="D66B54"/>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90" name="Google Shape;390;p15"/>
          <p:cNvSpPr/>
          <p:nvPr/>
        </p:nvSpPr>
        <p:spPr>
          <a:xfrm>
            <a:off x="9027070"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66B54"/>
              </a:buClr>
              <a:buSzPts val="2185"/>
              <a:buFont typeface="Lato"/>
              <a:buNone/>
            </a:pPr>
            <a:r>
              <a:rPr b="0" i="0" lang="en-US" sz="2185" u="none" cap="none" strike="noStrike">
                <a:solidFill>
                  <a:srgbClr val="D66B54"/>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91" name="Google Shape;391;p15"/>
          <p:cNvSpPr/>
          <p:nvPr/>
        </p:nvSpPr>
        <p:spPr>
          <a:xfrm>
            <a:off x="10166145"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66B54"/>
              </a:buClr>
              <a:buSzPts val="2185"/>
              <a:buFont typeface="Lato"/>
              <a:buNone/>
            </a:pPr>
            <a:r>
              <a:rPr b="0" i="0" lang="en-US" sz="2185" u="none" cap="none" strike="noStrike">
                <a:solidFill>
                  <a:srgbClr val="D66B54"/>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92" name="Google Shape;392;p15"/>
          <p:cNvSpPr/>
          <p:nvPr/>
        </p:nvSpPr>
        <p:spPr>
          <a:xfrm>
            <a:off x="1128163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66B54"/>
              </a:buClr>
              <a:buSzPts val="2185"/>
              <a:buFont typeface="Lato"/>
              <a:buNone/>
            </a:pPr>
            <a:r>
              <a:rPr b="0" i="0" lang="en-US" sz="2185" u="none" cap="none" strike="noStrike">
                <a:solidFill>
                  <a:srgbClr val="D66B54"/>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93" name="Google Shape;393;p15"/>
          <p:cNvSpPr/>
          <p:nvPr/>
        </p:nvSpPr>
        <p:spPr>
          <a:xfrm>
            <a:off x="2852319" y="848208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66B54"/>
              </a:buClr>
              <a:buSzPts val="1820"/>
              <a:buFont typeface="Lato"/>
              <a:buNone/>
            </a:pPr>
            <a:r>
              <a:rPr b="0" i="0" lang="en-US" sz="1820" u="none" cap="none" strike="noStrike">
                <a:solidFill>
                  <a:srgbClr val="D66B54"/>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94" name="Google Shape;394;p15"/>
          <p:cNvSpPr/>
          <p:nvPr/>
        </p:nvSpPr>
        <p:spPr>
          <a:xfrm>
            <a:off x="2852319" y="7964612"/>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66B54"/>
              </a:buClr>
              <a:buSzPts val="1820"/>
              <a:buFont typeface="Lato"/>
              <a:buNone/>
            </a:pPr>
            <a:r>
              <a:rPr b="0" i="0" lang="en-US" sz="1820" u="none" cap="none" strike="noStrike">
                <a:solidFill>
                  <a:srgbClr val="D66B54"/>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95" name="Google Shape;395;p15"/>
          <p:cNvSpPr/>
          <p:nvPr/>
        </p:nvSpPr>
        <p:spPr>
          <a:xfrm>
            <a:off x="2852319" y="744716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66B54"/>
              </a:buClr>
              <a:buSzPts val="1820"/>
              <a:buFont typeface="Lato"/>
              <a:buNone/>
            </a:pPr>
            <a:r>
              <a:rPr b="0" i="0" lang="en-US" sz="1820" u="none" cap="none" strike="noStrike">
                <a:solidFill>
                  <a:srgbClr val="D66B54"/>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96" name="Google Shape;396;p15"/>
          <p:cNvSpPr/>
          <p:nvPr/>
        </p:nvSpPr>
        <p:spPr>
          <a:xfrm>
            <a:off x="2852319" y="692961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66B54"/>
              </a:buClr>
              <a:buSzPts val="1820"/>
              <a:buFont typeface="Lato"/>
              <a:buNone/>
            </a:pPr>
            <a:r>
              <a:rPr b="0" i="0" lang="en-US" sz="1820" u="none" cap="none" strike="noStrike">
                <a:solidFill>
                  <a:srgbClr val="D66B54"/>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97" name="Google Shape;397;p15"/>
          <p:cNvSpPr/>
          <p:nvPr/>
        </p:nvSpPr>
        <p:spPr>
          <a:xfrm>
            <a:off x="2852319" y="64123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66B54"/>
              </a:buClr>
              <a:buSzPts val="1820"/>
              <a:buFont typeface="Lato"/>
              <a:buNone/>
            </a:pPr>
            <a:r>
              <a:rPr b="0" i="0" lang="en-US" sz="1820" u="none" cap="none" strike="noStrike">
                <a:solidFill>
                  <a:srgbClr val="D66B54"/>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98" name="Google Shape;398;p15"/>
          <p:cNvSpPr/>
          <p:nvPr/>
        </p:nvSpPr>
        <p:spPr>
          <a:xfrm>
            <a:off x="2852319" y="58948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66B54"/>
              </a:buClr>
              <a:buSzPts val="1820"/>
              <a:buFont typeface="Lato"/>
              <a:buNone/>
            </a:pPr>
            <a:r>
              <a:rPr b="0" i="0" lang="en-US" sz="1820" u="none" cap="none" strike="noStrike">
                <a:solidFill>
                  <a:srgbClr val="D66B54"/>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99" name="Google Shape;399;p15"/>
          <p:cNvSpPr/>
          <p:nvPr/>
        </p:nvSpPr>
        <p:spPr>
          <a:xfrm>
            <a:off x="2852319" y="5377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66B54"/>
              </a:buClr>
              <a:buSzPts val="1820"/>
              <a:buFont typeface="Lato"/>
              <a:buNone/>
            </a:pPr>
            <a:r>
              <a:rPr b="0" i="0" lang="en-US" sz="1820" u="none" cap="none" strike="noStrike">
                <a:solidFill>
                  <a:srgbClr val="D66B54"/>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00" name="Google Shape;400;p15"/>
          <p:cNvSpPr/>
          <p:nvPr/>
        </p:nvSpPr>
        <p:spPr>
          <a:xfrm>
            <a:off x="2852319" y="486005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66B54"/>
              </a:buClr>
              <a:buSzPts val="1820"/>
              <a:buFont typeface="Lato"/>
              <a:buNone/>
            </a:pPr>
            <a:r>
              <a:rPr b="0" i="0" lang="en-US" sz="1820" u="none" cap="none" strike="noStrike">
                <a:solidFill>
                  <a:srgbClr val="D66B54"/>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01" name="Google Shape;401;p15"/>
          <p:cNvSpPr/>
          <p:nvPr/>
        </p:nvSpPr>
        <p:spPr>
          <a:xfrm>
            <a:off x="2852319" y="4342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66B54"/>
              </a:buClr>
              <a:buSzPts val="1820"/>
              <a:buFont typeface="Lato"/>
              <a:buNone/>
            </a:pPr>
            <a:r>
              <a:rPr b="0" i="0" lang="en-US" sz="1820" u="none" cap="none" strike="noStrike">
                <a:solidFill>
                  <a:srgbClr val="D66B54"/>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02" name="Google Shape;402;p15"/>
          <p:cNvSpPr/>
          <p:nvPr/>
        </p:nvSpPr>
        <p:spPr>
          <a:xfrm>
            <a:off x="2718140" y="3825032"/>
            <a:ext cx="483555"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66B54"/>
              </a:buClr>
              <a:buSzPts val="1820"/>
              <a:buFont typeface="Lato"/>
              <a:buNone/>
            </a:pPr>
            <a:r>
              <a:rPr b="0" i="0" lang="en-US" sz="1820" u="none" cap="none" strike="noStrike">
                <a:solidFill>
                  <a:srgbClr val="D66B54"/>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03" name="Google Shape;403;p15"/>
          <p:cNvPicPr preferRelativeResize="0"/>
          <p:nvPr/>
        </p:nvPicPr>
        <p:blipFill rotWithShape="1">
          <a:blip r:embed="rId6">
            <a:alphaModFix/>
          </a:blip>
          <a:srcRect b="0" l="0" r="0" t="0"/>
          <a:stretch/>
        </p:blipFill>
        <p:spPr>
          <a:xfrm>
            <a:off x="3368467" y="3771900"/>
            <a:ext cx="8291591" cy="5511006"/>
          </a:xfrm>
          <a:prstGeom prst="rect">
            <a:avLst/>
          </a:prstGeom>
          <a:noFill/>
          <a:ln>
            <a:noFill/>
          </a:ln>
        </p:spPr>
      </p:pic>
      <p:pic>
        <p:nvPicPr>
          <p:cNvPr descr=" " id="404" name="Google Shape;404;p15"/>
          <p:cNvPicPr preferRelativeResize="0"/>
          <p:nvPr/>
        </p:nvPicPr>
        <p:blipFill rotWithShape="1">
          <a:blip r:embed="rId7">
            <a:alphaModFix/>
          </a:blip>
          <a:srcRect b="0" l="0" r="0" t="0"/>
          <a:stretch/>
        </p:blipFill>
        <p:spPr>
          <a:xfrm>
            <a:off x="4512766" y="4185444"/>
            <a:ext cx="11567" cy="5258445"/>
          </a:xfrm>
          <a:prstGeom prst="rect">
            <a:avLst/>
          </a:prstGeom>
          <a:noFill/>
          <a:ln>
            <a:noFill/>
          </a:ln>
        </p:spPr>
      </p:pic>
      <p:pic>
        <p:nvPicPr>
          <p:cNvPr descr=" " id="405" name="Google Shape;405;p15"/>
          <p:cNvPicPr preferRelativeResize="0"/>
          <p:nvPr/>
        </p:nvPicPr>
        <p:blipFill rotWithShape="1">
          <a:blip r:embed="rId8">
            <a:alphaModFix/>
          </a:blip>
          <a:srcRect b="0" l="0" r="0" t="0"/>
          <a:stretch/>
        </p:blipFill>
        <p:spPr>
          <a:xfrm>
            <a:off x="5651279" y="4185444"/>
            <a:ext cx="11567" cy="5258445"/>
          </a:xfrm>
          <a:prstGeom prst="rect">
            <a:avLst/>
          </a:prstGeom>
          <a:noFill/>
          <a:ln>
            <a:noFill/>
          </a:ln>
        </p:spPr>
      </p:pic>
      <p:pic>
        <p:nvPicPr>
          <p:cNvPr descr=" " id="406" name="Google Shape;406;p15"/>
          <p:cNvPicPr preferRelativeResize="0"/>
          <p:nvPr/>
        </p:nvPicPr>
        <p:blipFill rotWithShape="1">
          <a:blip r:embed="rId9">
            <a:alphaModFix/>
          </a:blip>
          <a:srcRect b="0" l="0" r="0" t="0"/>
          <a:stretch/>
        </p:blipFill>
        <p:spPr>
          <a:xfrm>
            <a:off x="6789795" y="4185444"/>
            <a:ext cx="11567" cy="5258445"/>
          </a:xfrm>
          <a:prstGeom prst="rect">
            <a:avLst/>
          </a:prstGeom>
          <a:noFill/>
          <a:ln>
            <a:noFill/>
          </a:ln>
        </p:spPr>
      </p:pic>
      <p:pic>
        <p:nvPicPr>
          <p:cNvPr descr=" " id="407" name="Google Shape;407;p15"/>
          <p:cNvPicPr preferRelativeResize="0"/>
          <p:nvPr/>
        </p:nvPicPr>
        <p:blipFill rotWithShape="1">
          <a:blip r:embed="rId10">
            <a:alphaModFix/>
          </a:blip>
          <a:srcRect b="0" l="0" r="0" t="0"/>
          <a:stretch/>
        </p:blipFill>
        <p:spPr>
          <a:xfrm>
            <a:off x="7928309" y="4185444"/>
            <a:ext cx="11567" cy="5258445"/>
          </a:xfrm>
          <a:prstGeom prst="rect">
            <a:avLst/>
          </a:prstGeom>
          <a:noFill/>
          <a:ln>
            <a:noFill/>
          </a:ln>
        </p:spPr>
      </p:pic>
      <p:pic>
        <p:nvPicPr>
          <p:cNvPr descr=" " id="408" name="Google Shape;408;p15"/>
          <p:cNvPicPr preferRelativeResize="0"/>
          <p:nvPr/>
        </p:nvPicPr>
        <p:blipFill rotWithShape="1">
          <a:blip r:embed="rId11">
            <a:alphaModFix/>
          </a:blip>
          <a:srcRect b="0" l="0" r="0" t="0"/>
          <a:stretch/>
        </p:blipFill>
        <p:spPr>
          <a:xfrm>
            <a:off x="9066828" y="4185444"/>
            <a:ext cx="11567" cy="5258445"/>
          </a:xfrm>
          <a:prstGeom prst="rect">
            <a:avLst/>
          </a:prstGeom>
          <a:noFill/>
          <a:ln>
            <a:noFill/>
          </a:ln>
        </p:spPr>
      </p:pic>
      <p:pic>
        <p:nvPicPr>
          <p:cNvPr descr=" " id="409" name="Google Shape;409;p15"/>
          <p:cNvPicPr preferRelativeResize="0"/>
          <p:nvPr/>
        </p:nvPicPr>
        <p:blipFill rotWithShape="1">
          <a:blip r:embed="rId12">
            <a:alphaModFix/>
          </a:blip>
          <a:srcRect b="0" l="0" r="0" t="0"/>
          <a:stretch/>
        </p:blipFill>
        <p:spPr>
          <a:xfrm>
            <a:off x="10205341" y="4185444"/>
            <a:ext cx="11567" cy="5258445"/>
          </a:xfrm>
          <a:prstGeom prst="rect">
            <a:avLst/>
          </a:prstGeom>
          <a:noFill/>
          <a:ln>
            <a:noFill/>
          </a:ln>
        </p:spPr>
      </p:pic>
      <p:pic>
        <p:nvPicPr>
          <p:cNvPr descr=" " id="410" name="Google Shape;410;p15"/>
          <p:cNvPicPr preferRelativeResize="0"/>
          <p:nvPr/>
        </p:nvPicPr>
        <p:blipFill rotWithShape="1">
          <a:blip r:embed="rId13">
            <a:alphaModFix/>
          </a:blip>
          <a:srcRect b="0" l="0" r="0" t="0"/>
          <a:stretch/>
        </p:blipFill>
        <p:spPr>
          <a:xfrm>
            <a:off x="11343854" y="4185444"/>
            <a:ext cx="11567" cy="5258445"/>
          </a:xfrm>
          <a:prstGeom prst="rect">
            <a:avLst/>
          </a:prstGeom>
          <a:noFill/>
          <a:ln>
            <a:noFill/>
          </a:ln>
        </p:spPr>
      </p:pic>
      <p:pic>
        <p:nvPicPr>
          <p:cNvPr descr=" " id="411" name="Google Shape;411;p15"/>
          <p:cNvPicPr preferRelativeResize="0"/>
          <p:nvPr/>
        </p:nvPicPr>
        <p:blipFill rotWithShape="1">
          <a:blip r:embed="rId14">
            <a:alphaModFix/>
          </a:blip>
          <a:srcRect b="0" l="0" r="0" t="0"/>
          <a:stretch/>
        </p:blipFill>
        <p:spPr>
          <a:xfrm>
            <a:off x="3355539" y="5483845"/>
            <a:ext cx="8050168" cy="2373585"/>
          </a:xfrm>
          <a:prstGeom prst="rect">
            <a:avLst/>
          </a:prstGeom>
          <a:noFill/>
          <a:ln>
            <a:noFill/>
          </a:ln>
        </p:spPr>
      </p:pic>
      <p:pic>
        <p:nvPicPr>
          <p:cNvPr descr=" " id="412" name="Google Shape;412;p15"/>
          <p:cNvPicPr preferRelativeResize="0"/>
          <p:nvPr/>
        </p:nvPicPr>
        <p:blipFill rotWithShape="1">
          <a:blip r:embed="rId15">
            <a:alphaModFix/>
          </a:blip>
          <a:srcRect b="0" l="0" r="0" t="0"/>
          <a:stretch/>
        </p:blipFill>
        <p:spPr>
          <a:xfrm>
            <a:off x="3369143" y="6359525"/>
            <a:ext cx="8044028" cy="2268538"/>
          </a:xfrm>
          <a:prstGeom prst="rect">
            <a:avLst/>
          </a:prstGeom>
          <a:noFill/>
          <a:ln>
            <a:noFill/>
          </a:ln>
        </p:spPr>
      </p:pic>
      <p:pic>
        <p:nvPicPr>
          <p:cNvPr descr=" " id="413" name="Google Shape;413;p15"/>
          <p:cNvPicPr preferRelativeResize="0"/>
          <p:nvPr/>
        </p:nvPicPr>
        <p:blipFill rotWithShape="1">
          <a:blip r:embed="rId16">
            <a:alphaModFix/>
          </a:blip>
          <a:srcRect b="0" l="0" r="0" t="0"/>
          <a:stretch/>
        </p:blipFill>
        <p:spPr>
          <a:xfrm>
            <a:off x="4441751" y="6055643"/>
            <a:ext cx="153591" cy="153566"/>
          </a:xfrm>
          <a:prstGeom prst="rect">
            <a:avLst/>
          </a:prstGeom>
          <a:noFill/>
          <a:ln>
            <a:noFill/>
          </a:ln>
        </p:spPr>
      </p:pic>
      <p:pic>
        <p:nvPicPr>
          <p:cNvPr descr=" " id="414" name="Google Shape;414;p15"/>
          <p:cNvPicPr preferRelativeResize="0"/>
          <p:nvPr/>
        </p:nvPicPr>
        <p:blipFill rotWithShape="1">
          <a:blip r:embed="rId17">
            <a:alphaModFix/>
          </a:blip>
          <a:srcRect b="0" l="0" r="0" t="0"/>
          <a:stretch/>
        </p:blipFill>
        <p:spPr>
          <a:xfrm>
            <a:off x="4441751" y="6981130"/>
            <a:ext cx="153591" cy="153566"/>
          </a:xfrm>
          <a:prstGeom prst="rect">
            <a:avLst/>
          </a:prstGeom>
          <a:noFill/>
          <a:ln>
            <a:noFill/>
          </a:ln>
        </p:spPr>
      </p:pic>
      <p:pic>
        <p:nvPicPr>
          <p:cNvPr descr=" " id="415" name="Google Shape;415;p15"/>
          <p:cNvPicPr preferRelativeResize="0"/>
          <p:nvPr/>
        </p:nvPicPr>
        <p:blipFill rotWithShape="1">
          <a:blip r:embed="rId18">
            <a:alphaModFix/>
          </a:blip>
          <a:srcRect b="0" l="0" r="0" t="0"/>
          <a:stretch/>
        </p:blipFill>
        <p:spPr>
          <a:xfrm>
            <a:off x="5580267" y="5651277"/>
            <a:ext cx="153591" cy="153566"/>
          </a:xfrm>
          <a:prstGeom prst="rect">
            <a:avLst/>
          </a:prstGeom>
          <a:noFill/>
          <a:ln>
            <a:noFill/>
          </a:ln>
        </p:spPr>
      </p:pic>
      <p:pic>
        <p:nvPicPr>
          <p:cNvPr descr=" " id="416" name="Google Shape;416;p15"/>
          <p:cNvPicPr preferRelativeResize="0"/>
          <p:nvPr/>
        </p:nvPicPr>
        <p:blipFill rotWithShape="1">
          <a:blip r:embed="rId19">
            <a:alphaModFix/>
          </a:blip>
          <a:srcRect b="0" l="0" r="0" t="0"/>
          <a:stretch/>
        </p:blipFill>
        <p:spPr>
          <a:xfrm>
            <a:off x="5580267" y="7415510"/>
            <a:ext cx="153591" cy="153566"/>
          </a:xfrm>
          <a:prstGeom prst="rect">
            <a:avLst/>
          </a:prstGeom>
          <a:noFill/>
          <a:ln>
            <a:noFill/>
          </a:ln>
        </p:spPr>
      </p:pic>
      <p:pic>
        <p:nvPicPr>
          <p:cNvPr descr=" " id="417" name="Google Shape;417;p15"/>
          <p:cNvPicPr preferRelativeResize="0"/>
          <p:nvPr/>
        </p:nvPicPr>
        <p:blipFill rotWithShape="1">
          <a:blip r:embed="rId20">
            <a:alphaModFix/>
          </a:blip>
          <a:srcRect b="0" l="0" r="0" t="0"/>
          <a:stretch/>
        </p:blipFill>
        <p:spPr>
          <a:xfrm>
            <a:off x="6718783" y="7732812"/>
            <a:ext cx="153591" cy="153566"/>
          </a:xfrm>
          <a:prstGeom prst="rect">
            <a:avLst/>
          </a:prstGeom>
          <a:noFill/>
          <a:ln>
            <a:noFill/>
          </a:ln>
        </p:spPr>
      </p:pic>
      <p:pic>
        <p:nvPicPr>
          <p:cNvPr descr=" " id="418" name="Google Shape;418;p15"/>
          <p:cNvPicPr preferRelativeResize="0"/>
          <p:nvPr/>
        </p:nvPicPr>
        <p:blipFill rotWithShape="1">
          <a:blip r:embed="rId21">
            <a:alphaModFix/>
          </a:blip>
          <a:srcRect b="0" l="0" r="0" t="0"/>
          <a:stretch/>
        </p:blipFill>
        <p:spPr>
          <a:xfrm>
            <a:off x="6718783" y="6311826"/>
            <a:ext cx="153591" cy="153566"/>
          </a:xfrm>
          <a:prstGeom prst="rect">
            <a:avLst/>
          </a:prstGeom>
          <a:noFill/>
          <a:ln>
            <a:noFill/>
          </a:ln>
        </p:spPr>
      </p:pic>
      <p:pic>
        <p:nvPicPr>
          <p:cNvPr descr=" " id="419" name="Google Shape;419;p15"/>
          <p:cNvPicPr preferRelativeResize="0"/>
          <p:nvPr/>
        </p:nvPicPr>
        <p:blipFill rotWithShape="1">
          <a:blip r:embed="rId22">
            <a:alphaModFix/>
          </a:blip>
          <a:srcRect b="0" l="0" r="0" t="0"/>
          <a:stretch/>
        </p:blipFill>
        <p:spPr>
          <a:xfrm>
            <a:off x="7861923" y="6733232"/>
            <a:ext cx="153591" cy="153566"/>
          </a:xfrm>
          <a:prstGeom prst="rect">
            <a:avLst/>
          </a:prstGeom>
          <a:noFill/>
          <a:ln>
            <a:noFill/>
          </a:ln>
        </p:spPr>
      </p:pic>
      <p:pic>
        <p:nvPicPr>
          <p:cNvPr descr=" " id="420" name="Google Shape;420;p15"/>
          <p:cNvPicPr preferRelativeResize="0"/>
          <p:nvPr/>
        </p:nvPicPr>
        <p:blipFill rotWithShape="1">
          <a:blip r:embed="rId23">
            <a:alphaModFix/>
          </a:blip>
          <a:srcRect b="0" l="0" r="0" t="0"/>
          <a:stretch/>
        </p:blipFill>
        <p:spPr>
          <a:xfrm>
            <a:off x="7861923" y="6420644"/>
            <a:ext cx="153591" cy="153566"/>
          </a:xfrm>
          <a:prstGeom prst="rect">
            <a:avLst/>
          </a:prstGeom>
          <a:noFill/>
          <a:ln>
            <a:noFill/>
          </a:ln>
        </p:spPr>
      </p:pic>
      <p:pic>
        <p:nvPicPr>
          <p:cNvPr descr=" " id="421" name="Google Shape;421;p15"/>
          <p:cNvPicPr preferRelativeResize="0"/>
          <p:nvPr/>
        </p:nvPicPr>
        <p:blipFill rotWithShape="1">
          <a:blip r:embed="rId24">
            <a:alphaModFix/>
          </a:blip>
          <a:srcRect b="0" l="0" r="0" t="0"/>
          <a:stretch/>
        </p:blipFill>
        <p:spPr>
          <a:xfrm>
            <a:off x="8995813" y="7667575"/>
            <a:ext cx="153591" cy="153566"/>
          </a:xfrm>
          <a:prstGeom prst="rect">
            <a:avLst/>
          </a:prstGeom>
          <a:noFill/>
          <a:ln>
            <a:noFill/>
          </a:ln>
        </p:spPr>
      </p:pic>
      <p:pic>
        <p:nvPicPr>
          <p:cNvPr descr=" " id="422" name="Google Shape;422;p15"/>
          <p:cNvPicPr preferRelativeResize="0"/>
          <p:nvPr/>
        </p:nvPicPr>
        <p:blipFill rotWithShape="1">
          <a:blip r:embed="rId25">
            <a:alphaModFix/>
          </a:blip>
          <a:srcRect b="0" l="0" r="0" t="0"/>
          <a:stretch/>
        </p:blipFill>
        <p:spPr>
          <a:xfrm>
            <a:off x="8995813" y="7076877"/>
            <a:ext cx="153591" cy="153566"/>
          </a:xfrm>
          <a:prstGeom prst="rect">
            <a:avLst/>
          </a:prstGeom>
          <a:noFill/>
          <a:ln>
            <a:noFill/>
          </a:ln>
        </p:spPr>
      </p:pic>
      <p:pic>
        <p:nvPicPr>
          <p:cNvPr descr=" " id="423" name="Google Shape;423;p15"/>
          <p:cNvPicPr preferRelativeResize="0"/>
          <p:nvPr/>
        </p:nvPicPr>
        <p:blipFill rotWithShape="1">
          <a:blip r:embed="rId26">
            <a:alphaModFix/>
          </a:blip>
          <a:srcRect b="0" l="0" r="0" t="0"/>
          <a:stretch/>
        </p:blipFill>
        <p:spPr>
          <a:xfrm>
            <a:off x="10138955" y="6972449"/>
            <a:ext cx="153591" cy="153566"/>
          </a:xfrm>
          <a:prstGeom prst="rect">
            <a:avLst/>
          </a:prstGeom>
          <a:noFill/>
          <a:ln>
            <a:noFill/>
          </a:ln>
        </p:spPr>
      </p:pic>
      <p:pic>
        <p:nvPicPr>
          <p:cNvPr descr=" " id="424" name="Google Shape;424;p15"/>
          <p:cNvPicPr preferRelativeResize="0"/>
          <p:nvPr/>
        </p:nvPicPr>
        <p:blipFill rotWithShape="1">
          <a:blip r:embed="rId27">
            <a:alphaModFix/>
          </a:blip>
          <a:srcRect b="0" l="0" r="0" t="0"/>
          <a:stretch/>
        </p:blipFill>
        <p:spPr>
          <a:xfrm>
            <a:off x="10138955" y="6572771"/>
            <a:ext cx="153591" cy="153566"/>
          </a:xfrm>
          <a:prstGeom prst="rect">
            <a:avLst/>
          </a:prstGeom>
          <a:noFill/>
          <a:ln>
            <a:noFill/>
          </a:ln>
        </p:spPr>
      </p:pic>
      <p:sp>
        <p:nvSpPr>
          <p:cNvPr id="425" name="Google Shape;425;p15"/>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5"/>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7" name="Google Shape;427;p15"/>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pic>
        <p:nvPicPr>
          <p:cNvPr descr=" " id="428" name="Google Shape;428;p15"/>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sp>
        <p:nvSpPr>
          <p:cNvPr id="429" name="Google Shape;429;p15"/>
          <p:cNvSpPr/>
          <p:nvPr/>
        </p:nvSpPr>
        <p:spPr>
          <a:xfrm>
            <a:off x="16150069" y="6365379"/>
            <a:ext cx="2095762" cy="12265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15"/>
          <p:cNvSpPr/>
          <p:nvPr/>
        </p:nvSpPr>
        <p:spPr>
          <a:xfrm>
            <a:off x="16150069" y="6216650"/>
            <a:ext cx="2298987"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34.574</a:t>
            </a:r>
            <a:endParaRPr b="0" i="0" sz="4800" u="none" cap="none" strike="noStrike">
              <a:solidFill>
                <a:schemeClr val="dk1"/>
              </a:solidFill>
              <a:latin typeface="Calibri"/>
              <a:ea typeface="Calibri"/>
              <a:cs typeface="Calibri"/>
              <a:sym typeface="Calibri"/>
            </a:endParaRPr>
          </a:p>
        </p:txBody>
      </p:sp>
      <p:sp>
        <p:nvSpPr>
          <p:cNvPr id="431" name="Google Shape;431;p15"/>
          <p:cNvSpPr/>
          <p:nvPr/>
        </p:nvSpPr>
        <p:spPr>
          <a:xfrm>
            <a:off x="16696237" y="7131050"/>
            <a:ext cx="113890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32" name="Google Shape;432;p15"/>
          <p:cNvSpPr/>
          <p:nvPr/>
        </p:nvSpPr>
        <p:spPr>
          <a:xfrm>
            <a:off x="13260457" y="10515600"/>
            <a:ext cx="7874984"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15"/>
          <p:cNvSpPr/>
          <p:nvPr/>
        </p:nvSpPr>
        <p:spPr>
          <a:xfrm>
            <a:off x="13260457" y="10515600"/>
            <a:ext cx="7874984"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15"/>
          <p:cNvSpPr/>
          <p:nvPr/>
        </p:nvSpPr>
        <p:spPr>
          <a:xfrm>
            <a:off x="13158845" y="10515600"/>
            <a:ext cx="8078210"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Treasure Found</a:t>
            </a:r>
            <a:endParaRPr b="0" i="0" sz="4800" u="none" cap="none" strike="noStrike">
              <a:solidFill>
                <a:schemeClr val="dk1"/>
              </a:solidFill>
              <a:latin typeface="Calibri"/>
              <a:ea typeface="Calibri"/>
              <a:cs typeface="Calibri"/>
              <a:sym typeface="Calibri"/>
            </a:endParaRPr>
          </a:p>
        </p:txBody>
      </p:sp>
      <p:sp>
        <p:nvSpPr>
          <p:cNvPr id="435" name="Google Shape;435;p15"/>
          <p:cNvSpPr/>
          <p:nvPr/>
        </p:nvSpPr>
        <p:spPr>
          <a:xfrm>
            <a:off x="13192716" y="11531600"/>
            <a:ext cx="8010468"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36" name="Google Shape;436;p15"/>
          <p:cNvSpPr/>
          <p:nvPr/>
        </p:nvSpPr>
        <p:spPr>
          <a:xfrm>
            <a:off x="3251606" y="10515600"/>
            <a:ext cx="7874984"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15"/>
          <p:cNvSpPr/>
          <p:nvPr/>
        </p:nvSpPr>
        <p:spPr>
          <a:xfrm>
            <a:off x="3251606" y="10515600"/>
            <a:ext cx="7874984"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15"/>
          <p:cNvSpPr/>
          <p:nvPr/>
        </p:nvSpPr>
        <p:spPr>
          <a:xfrm>
            <a:off x="3149994" y="10515600"/>
            <a:ext cx="8078210"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Spellcasting Progress</a:t>
            </a:r>
            <a:endParaRPr b="0" i="0" sz="4800" u="none" cap="none" strike="noStrike">
              <a:solidFill>
                <a:schemeClr val="dk1"/>
              </a:solidFill>
              <a:latin typeface="Calibri"/>
              <a:ea typeface="Calibri"/>
              <a:cs typeface="Calibri"/>
              <a:sym typeface="Calibri"/>
            </a:endParaRPr>
          </a:p>
        </p:txBody>
      </p:sp>
      <p:sp>
        <p:nvSpPr>
          <p:cNvPr id="439" name="Google Shape;439;p15"/>
          <p:cNvSpPr/>
          <p:nvPr/>
        </p:nvSpPr>
        <p:spPr>
          <a:xfrm>
            <a:off x="3183865" y="11531600"/>
            <a:ext cx="8010468"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44" name="Shape 444"/>
        <p:cNvGrpSpPr/>
        <p:nvPr/>
      </p:nvGrpSpPr>
      <p:grpSpPr>
        <a:xfrm>
          <a:off x="0" y="0"/>
          <a:ext cx="0" cy="0"/>
          <a:chOff x="0" y="0"/>
          <a:chExt cx="0" cy="0"/>
        </a:xfrm>
      </p:grpSpPr>
      <p:sp>
        <p:nvSpPr>
          <p:cNvPr id="445" name="Google Shape;445;p16"/>
          <p:cNvSpPr/>
          <p:nvPr/>
        </p:nvSpPr>
        <p:spPr>
          <a:xfrm>
            <a:off x="0" y="0"/>
            <a:ext cx="24387048" cy="13716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6" name="Google Shape;446;p16"/>
          <p:cNvPicPr preferRelativeResize="0"/>
          <p:nvPr/>
        </p:nvPicPr>
        <p:blipFill rotWithShape="1">
          <a:blip r:embed="rId3">
            <a:alphaModFix/>
          </a:blip>
          <a:srcRect b="0" l="0" r="0" t="0"/>
          <a:stretch/>
        </p:blipFill>
        <p:spPr>
          <a:xfrm>
            <a:off x="20665480" y="4991100"/>
            <a:ext cx="3696171" cy="8153400"/>
          </a:xfrm>
          <a:prstGeom prst="rect">
            <a:avLst/>
          </a:prstGeom>
          <a:noFill/>
          <a:ln>
            <a:noFill/>
          </a:ln>
        </p:spPr>
      </p:pic>
      <p:pic>
        <p:nvPicPr>
          <p:cNvPr descr=" " id="447" name="Google Shape;447;p16"/>
          <p:cNvPicPr preferRelativeResize="0"/>
          <p:nvPr/>
        </p:nvPicPr>
        <p:blipFill rotWithShape="1">
          <a:blip r:embed="rId4">
            <a:alphaModFix/>
          </a:blip>
          <a:srcRect b="0" l="0" r="0" t="0"/>
          <a:stretch/>
        </p:blipFill>
        <p:spPr>
          <a:xfrm>
            <a:off x="-25409" y="-25400"/>
            <a:ext cx="8510070" cy="3949700"/>
          </a:xfrm>
          <a:prstGeom prst="rect">
            <a:avLst/>
          </a:prstGeom>
          <a:noFill/>
          <a:ln>
            <a:noFill/>
          </a:ln>
        </p:spPr>
      </p:pic>
      <p:sp>
        <p:nvSpPr>
          <p:cNvPr id="448" name="Google Shape;448;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9" name="Google Shape;449;p1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50" name="Google Shape;450;p16"/>
          <p:cNvSpPr/>
          <p:nvPr/>
        </p:nvSpPr>
        <p:spPr>
          <a:xfrm>
            <a:off x="13450981" y="5753100"/>
            <a:ext cx="8738692" cy="233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16"/>
          <p:cNvSpPr/>
          <p:nvPr/>
        </p:nvSpPr>
        <p:spPr>
          <a:xfrm>
            <a:off x="13450981" y="5753100"/>
            <a:ext cx="8738692" cy="233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16"/>
          <p:cNvSpPr/>
          <p:nvPr/>
        </p:nvSpPr>
        <p:spPr>
          <a:xfrm>
            <a:off x="13450981" y="5753100"/>
            <a:ext cx="8941918"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A web application</a:t>
            </a:r>
            <a:endParaRPr b="0" i="0" sz="4800" u="none" cap="none" strike="noStrike">
              <a:solidFill>
                <a:schemeClr val="dk1"/>
              </a:solidFill>
              <a:latin typeface="Calibri"/>
              <a:ea typeface="Calibri"/>
              <a:cs typeface="Calibri"/>
              <a:sym typeface="Calibri"/>
            </a:endParaRPr>
          </a:p>
        </p:txBody>
      </p:sp>
      <p:sp>
        <p:nvSpPr>
          <p:cNvPr id="453" name="Google Shape;453;p16"/>
          <p:cNvSpPr/>
          <p:nvPr/>
        </p:nvSpPr>
        <p:spPr>
          <a:xfrm>
            <a:off x="13450981" y="6870700"/>
            <a:ext cx="8874176"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54" name="Google Shape;454;p16"/>
          <p:cNvPicPr preferRelativeResize="0"/>
          <p:nvPr/>
        </p:nvPicPr>
        <p:blipFill rotWithShape="1">
          <a:blip r:embed="rId6">
            <a:alphaModFix/>
          </a:blip>
          <a:srcRect b="0" l="0" r="0" t="0"/>
          <a:stretch/>
        </p:blipFill>
        <p:spPr>
          <a:xfrm>
            <a:off x="254032" y="3251200"/>
            <a:ext cx="13768521" cy="8166100"/>
          </a:xfrm>
          <a:prstGeom prst="rect">
            <a:avLst/>
          </a:prstGeom>
          <a:noFill/>
          <a:ln>
            <a:noFill/>
          </a:ln>
        </p:spPr>
      </p:pic>
      <p:pic>
        <p:nvPicPr>
          <p:cNvPr descr=" " id="455" name="Google Shape;455;p16"/>
          <p:cNvPicPr preferRelativeResize="0"/>
          <p:nvPr/>
        </p:nvPicPr>
        <p:blipFill rotWithShape="1">
          <a:blip r:embed="rId7">
            <a:alphaModFix/>
          </a:blip>
          <a:srcRect b="0" l="0" r="0" t="0"/>
          <a:stretch/>
        </p:blipFill>
        <p:spPr>
          <a:xfrm>
            <a:off x="2184673" y="3594100"/>
            <a:ext cx="9894537" cy="6489700"/>
          </a:xfrm>
          <a:prstGeom prst="rect">
            <a:avLst/>
          </a:prstGeom>
          <a:noFill/>
          <a:ln>
            <a:noFill/>
          </a:ln>
        </p:spPr>
      </p:pic>
      <p:sp>
        <p:nvSpPr>
          <p:cNvPr id="456" name="Google Shape;456;p16"/>
          <p:cNvSpPr/>
          <p:nvPr/>
        </p:nvSpPr>
        <p:spPr>
          <a:xfrm>
            <a:off x="7011276" y="1219200"/>
            <a:ext cx="10690503"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61" name="Shape 461"/>
        <p:cNvGrpSpPr/>
        <p:nvPr/>
      </p:nvGrpSpPr>
      <p:grpSpPr>
        <a:xfrm>
          <a:off x="0" y="0"/>
          <a:ext cx="0" cy="0"/>
          <a:chOff x="0" y="0"/>
          <a:chExt cx="0" cy="0"/>
        </a:xfrm>
      </p:grpSpPr>
      <p:sp>
        <p:nvSpPr>
          <p:cNvPr id="462" name="Google Shape;462;p17"/>
          <p:cNvSpPr/>
          <p:nvPr/>
        </p:nvSpPr>
        <p:spPr>
          <a:xfrm>
            <a:off x="0" y="0"/>
            <a:ext cx="24387048" cy="13716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3" name="Google Shape;463;p17"/>
          <p:cNvPicPr preferRelativeResize="0"/>
          <p:nvPr/>
        </p:nvPicPr>
        <p:blipFill rotWithShape="1">
          <a:blip r:embed="rId3">
            <a:alphaModFix/>
          </a:blip>
          <a:srcRect b="0" l="0" r="0" t="0"/>
          <a:stretch/>
        </p:blipFill>
        <p:spPr>
          <a:xfrm>
            <a:off x="-12702" y="-25400"/>
            <a:ext cx="6147571" cy="5753100"/>
          </a:xfrm>
          <a:prstGeom prst="rect">
            <a:avLst/>
          </a:prstGeom>
          <a:noFill/>
          <a:ln>
            <a:noFill/>
          </a:ln>
        </p:spPr>
      </p:pic>
      <p:pic>
        <p:nvPicPr>
          <p:cNvPr descr=" " id="464" name="Google Shape;464;p17"/>
          <p:cNvPicPr preferRelativeResize="0"/>
          <p:nvPr/>
        </p:nvPicPr>
        <p:blipFill rotWithShape="1">
          <a:blip r:embed="rId4">
            <a:alphaModFix/>
          </a:blip>
          <a:srcRect b="0" l="0" r="0" t="0"/>
          <a:stretch/>
        </p:blipFill>
        <p:spPr>
          <a:xfrm>
            <a:off x="16829600" y="-12700"/>
            <a:ext cx="7557454" cy="5511825"/>
          </a:xfrm>
          <a:prstGeom prst="rect">
            <a:avLst/>
          </a:prstGeom>
          <a:noFill/>
          <a:ln>
            <a:noFill/>
          </a:ln>
        </p:spPr>
      </p:pic>
      <p:sp>
        <p:nvSpPr>
          <p:cNvPr id="465" name="Google Shape;465;p1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6" name="Google Shape;466;p1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67" name="Google Shape;467;p17"/>
          <p:cNvSpPr/>
          <p:nvPr/>
        </p:nvSpPr>
        <p:spPr>
          <a:xfrm>
            <a:off x="2946768" y="4152900"/>
            <a:ext cx="8738692" cy="294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17"/>
          <p:cNvSpPr/>
          <p:nvPr/>
        </p:nvSpPr>
        <p:spPr>
          <a:xfrm>
            <a:off x="2946768" y="4152900"/>
            <a:ext cx="8738692" cy="294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17"/>
          <p:cNvSpPr/>
          <p:nvPr/>
        </p:nvSpPr>
        <p:spPr>
          <a:xfrm>
            <a:off x="2946768" y="4152900"/>
            <a:ext cx="8941918"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An mobile app</a:t>
            </a:r>
            <a:endParaRPr b="0" i="0" sz="4800" u="none" cap="none" strike="noStrike">
              <a:solidFill>
                <a:schemeClr val="dk1"/>
              </a:solidFill>
              <a:latin typeface="Calibri"/>
              <a:ea typeface="Calibri"/>
              <a:cs typeface="Calibri"/>
              <a:sym typeface="Calibri"/>
            </a:endParaRPr>
          </a:p>
        </p:txBody>
      </p:sp>
      <p:sp>
        <p:nvSpPr>
          <p:cNvPr id="470" name="Google Shape;470;p17"/>
          <p:cNvSpPr/>
          <p:nvPr/>
        </p:nvSpPr>
        <p:spPr>
          <a:xfrm>
            <a:off x="2946768" y="5270500"/>
            <a:ext cx="887417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71" name="Google Shape;471;p17"/>
          <p:cNvSpPr/>
          <p:nvPr/>
        </p:nvSpPr>
        <p:spPr>
          <a:xfrm>
            <a:off x="2946768" y="7658100"/>
            <a:ext cx="9090103" cy="3996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72" name="Google Shape;472;p17"/>
          <p:cNvSpPr/>
          <p:nvPr/>
        </p:nvSpPr>
        <p:spPr>
          <a:xfrm>
            <a:off x="2895962" y="1854200"/>
            <a:ext cx="12900579"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Future of Fantasy</a:t>
            </a:r>
            <a:endParaRPr b="0" i="0" sz="8000" u="none" cap="none" strike="noStrike">
              <a:solidFill>
                <a:schemeClr val="dk1"/>
              </a:solidFill>
              <a:latin typeface="Calibri"/>
              <a:ea typeface="Calibri"/>
              <a:cs typeface="Calibri"/>
              <a:sym typeface="Calibri"/>
            </a:endParaRPr>
          </a:p>
        </p:txBody>
      </p:sp>
      <p:pic>
        <p:nvPicPr>
          <p:cNvPr descr=" " id="473" name="Google Shape;473;p17"/>
          <p:cNvPicPr preferRelativeResize="0"/>
          <p:nvPr/>
        </p:nvPicPr>
        <p:blipFill rotWithShape="1">
          <a:blip r:embed="rId6">
            <a:alphaModFix/>
          </a:blip>
          <a:srcRect b="0" l="0" r="0" t="0"/>
          <a:stretch/>
        </p:blipFill>
        <p:spPr>
          <a:xfrm>
            <a:off x="15457832" y="1028700"/>
            <a:ext cx="5474384" cy="11849100"/>
          </a:xfrm>
          <a:prstGeom prst="rect">
            <a:avLst/>
          </a:prstGeom>
          <a:noFill/>
          <a:ln>
            <a:noFill/>
          </a:ln>
        </p:spPr>
      </p:pic>
      <p:pic>
        <p:nvPicPr>
          <p:cNvPr descr=" " id="474" name="Google Shape;474;p17"/>
          <p:cNvPicPr preferRelativeResize="0"/>
          <p:nvPr/>
        </p:nvPicPr>
        <p:blipFill rotWithShape="1">
          <a:blip r:embed="rId7">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79" name="Shape 479"/>
        <p:cNvGrpSpPr/>
        <p:nvPr/>
      </p:nvGrpSpPr>
      <p:grpSpPr>
        <a:xfrm>
          <a:off x="0" y="0"/>
          <a:ext cx="0" cy="0"/>
          <a:chOff x="0" y="0"/>
          <a:chExt cx="0" cy="0"/>
        </a:xfrm>
      </p:grpSpPr>
      <p:sp>
        <p:nvSpPr>
          <p:cNvPr id="480" name="Google Shape;480;p18"/>
          <p:cNvSpPr/>
          <p:nvPr/>
        </p:nvSpPr>
        <p:spPr>
          <a:xfrm>
            <a:off x="0" y="0"/>
            <a:ext cx="24387048" cy="13716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1" name="Google Shape;481;p18"/>
          <p:cNvPicPr preferRelativeResize="0"/>
          <p:nvPr/>
        </p:nvPicPr>
        <p:blipFill rotWithShape="1">
          <a:blip r:embed="rId3">
            <a:alphaModFix/>
          </a:blip>
          <a:srcRect b="0" l="0" r="0" t="0"/>
          <a:stretch/>
        </p:blipFill>
        <p:spPr>
          <a:xfrm>
            <a:off x="-106067" y="12203906"/>
            <a:ext cx="14139861" cy="1994917"/>
          </a:xfrm>
          <a:prstGeom prst="rect">
            <a:avLst/>
          </a:prstGeom>
          <a:noFill/>
          <a:ln>
            <a:noFill/>
          </a:ln>
        </p:spPr>
      </p:pic>
      <p:pic>
        <p:nvPicPr>
          <p:cNvPr descr=" " id="482" name="Google Shape;482;p18"/>
          <p:cNvPicPr preferRelativeResize="0"/>
          <p:nvPr/>
        </p:nvPicPr>
        <p:blipFill rotWithShape="1">
          <a:blip r:embed="rId4">
            <a:alphaModFix/>
          </a:blip>
          <a:srcRect b="0" l="0" r="0" t="0"/>
          <a:stretch/>
        </p:blipFill>
        <p:spPr>
          <a:xfrm>
            <a:off x="10148562" y="-38100"/>
            <a:ext cx="14276594" cy="6375400"/>
          </a:xfrm>
          <a:prstGeom prst="rect">
            <a:avLst/>
          </a:prstGeom>
          <a:noFill/>
          <a:ln>
            <a:noFill/>
          </a:ln>
        </p:spPr>
      </p:pic>
      <p:sp>
        <p:nvSpPr>
          <p:cNvPr id="483" name="Google Shape;483;p1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4" name="Google Shape;484;p1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85" name="Google Shape;485;p18"/>
          <p:cNvSpPr/>
          <p:nvPr/>
        </p:nvSpPr>
        <p:spPr>
          <a:xfrm>
            <a:off x="876410" y="8305800"/>
            <a:ext cx="5715714" cy="294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18"/>
          <p:cNvSpPr/>
          <p:nvPr/>
        </p:nvSpPr>
        <p:spPr>
          <a:xfrm>
            <a:off x="876410" y="8305800"/>
            <a:ext cx="5715714" cy="294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18"/>
          <p:cNvSpPr/>
          <p:nvPr/>
        </p:nvSpPr>
        <p:spPr>
          <a:xfrm>
            <a:off x="876410" y="8305800"/>
            <a:ext cx="5918940"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A web application</a:t>
            </a:r>
            <a:endParaRPr b="0" i="0" sz="4800" u="none" cap="none" strike="noStrike">
              <a:solidFill>
                <a:schemeClr val="dk1"/>
              </a:solidFill>
              <a:latin typeface="Calibri"/>
              <a:ea typeface="Calibri"/>
              <a:cs typeface="Calibri"/>
              <a:sym typeface="Calibri"/>
            </a:endParaRPr>
          </a:p>
        </p:txBody>
      </p:sp>
      <p:sp>
        <p:nvSpPr>
          <p:cNvPr id="488" name="Google Shape;488;p18"/>
          <p:cNvSpPr/>
          <p:nvPr/>
        </p:nvSpPr>
        <p:spPr>
          <a:xfrm>
            <a:off x="876410" y="9423400"/>
            <a:ext cx="5851198"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89" name="Google Shape;489;p18"/>
          <p:cNvSpPr/>
          <p:nvPr/>
        </p:nvSpPr>
        <p:spPr>
          <a:xfrm>
            <a:off x="825603" y="1231900"/>
            <a:ext cx="7007042" cy="643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90" name="Google Shape;490;p18"/>
          <p:cNvSpPr/>
          <p:nvPr/>
        </p:nvSpPr>
        <p:spPr>
          <a:xfrm>
            <a:off x="16766096" y="4419600"/>
            <a:ext cx="6994341" cy="56218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91" name="Google Shape;491;p18"/>
          <p:cNvPicPr preferRelativeResize="0"/>
          <p:nvPr/>
        </p:nvPicPr>
        <p:blipFill rotWithShape="1">
          <a:blip r:embed="rId6">
            <a:alphaModFix/>
          </a:blip>
          <a:srcRect b="0" l="0" r="0" t="0"/>
          <a:stretch/>
        </p:blipFill>
        <p:spPr>
          <a:xfrm>
            <a:off x="7900387" y="749300"/>
            <a:ext cx="8573572" cy="12331700"/>
          </a:xfrm>
          <a:prstGeom prst="rect">
            <a:avLst/>
          </a:prstGeom>
          <a:noFill/>
          <a:ln>
            <a:noFill/>
          </a:ln>
        </p:spPr>
      </p:pic>
      <p:pic>
        <p:nvPicPr>
          <p:cNvPr descr=" " id="492" name="Google Shape;492;p18"/>
          <p:cNvPicPr preferRelativeResize="0"/>
          <p:nvPr/>
        </p:nvPicPr>
        <p:blipFill rotWithShape="1">
          <a:blip r:embed="rId7">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97" name="Shape 497"/>
        <p:cNvGrpSpPr/>
        <p:nvPr/>
      </p:nvGrpSpPr>
      <p:grpSpPr>
        <a:xfrm>
          <a:off x="0" y="0"/>
          <a:ext cx="0" cy="0"/>
          <a:chOff x="0" y="0"/>
          <a:chExt cx="0" cy="0"/>
        </a:xfrm>
      </p:grpSpPr>
      <p:pic>
        <p:nvPicPr>
          <p:cNvPr descr=" " id="498" name="Google Shape;498;p1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99" name="Google Shape;499;p1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0" name="Google Shape;500;p1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01" name="Google Shape;501;p19"/>
          <p:cNvSpPr/>
          <p:nvPr/>
        </p:nvSpPr>
        <p:spPr>
          <a:xfrm>
            <a:off x="15690694" y="698500"/>
            <a:ext cx="7464300" cy="33866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0" name="Shape 30"/>
        <p:cNvGrpSpPr/>
        <p:nvPr/>
      </p:nvGrpSpPr>
      <p:grpSpPr>
        <a:xfrm>
          <a:off x="0" y="0"/>
          <a:ext cx="0" cy="0"/>
          <a:chOff x="0" y="0"/>
          <a:chExt cx="0" cy="0"/>
        </a:xfrm>
      </p:grpSpPr>
      <p:sp>
        <p:nvSpPr>
          <p:cNvPr id="31" name="Google Shape;31;p2"/>
          <p:cNvSpPr/>
          <p:nvPr/>
        </p:nvSpPr>
        <p:spPr>
          <a:xfrm>
            <a:off x="0" y="0"/>
            <a:ext cx="24387048" cy="13716000"/>
          </a:xfrm>
          <a:prstGeom prst="rect">
            <a:avLst/>
          </a:prstGeom>
          <a:solidFill>
            <a:srgbClr val="C5D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 name="Google Shape;32;p2"/>
          <p:cNvPicPr preferRelativeResize="0"/>
          <p:nvPr/>
        </p:nvPicPr>
        <p:blipFill rotWithShape="1">
          <a:blip r:embed="rId3">
            <a:alphaModFix/>
          </a:blip>
          <a:srcRect b="0" l="0" r="0" t="0"/>
          <a:stretch/>
        </p:blipFill>
        <p:spPr>
          <a:xfrm>
            <a:off x="482660" y="-901707"/>
            <a:ext cx="22570727" cy="16713228"/>
          </a:xfrm>
          <a:prstGeom prst="rect">
            <a:avLst/>
          </a:prstGeom>
          <a:noFill/>
          <a:ln>
            <a:noFill/>
          </a:ln>
        </p:spPr>
      </p:pic>
      <p:pic>
        <p:nvPicPr>
          <p:cNvPr descr=" " id="33" name="Google Shape;33;p2"/>
          <p:cNvPicPr preferRelativeResize="0"/>
          <p:nvPr/>
        </p:nvPicPr>
        <p:blipFill rotWithShape="1">
          <a:blip r:embed="rId4">
            <a:alphaModFix/>
          </a:blip>
          <a:srcRect b="0" l="0" r="0" t="0"/>
          <a:stretch/>
        </p:blipFill>
        <p:spPr>
          <a:xfrm>
            <a:off x="3556445" y="-596900"/>
            <a:ext cx="17286861" cy="14909802"/>
          </a:xfrm>
          <a:prstGeom prst="rect">
            <a:avLst/>
          </a:prstGeom>
          <a:noFill/>
          <a:ln>
            <a:noFill/>
          </a:ln>
        </p:spPr>
      </p:pic>
      <p:pic>
        <p:nvPicPr>
          <p:cNvPr descr=" " id="34" name="Google Shape;34;p2"/>
          <p:cNvPicPr preferRelativeResize="0"/>
          <p:nvPr/>
        </p:nvPicPr>
        <p:blipFill rotWithShape="1">
          <a:blip r:embed="rId5">
            <a:alphaModFix/>
          </a:blip>
          <a:srcRect b="0" l="0" r="0" t="0"/>
          <a:stretch/>
        </p:blipFill>
        <p:spPr>
          <a:xfrm>
            <a:off x="2603825" y="3009910"/>
            <a:ext cx="11939495" cy="14135084"/>
          </a:xfrm>
          <a:prstGeom prst="rect">
            <a:avLst/>
          </a:prstGeom>
          <a:noFill/>
          <a:ln>
            <a:noFill/>
          </a:ln>
        </p:spPr>
      </p:pic>
      <p:sp>
        <p:nvSpPr>
          <p:cNvPr id="35" name="Google Shape;35;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 name="Google Shape;36;p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7" name="Google Shape;37;p2"/>
          <p:cNvSpPr/>
          <p:nvPr/>
        </p:nvSpPr>
        <p:spPr>
          <a:xfrm>
            <a:off x="7959662" y="4394200"/>
            <a:ext cx="8480427" cy="2980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Welcome</a:t>
            </a:r>
            <a:endParaRPr b="0" i="0" sz="12800" u="none" cap="none" strike="noStrike">
              <a:solidFill>
                <a:schemeClr val="dk1"/>
              </a:solidFill>
              <a:latin typeface="Calibri"/>
              <a:ea typeface="Calibri"/>
              <a:cs typeface="Calibri"/>
              <a:sym typeface="Calibri"/>
            </a:endParaRPr>
          </a:p>
        </p:txBody>
      </p:sp>
      <p:sp>
        <p:nvSpPr>
          <p:cNvPr id="38" name="Google Shape;38;p2"/>
          <p:cNvSpPr/>
          <p:nvPr/>
        </p:nvSpPr>
        <p:spPr>
          <a:xfrm>
            <a:off x="5000192" y="6921500"/>
            <a:ext cx="14399366" cy="2573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06" name="Shape 506"/>
        <p:cNvGrpSpPr/>
        <p:nvPr/>
      </p:nvGrpSpPr>
      <p:grpSpPr>
        <a:xfrm>
          <a:off x="0" y="0"/>
          <a:ext cx="0" cy="0"/>
          <a:chOff x="0" y="0"/>
          <a:chExt cx="0" cy="0"/>
        </a:xfrm>
      </p:grpSpPr>
      <p:sp>
        <p:nvSpPr>
          <p:cNvPr id="507" name="Google Shape;507;p20"/>
          <p:cNvSpPr/>
          <p:nvPr/>
        </p:nvSpPr>
        <p:spPr>
          <a:xfrm>
            <a:off x="0" y="0"/>
            <a:ext cx="24387048" cy="13716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8" name="Google Shape;508;p20"/>
          <p:cNvPicPr preferRelativeResize="0"/>
          <p:nvPr/>
        </p:nvPicPr>
        <p:blipFill rotWithShape="1">
          <a:blip r:embed="rId3">
            <a:alphaModFix/>
          </a:blip>
          <a:srcRect b="0" l="0" r="0" t="0"/>
          <a:stretch/>
        </p:blipFill>
        <p:spPr>
          <a:xfrm>
            <a:off x="20665480" y="4991100"/>
            <a:ext cx="3696171" cy="8153400"/>
          </a:xfrm>
          <a:prstGeom prst="rect">
            <a:avLst/>
          </a:prstGeom>
          <a:noFill/>
          <a:ln>
            <a:noFill/>
          </a:ln>
        </p:spPr>
      </p:pic>
      <p:pic>
        <p:nvPicPr>
          <p:cNvPr descr=" " id="509" name="Google Shape;509;p20"/>
          <p:cNvPicPr preferRelativeResize="0"/>
          <p:nvPr/>
        </p:nvPicPr>
        <p:blipFill rotWithShape="1">
          <a:blip r:embed="rId4">
            <a:alphaModFix/>
          </a:blip>
          <a:srcRect b="0" l="0" r="0" t="0"/>
          <a:stretch/>
        </p:blipFill>
        <p:spPr>
          <a:xfrm>
            <a:off x="-25409" y="-25400"/>
            <a:ext cx="8510070" cy="3949700"/>
          </a:xfrm>
          <a:prstGeom prst="rect">
            <a:avLst/>
          </a:prstGeom>
          <a:noFill/>
          <a:ln>
            <a:noFill/>
          </a:ln>
        </p:spPr>
      </p:pic>
      <p:sp>
        <p:nvSpPr>
          <p:cNvPr id="510" name="Google Shape;510;p2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1" name="Google Shape;511;p2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512" name="Google Shape;512;p20"/>
          <p:cNvPicPr preferRelativeResize="0"/>
          <p:nvPr/>
        </p:nvPicPr>
        <p:blipFill rotWithShape="1">
          <a:blip r:embed="rId6">
            <a:alphaModFix/>
          </a:blip>
          <a:srcRect b="0" l="0" r="0" t="0"/>
          <a:stretch/>
        </p:blipFill>
        <p:spPr>
          <a:xfrm>
            <a:off x="0" y="0"/>
            <a:ext cx="7646356" cy="13716000"/>
          </a:xfrm>
          <a:prstGeom prst="rect">
            <a:avLst/>
          </a:prstGeom>
          <a:noFill/>
          <a:ln>
            <a:noFill/>
          </a:ln>
        </p:spPr>
      </p:pic>
      <p:sp>
        <p:nvSpPr>
          <p:cNvPr id="513" name="Google Shape;513;p20"/>
          <p:cNvSpPr/>
          <p:nvPr/>
        </p:nvSpPr>
        <p:spPr>
          <a:xfrm>
            <a:off x="8675184" y="2578100"/>
            <a:ext cx="6604826" cy="375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20"/>
          <p:cNvSpPr/>
          <p:nvPr/>
        </p:nvSpPr>
        <p:spPr>
          <a:xfrm>
            <a:off x="8675184" y="3238500"/>
            <a:ext cx="622378"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20"/>
          <p:cNvSpPr/>
          <p:nvPr/>
        </p:nvSpPr>
        <p:spPr>
          <a:xfrm>
            <a:off x="8675184" y="3238500"/>
            <a:ext cx="1164312"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1</a:t>
            </a:r>
            <a:endParaRPr b="0" i="0" sz="12800" u="none" cap="none" strike="noStrike">
              <a:solidFill>
                <a:schemeClr val="dk1"/>
              </a:solidFill>
              <a:latin typeface="Calibri"/>
              <a:ea typeface="Calibri"/>
              <a:cs typeface="Calibri"/>
              <a:sym typeface="Calibri"/>
            </a:endParaRPr>
          </a:p>
        </p:txBody>
      </p:sp>
      <p:sp>
        <p:nvSpPr>
          <p:cNvPr id="516" name="Google Shape;516;p20"/>
          <p:cNvSpPr/>
          <p:nvPr/>
        </p:nvSpPr>
        <p:spPr>
          <a:xfrm>
            <a:off x="9500787" y="2578100"/>
            <a:ext cx="5779222" cy="375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20"/>
          <p:cNvSpPr/>
          <p:nvPr/>
        </p:nvSpPr>
        <p:spPr>
          <a:xfrm>
            <a:off x="9500787" y="2578100"/>
            <a:ext cx="5982448" cy="203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Discover the secrets</a:t>
            </a:r>
            <a:endParaRPr b="0" i="0" sz="4800" u="none" cap="none" strike="noStrike">
              <a:solidFill>
                <a:schemeClr val="dk1"/>
              </a:solidFill>
              <a:latin typeface="Calibri"/>
              <a:ea typeface="Calibri"/>
              <a:cs typeface="Calibri"/>
              <a:sym typeface="Calibri"/>
            </a:endParaRPr>
          </a:p>
        </p:txBody>
      </p:sp>
      <p:sp>
        <p:nvSpPr>
          <p:cNvPr id="518" name="Google Shape;518;p20"/>
          <p:cNvSpPr/>
          <p:nvPr/>
        </p:nvSpPr>
        <p:spPr>
          <a:xfrm>
            <a:off x="9500787" y="4508500"/>
            <a:ext cx="591470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19" name="Google Shape;519;p20"/>
          <p:cNvSpPr/>
          <p:nvPr/>
        </p:nvSpPr>
        <p:spPr>
          <a:xfrm>
            <a:off x="8675184" y="6997700"/>
            <a:ext cx="6604826" cy="436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20"/>
          <p:cNvSpPr/>
          <p:nvPr/>
        </p:nvSpPr>
        <p:spPr>
          <a:xfrm>
            <a:off x="8675184" y="7962900"/>
            <a:ext cx="990724"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20"/>
          <p:cNvSpPr/>
          <p:nvPr/>
        </p:nvSpPr>
        <p:spPr>
          <a:xfrm>
            <a:off x="8675184" y="7962900"/>
            <a:ext cx="1532658"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3</a:t>
            </a:r>
            <a:endParaRPr b="0" i="0" sz="12800" u="none" cap="none" strike="noStrike">
              <a:solidFill>
                <a:schemeClr val="dk1"/>
              </a:solidFill>
              <a:latin typeface="Calibri"/>
              <a:ea typeface="Calibri"/>
              <a:cs typeface="Calibri"/>
              <a:sym typeface="Calibri"/>
            </a:endParaRPr>
          </a:p>
        </p:txBody>
      </p:sp>
      <p:sp>
        <p:nvSpPr>
          <p:cNvPr id="522" name="Google Shape;522;p20"/>
          <p:cNvSpPr/>
          <p:nvPr/>
        </p:nvSpPr>
        <p:spPr>
          <a:xfrm>
            <a:off x="9869133" y="6997700"/>
            <a:ext cx="5410876" cy="436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20"/>
          <p:cNvSpPr/>
          <p:nvPr/>
        </p:nvSpPr>
        <p:spPr>
          <a:xfrm>
            <a:off x="9869133" y="6997700"/>
            <a:ext cx="5614102" cy="203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Meet the creatures</a:t>
            </a:r>
            <a:endParaRPr b="0" i="0" sz="4800" u="none" cap="none" strike="noStrike">
              <a:solidFill>
                <a:schemeClr val="dk1"/>
              </a:solidFill>
              <a:latin typeface="Calibri"/>
              <a:ea typeface="Calibri"/>
              <a:cs typeface="Calibri"/>
              <a:sym typeface="Calibri"/>
            </a:endParaRPr>
          </a:p>
        </p:txBody>
      </p:sp>
      <p:sp>
        <p:nvSpPr>
          <p:cNvPr id="524" name="Google Shape;524;p20"/>
          <p:cNvSpPr/>
          <p:nvPr/>
        </p:nvSpPr>
        <p:spPr>
          <a:xfrm>
            <a:off x="9869133" y="8928100"/>
            <a:ext cx="5546360"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25" name="Google Shape;525;p20"/>
          <p:cNvSpPr/>
          <p:nvPr/>
        </p:nvSpPr>
        <p:spPr>
          <a:xfrm>
            <a:off x="16181822" y="6997700"/>
            <a:ext cx="6604826" cy="436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20"/>
          <p:cNvSpPr/>
          <p:nvPr/>
        </p:nvSpPr>
        <p:spPr>
          <a:xfrm>
            <a:off x="16181822" y="7962900"/>
            <a:ext cx="1105038"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20"/>
          <p:cNvSpPr/>
          <p:nvPr/>
        </p:nvSpPr>
        <p:spPr>
          <a:xfrm>
            <a:off x="16181822" y="7962900"/>
            <a:ext cx="1646973"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4</a:t>
            </a:r>
            <a:endParaRPr b="0" i="0" sz="12800" u="none" cap="none" strike="noStrike">
              <a:solidFill>
                <a:schemeClr val="dk1"/>
              </a:solidFill>
              <a:latin typeface="Calibri"/>
              <a:ea typeface="Calibri"/>
              <a:cs typeface="Calibri"/>
              <a:sym typeface="Calibri"/>
            </a:endParaRPr>
          </a:p>
        </p:txBody>
      </p:sp>
      <p:sp>
        <p:nvSpPr>
          <p:cNvPr id="528" name="Google Shape;528;p20"/>
          <p:cNvSpPr/>
          <p:nvPr/>
        </p:nvSpPr>
        <p:spPr>
          <a:xfrm>
            <a:off x="17490086" y="6997700"/>
            <a:ext cx="5296562" cy="436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20"/>
          <p:cNvSpPr/>
          <p:nvPr/>
        </p:nvSpPr>
        <p:spPr>
          <a:xfrm>
            <a:off x="17490086" y="6997700"/>
            <a:ext cx="5499787" cy="203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Uncover the magic</a:t>
            </a:r>
            <a:endParaRPr b="0" i="0" sz="4800" u="none" cap="none" strike="noStrike">
              <a:solidFill>
                <a:schemeClr val="dk1"/>
              </a:solidFill>
              <a:latin typeface="Calibri"/>
              <a:ea typeface="Calibri"/>
              <a:cs typeface="Calibri"/>
              <a:sym typeface="Calibri"/>
            </a:endParaRPr>
          </a:p>
        </p:txBody>
      </p:sp>
      <p:sp>
        <p:nvSpPr>
          <p:cNvPr id="530" name="Google Shape;530;p20"/>
          <p:cNvSpPr/>
          <p:nvPr/>
        </p:nvSpPr>
        <p:spPr>
          <a:xfrm>
            <a:off x="17490086" y="8928100"/>
            <a:ext cx="5432046"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31" name="Google Shape;531;p20"/>
          <p:cNvSpPr/>
          <p:nvPr/>
        </p:nvSpPr>
        <p:spPr>
          <a:xfrm>
            <a:off x="16181822" y="2578100"/>
            <a:ext cx="6604826" cy="375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20"/>
          <p:cNvSpPr/>
          <p:nvPr/>
        </p:nvSpPr>
        <p:spPr>
          <a:xfrm>
            <a:off x="16181822" y="3238500"/>
            <a:ext cx="939917"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20"/>
          <p:cNvSpPr/>
          <p:nvPr/>
        </p:nvSpPr>
        <p:spPr>
          <a:xfrm>
            <a:off x="16181822" y="3238500"/>
            <a:ext cx="1481852"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2</a:t>
            </a:r>
            <a:endParaRPr b="0" i="0" sz="12800" u="none" cap="none" strike="noStrike">
              <a:solidFill>
                <a:schemeClr val="dk1"/>
              </a:solidFill>
              <a:latin typeface="Calibri"/>
              <a:ea typeface="Calibri"/>
              <a:cs typeface="Calibri"/>
              <a:sym typeface="Calibri"/>
            </a:endParaRPr>
          </a:p>
        </p:txBody>
      </p:sp>
      <p:sp>
        <p:nvSpPr>
          <p:cNvPr id="534" name="Google Shape;534;p20"/>
          <p:cNvSpPr/>
          <p:nvPr/>
        </p:nvSpPr>
        <p:spPr>
          <a:xfrm>
            <a:off x="17324965" y="2578100"/>
            <a:ext cx="5461683" cy="375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20"/>
          <p:cNvSpPr/>
          <p:nvPr/>
        </p:nvSpPr>
        <p:spPr>
          <a:xfrm>
            <a:off x="17324965" y="2578100"/>
            <a:ext cx="5664908" cy="203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Find your own path</a:t>
            </a:r>
            <a:endParaRPr b="0" i="0" sz="4800" u="none" cap="none" strike="noStrike">
              <a:solidFill>
                <a:schemeClr val="dk1"/>
              </a:solidFill>
              <a:latin typeface="Calibri"/>
              <a:ea typeface="Calibri"/>
              <a:cs typeface="Calibri"/>
              <a:sym typeface="Calibri"/>
            </a:endParaRPr>
          </a:p>
        </p:txBody>
      </p:sp>
      <p:sp>
        <p:nvSpPr>
          <p:cNvPr id="536" name="Google Shape;536;p20"/>
          <p:cNvSpPr/>
          <p:nvPr/>
        </p:nvSpPr>
        <p:spPr>
          <a:xfrm>
            <a:off x="17324965" y="4508500"/>
            <a:ext cx="559716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41" name="Shape 541"/>
        <p:cNvGrpSpPr/>
        <p:nvPr/>
      </p:nvGrpSpPr>
      <p:grpSpPr>
        <a:xfrm>
          <a:off x="0" y="0"/>
          <a:ext cx="0" cy="0"/>
          <a:chOff x="0" y="0"/>
          <a:chExt cx="0" cy="0"/>
        </a:xfrm>
      </p:grpSpPr>
      <p:sp>
        <p:nvSpPr>
          <p:cNvPr id="542" name="Google Shape;542;p21"/>
          <p:cNvSpPr/>
          <p:nvPr/>
        </p:nvSpPr>
        <p:spPr>
          <a:xfrm>
            <a:off x="0" y="0"/>
            <a:ext cx="24387048" cy="13716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3" name="Google Shape;543;p21"/>
          <p:cNvPicPr preferRelativeResize="0"/>
          <p:nvPr/>
        </p:nvPicPr>
        <p:blipFill rotWithShape="1">
          <a:blip r:embed="rId3">
            <a:alphaModFix/>
          </a:blip>
          <a:srcRect b="0" l="0" r="0" t="0"/>
          <a:stretch/>
        </p:blipFill>
        <p:spPr>
          <a:xfrm>
            <a:off x="-12702" y="-25400"/>
            <a:ext cx="6147571" cy="5753100"/>
          </a:xfrm>
          <a:prstGeom prst="rect">
            <a:avLst/>
          </a:prstGeom>
          <a:noFill/>
          <a:ln>
            <a:noFill/>
          </a:ln>
        </p:spPr>
      </p:pic>
      <p:pic>
        <p:nvPicPr>
          <p:cNvPr descr=" " id="544" name="Google Shape;544;p21"/>
          <p:cNvPicPr preferRelativeResize="0"/>
          <p:nvPr/>
        </p:nvPicPr>
        <p:blipFill rotWithShape="1">
          <a:blip r:embed="rId4">
            <a:alphaModFix/>
          </a:blip>
          <a:srcRect b="0" l="0" r="0" t="0"/>
          <a:stretch/>
        </p:blipFill>
        <p:spPr>
          <a:xfrm>
            <a:off x="16829600" y="-12700"/>
            <a:ext cx="7557454" cy="5511825"/>
          </a:xfrm>
          <a:prstGeom prst="rect">
            <a:avLst/>
          </a:prstGeom>
          <a:noFill/>
          <a:ln>
            <a:noFill/>
          </a:ln>
        </p:spPr>
      </p:pic>
      <p:sp>
        <p:nvSpPr>
          <p:cNvPr id="545" name="Google Shape;545;p2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6" name="Google Shape;546;p2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547" name="Google Shape;547;p21"/>
          <p:cNvPicPr preferRelativeResize="0"/>
          <p:nvPr/>
        </p:nvPicPr>
        <p:blipFill rotWithShape="1">
          <a:blip r:embed="rId6">
            <a:alphaModFix/>
          </a:blip>
          <a:srcRect b="0" l="0" r="0" t="0"/>
          <a:stretch/>
        </p:blipFill>
        <p:spPr>
          <a:xfrm>
            <a:off x="508063" y="2933700"/>
            <a:ext cx="14479810" cy="7861300"/>
          </a:xfrm>
          <a:prstGeom prst="rect">
            <a:avLst/>
          </a:prstGeom>
          <a:noFill/>
          <a:ln>
            <a:noFill/>
          </a:ln>
        </p:spPr>
      </p:pic>
      <p:sp>
        <p:nvSpPr>
          <p:cNvPr id="548" name="Google Shape;548;p21"/>
          <p:cNvSpPr/>
          <p:nvPr/>
        </p:nvSpPr>
        <p:spPr>
          <a:xfrm>
            <a:off x="5012893" y="11696700"/>
            <a:ext cx="14348560" cy="1862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Fantasy Realm at a Glance</a:t>
            </a:r>
            <a:endParaRPr b="0" i="0" sz="8000" u="none" cap="none" strike="noStrike">
              <a:solidFill>
                <a:schemeClr val="dk1"/>
              </a:solidFill>
              <a:latin typeface="Calibri"/>
              <a:ea typeface="Calibri"/>
              <a:cs typeface="Calibri"/>
              <a:sym typeface="Calibri"/>
            </a:endParaRPr>
          </a:p>
        </p:txBody>
      </p:sp>
      <p:sp>
        <p:nvSpPr>
          <p:cNvPr id="549" name="Google Shape;549;p21"/>
          <p:cNvSpPr/>
          <p:nvPr/>
        </p:nvSpPr>
        <p:spPr>
          <a:xfrm>
            <a:off x="15724565" y="1562100"/>
            <a:ext cx="6935067" cy="28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21"/>
          <p:cNvSpPr/>
          <p:nvPr/>
        </p:nvSpPr>
        <p:spPr>
          <a:xfrm>
            <a:off x="15724565" y="1562100"/>
            <a:ext cx="6935067" cy="28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21"/>
          <p:cNvSpPr/>
          <p:nvPr/>
        </p:nvSpPr>
        <p:spPr>
          <a:xfrm>
            <a:off x="15724565" y="1562100"/>
            <a:ext cx="7138292"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The Enchanted Forest</a:t>
            </a:r>
            <a:endParaRPr b="0" i="0" sz="4800" u="none" cap="none" strike="noStrike">
              <a:solidFill>
                <a:schemeClr val="dk1"/>
              </a:solidFill>
              <a:latin typeface="Calibri"/>
              <a:ea typeface="Calibri"/>
              <a:cs typeface="Calibri"/>
              <a:sym typeface="Calibri"/>
            </a:endParaRPr>
          </a:p>
        </p:txBody>
      </p:sp>
      <p:sp>
        <p:nvSpPr>
          <p:cNvPr id="552" name="Google Shape;552;p21"/>
          <p:cNvSpPr/>
          <p:nvPr/>
        </p:nvSpPr>
        <p:spPr>
          <a:xfrm>
            <a:off x="15724565" y="2578100"/>
            <a:ext cx="7070550"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553" name="Google Shape;553;p21"/>
          <p:cNvSpPr/>
          <p:nvPr/>
        </p:nvSpPr>
        <p:spPr>
          <a:xfrm>
            <a:off x="15724565" y="4864100"/>
            <a:ext cx="6935067" cy="28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21"/>
          <p:cNvSpPr/>
          <p:nvPr/>
        </p:nvSpPr>
        <p:spPr>
          <a:xfrm>
            <a:off x="15724565" y="4864100"/>
            <a:ext cx="6935067" cy="28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21"/>
          <p:cNvSpPr/>
          <p:nvPr/>
        </p:nvSpPr>
        <p:spPr>
          <a:xfrm>
            <a:off x="15724565" y="4864100"/>
            <a:ext cx="7138292"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The Crystal Caves</a:t>
            </a:r>
            <a:endParaRPr b="0" i="0" sz="4800" u="none" cap="none" strike="noStrike">
              <a:solidFill>
                <a:schemeClr val="dk1"/>
              </a:solidFill>
              <a:latin typeface="Calibri"/>
              <a:ea typeface="Calibri"/>
              <a:cs typeface="Calibri"/>
              <a:sym typeface="Calibri"/>
            </a:endParaRPr>
          </a:p>
        </p:txBody>
      </p:sp>
      <p:sp>
        <p:nvSpPr>
          <p:cNvPr id="556" name="Google Shape;556;p21"/>
          <p:cNvSpPr/>
          <p:nvPr/>
        </p:nvSpPr>
        <p:spPr>
          <a:xfrm>
            <a:off x="15724565" y="5880100"/>
            <a:ext cx="7070550"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557" name="Google Shape;557;p21"/>
          <p:cNvSpPr/>
          <p:nvPr/>
        </p:nvSpPr>
        <p:spPr>
          <a:xfrm>
            <a:off x="15724565" y="8191500"/>
            <a:ext cx="6935067"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21"/>
          <p:cNvSpPr/>
          <p:nvPr/>
        </p:nvSpPr>
        <p:spPr>
          <a:xfrm>
            <a:off x="15724565" y="8191500"/>
            <a:ext cx="6935067"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21"/>
          <p:cNvSpPr/>
          <p:nvPr/>
        </p:nvSpPr>
        <p:spPr>
          <a:xfrm>
            <a:off x="15724565" y="8191500"/>
            <a:ext cx="7138292"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The Dragon's Lair</a:t>
            </a:r>
            <a:endParaRPr b="0" i="0" sz="4800" u="none" cap="none" strike="noStrike">
              <a:solidFill>
                <a:schemeClr val="dk1"/>
              </a:solidFill>
              <a:latin typeface="Calibri"/>
              <a:ea typeface="Calibri"/>
              <a:cs typeface="Calibri"/>
              <a:sym typeface="Calibri"/>
            </a:endParaRPr>
          </a:p>
        </p:txBody>
      </p:sp>
      <p:sp>
        <p:nvSpPr>
          <p:cNvPr id="560" name="Google Shape;560;p21"/>
          <p:cNvSpPr/>
          <p:nvPr/>
        </p:nvSpPr>
        <p:spPr>
          <a:xfrm>
            <a:off x="15724565" y="9207500"/>
            <a:ext cx="7070550"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65" name="Shape 565"/>
        <p:cNvGrpSpPr/>
        <p:nvPr/>
      </p:nvGrpSpPr>
      <p:grpSpPr>
        <a:xfrm>
          <a:off x="0" y="0"/>
          <a:ext cx="0" cy="0"/>
          <a:chOff x="0" y="0"/>
          <a:chExt cx="0" cy="0"/>
        </a:xfrm>
      </p:grpSpPr>
      <p:sp>
        <p:nvSpPr>
          <p:cNvPr id="566" name="Google Shape;566;p22"/>
          <p:cNvSpPr/>
          <p:nvPr/>
        </p:nvSpPr>
        <p:spPr>
          <a:xfrm>
            <a:off x="0" y="0"/>
            <a:ext cx="24387048" cy="13716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7" name="Google Shape;567;p22"/>
          <p:cNvPicPr preferRelativeResize="0"/>
          <p:nvPr/>
        </p:nvPicPr>
        <p:blipFill rotWithShape="1">
          <a:blip r:embed="rId3">
            <a:alphaModFix/>
          </a:blip>
          <a:srcRect b="0" l="0" r="0" t="0"/>
          <a:stretch/>
        </p:blipFill>
        <p:spPr>
          <a:xfrm>
            <a:off x="-106067" y="12203906"/>
            <a:ext cx="14139861" cy="1994917"/>
          </a:xfrm>
          <a:prstGeom prst="rect">
            <a:avLst/>
          </a:prstGeom>
          <a:noFill/>
          <a:ln>
            <a:noFill/>
          </a:ln>
        </p:spPr>
      </p:pic>
      <p:pic>
        <p:nvPicPr>
          <p:cNvPr descr=" " id="568" name="Google Shape;568;p22"/>
          <p:cNvPicPr preferRelativeResize="0"/>
          <p:nvPr/>
        </p:nvPicPr>
        <p:blipFill rotWithShape="1">
          <a:blip r:embed="rId4">
            <a:alphaModFix/>
          </a:blip>
          <a:srcRect b="0" l="0" r="0" t="0"/>
          <a:stretch/>
        </p:blipFill>
        <p:spPr>
          <a:xfrm>
            <a:off x="10148562" y="-38100"/>
            <a:ext cx="14276594" cy="6375400"/>
          </a:xfrm>
          <a:prstGeom prst="rect">
            <a:avLst/>
          </a:prstGeom>
          <a:noFill/>
          <a:ln>
            <a:noFill/>
          </a:ln>
        </p:spPr>
      </p:pic>
      <p:sp>
        <p:nvSpPr>
          <p:cNvPr id="569" name="Google Shape;569;p2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0" name="Google Shape;570;p2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71" name="Google Shape;571;p22"/>
          <p:cNvSpPr/>
          <p:nvPr/>
        </p:nvSpPr>
        <p:spPr>
          <a:xfrm>
            <a:off x="6054423" y="2032000"/>
            <a:ext cx="12278201" cy="1862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Timeline</a:t>
            </a:r>
            <a:endParaRPr b="0" i="0" sz="8000" u="none" cap="none" strike="noStrike">
              <a:solidFill>
                <a:schemeClr val="dk1"/>
              </a:solidFill>
              <a:latin typeface="Calibri"/>
              <a:ea typeface="Calibri"/>
              <a:cs typeface="Calibri"/>
              <a:sym typeface="Calibri"/>
            </a:endParaRPr>
          </a:p>
        </p:txBody>
      </p:sp>
      <p:pic>
        <p:nvPicPr>
          <p:cNvPr descr=" " id="572" name="Google Shape;572;p22"/>
          <p:cNvPicPr preferRelativeResize="0"/>
          <p:nvPr/>
        </p:nvPicPr>
        <p:blipFill rotWithShape="1">
          <a:blip r:embed="rId6">
            <a:alphaModFix/>
          </a:blip>
          <a:srcRect b="0" l="0" r="0" t="0"/>
          <a:stretch/>
        </p:blipFill>
        <p:spPr>
          <a:xfrm>
            <a:off x="927216" y="4470400"/>
            <a:ext cx="22532616" cy="7251700"/>
          </a:xfrm>
          <a:prstGeom prst="rect">
            <a:avLst/>
          </a:prstGeom>
          <a:noFill/>
          <a:ln>
            <a:noFill/>
          </a:ln>
        </p:spPr>
      </p:pic>
      <p:sp>
        <p:nvSpPr>
          <p:cNvPr id="573" name="Google Shape;573;p22"/>
          <p:cNvSpPr/>
          <p:nvPr/>
        </p:nvSpPr>
        <p:spPr>
          <a:xfrm>
            <a:off x="3035679" y="7200900"/>
            <a:ext cx="18087061"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4" name="Google Shape;574;p22"/>
          <p:cNvPicPr preferRelativeResize="0"/>
          <p:nvPr/>
        </p:nvPicPr>
        <p:blipFill rotWithShape="1">
          <a:blip r:embed="rId7">
            <a:alphaModFix/>
          </a:blip>
          <a:srcRect b="0" l="0" r="0" t="0"/>
          <a:stretch/>
        </p:blipFill>
        <p:spPr>
          <a:xfrm>
            <a:off x="3035679" y="7200900"/>
            <a:ext cx="1625803" cy="1625600"/>
          </a:xfrm>
          <a:prstGeom prst="rect">
            <a:avLst/>
          </a:prstGeom>
          <a:noFill/>
          <a:ln>
            <a:noFill/>
          </a:ln>
        </p:spPr>
      </p:pic>
      <p:sp>
        <p:nvSpPr>
          <p:cNvPr id="575" name="Google Shape;575;p22"/>
          <p:cNvSpPr/>
          <p:nvPr/>
        </p:nvSpPr>
        <p:spPr>
          <a:xfrm>
            <a:off x="3035679" y="7200900"/>
            <a:ext cx="1625803" cy="1625600"/>
          </a:xfrm>
          <a:prstGeom prst="roundRect">
            <a:avLst>
              <a:gd fmla="val 781313" name="adj"/>
            </a:avLst>
          </a:prstGeom>
          <a:noFill/>
          <a:ln cap="flat" cmpd="sng" w="12700">
            <a:solidFill>
              <a:srgbClr val="D66B5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22"/>
          <p:cNvSpPr/>
          <p:nvPr/>
        </p:nvSpPr>
        <p:spPr>
          <a:xfrm>
            <a:off x="3022978" y="7454900"/>
            <a:ext cx="1651206"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D66B54"/>
              </a:buClr>
              <a:buSzPts val="4800"/>
              <a:buFont typeface="Poppins"/>
              <a:buNone/>
            </a:pPr>
            <a:r>
              <a:rPr b="1" i="0" lang="en-US" sz="4800" u="none" cap="none" strike="noStrike">
                <a:solidFill>
                  <a:srgbClr val="D66B54"/>
                </a:solidFill>
                <a:latin typeface="Poppins"/>
                <a:ea typeface="Poppins"/>
                <a:cs typeface="Poppins"/>
                <a:sym typeface="Poppins"/>
              </a:rPr>
              <a:t>2022</a:t>
            </a:r>
            <a:endParaRPr b="0" i="0" sz="4800" u="none" cap="none" strike="noStrike">
              <a:solidFill>
                <a:schemeClr val="dk1"/>
              </a:solidFill>
              <a:latin typeface="Calibri"/>
              <a:ea typeface="Calibri"/>
              <a:cs typeface="Calibri"/>
              <a:sym typeface="Calibri"/>
            </a:endParaRPr>
          </a:p>
        </p:txBody>
      </p:sp>
      <p:sp>
        <p:nvSpPr>
          <p:cNvPr id="577" name="Google Shape;577;p22"/>
          <p:cNvSpPr/>
          <p:nvPr/>
        </p:nvSpPr>
        <p:spPr>
          <a:xfrm>
            <a:off x="4661483" y="8013700"/>
            <a:ext cx="3861283"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8" name="Google Shape;578;p22"/>
          <p:cNvPicPr preferRelativeResize="0"/>
          <p:nvPr/>
        </p:nvPicPr>
        <p:blipFill rotWithShape="1">
          <a:blip r:embed="rId8">
            <a:alphaModFix/>
          </a:blip>
          <a:srcRect b="0" l="0" r="0" t="0"/>
          <a:stretch/>
        </p:blipFill>
        <p:spPr>
          <a:xfrm>
            <a:off x="4661483" y="7975600"/>
            <a:ext cx="3861283" cy="38100"/>
          </a:xfrm>
          <a:prstGeom prst="rect">
            <a:avLst/>
          </a:prstGeom>
          <a:noFill/>
          <a:ln>
            <a:noFill/>
          </a:ln>
        </p:spPr>
      </p:pic>
      <p:pic>
        <p:nvPicPr>
          <p:cNvPr descr=" " id="579" name="Google Shape;579;p22"/>
          <p:cNvPicPr preferRelativeResize="0"/>
          <p:nvPr/>
        </p:nvPicPr>
        <p:blipFill rotWithShape="1">
          <a:blip r:embed="rId7">
            <a:alphaModFix/>
          </a:blip>
          <a:srcRect b="0" l="0" r="0" t="0"/>
          <a:stretch/>
        </p:blipFill>
        <p:spPr>
          <a:xfrm>
            <a:off x="8522765" y="7200900"/>
            <a:ext cx="1625803" cy="1625600"/>
          </a:xfrm>
          <a:prstGeom prst="rect">
            <a:avLst/>
          </a:prstGeom>
          <a:noFill/>
          <a:ln>
            <a:noFill/>
          </a:ln>
        </p:spPr>
      </p:pic>
      <p:sp>
        <p:nvSpPr>
          <p:cNvPr id="580" name="Google Shape;580;p22"/>
          <p:cNvSpPr/>
          <p:nvPr/>
        </p:nvSpPr>
        <p:spPr>
          <a:xfrm>
            <a:off x="8522765" y="7200900"/>
            <a:ext cx="1625803" cy="1625600"/>
          </a:xfrm>
          <a:prstGeom prst="roundRect">
            <a:avLst>
              <a:gd fmla="val 781313" name="adj"/>
            </a:avLst>
          </a:prstGeom>
          <a:noFill/>
          <a:ln cap="flat" cmpd="sng" w="12700">
            <a:solidFill>
              <a:srgbClr val="D66B5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22"/>
          <p:cNvSpPr/>
          <p:nvPr/>
        </p:nvSpPr>
        <p:spPr>
          <a:xfrm>
            <a:off x="8497362" y="7454900"/>
            <a:ext cx="1676610"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D66B54"/>
              </a:buClr>
              <a:buSzPts val="4800"/>
              <a:buFont typeface="Poppins"/>
              <a:buNone/>
            </a:pPr>
            <a:r>
              <a:rPr b="1" i="0" lang="en-US" sz="4800" u="none" cap="none" strike="noStrike">
                <a:solidFill>
                  <a:srgbClr val="D66B54"/>
                </a:solidFill>
                <a:latin typeface="Poppins"/>
                <a:ea typeface="Poppins"/>
                <a:cs typeface="Poppins"/>
                <a:sym typeface="Poppins"/>
              </a:rPr>
              <a:t>2023</a:t>
            </a:r>
            <a:endParaRPr b="0" i="0" sz="4800" u="none" cap="none" strike="noStrike">
              <a:solidFill>
                <a:schemeClr val="dk1"/>
              </a:solidFill>
              <a:latin typeface="Calibri"/>
              <a:ea typeface="Calibri"/>
              <a:cs typeface="Calibri"/>
              <a:sym typeface="Calibri"/>
            </a:endParaRPr>
          </a:p>
        </p:txBody>
      </p:sp>
      <p:sp>
        <p:nvSpPr>
          <p:cNvPr id="582" name="Google Shape;582;p22"/>
          <p:cNvSpPr/>
          <p:nvPr/>
        </p:nvSpPr>
        <p:spPr>
          <a:xfrm>
            <a:off x="10148568" y="8013700"/>
            <a:ext cx="3861283"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3" name="Google Shape;583;p22"/>
          <p:cNvPicPr preferRelativeResize="0"/>
          <p:nvPr/>
        </p:nvPicPr>
        <p:blipFill rotWithShape="1">
          <a:blip r:embed="rId8">
            <a:alphaModFix/>
          </a:blip>
          <a:srcRect b="0" l="0" r="0" t="0"/>
          <a:stretch/>
        </p:blipFill>
        <p:spPr>
          <a:xfrm>
            <a:off x="10148568" y="7975600"/>
            <a:ext cx="3861283" cy="38100"/>
          </a:xfrm>
          <a:prstGeom prst="rect">
            <a:avLst/>
          </a:prstGeom>
          <a:noFill/>
          <a:ln>
            <a:noFill/>
          </a:ln>
        </p:spPr>
      </p:pic>
      <p:pic>
        <p:nvPicPr>
          <p:cNvPr descr=" " id="584" name="Google Shape;584;p22"/>
          <p:cNvPicPr preferRelativeResize="0"/>
          <p:nvPr/>
        </p:nvPicPr>
        <p:blipFill rotWithShape="1">
          <a:blip r:embed="rId7">
            <a:alphaModFix/>
          </a:blip>
          <a:srcRect b="0" l="0" r="0" t="0"/>
          <a:stretch/>
        </p:blipFill>
        <p:spPr>
          <a:xfrm>
            <a:off x="14009851" y="7200900"/>
            <a:ext cx="1625803" cy="1625600"/>
          </a:xfrm>
          <a:prstGeom prst="rect">
            <a:avLst/>
          </a:prstGeom>
          <a:noFill/>
          <a:ln>
            <a:noFill/>
          </a:ln>
        </p:spPr>
      </p:pic>
      <p:sp>
        <p:nvSpPr>
          <p:cNvPr id="585" name="Google Shape;585;p22"/>
          <p:cNvSpPr/>
          <p:nvPr/>
        </p:nvSpPr>
        <p:spPr>
          <a:xfrm>
            <a:off x="14009851" y="7200900"/>
            <a:ext cx="1625803" cy="1625600"/>
          </a:xfrm>
          <a:prstGeom prst="roundRect">
            <a:avLst>
              <a:gd fmla="val 781313" name="adj"/>
            </a:avLst>
          </a:prstGeom>
          <a:noFill/>
          <a:ln cap="flat" cmpd="sng" w="12700">
            <a:solidFill>
              <a:srgbClr val="D66B5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22"/>
          <p:cNvSpPr/>
          <p:nvPr/>
        </p:nvSpPr>
        <p:spPr>
          <a:xfrm>
            <a:off x="13965395" y="7454900"/>
            <a:ext cx="1714714"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D66B54"/>
              </a:buClr>
              <a:buSzPts val="4800"/>
              <a:buFont typeface="Poppins"/>
              <a:buNone/>
            </a:pPr>
            <a:r>
              <a:rPr b="1" i="0" lang="en-US" sz="4800" u="none" cap="none" strike="noStrike">
                <a:solidFill>
                  <a:srgbClr val="D66B54"/>
                </a:solidFill>
                <a:latin typeface="Poppins"/>
                <a:ea typeface="Poppins"/>
                <a:cs typeface="Poppins"/>
                <a:sym typeface="Poppins"/>
              </a:rPr>
              <a:t>2024</a:t>
            </a:r>
            <a:endParaRPr b="0" i="0" sz="4800" u="none" cap="none" strike="noStrike">
              <a:solidFill>
                <a:schemeClr val="dk1"/>
              </a:solidFill>
              <a:latin typeface="Calibri"/>
              <a:ea typeface="Calibri"/>
              <a:cs typeface="Calibri"/>
              <a:sym typeface="Calibri"/>
            </a:endParaRPr>
          </a:p>
        </p:txBody>
      </p:sp>
      <p:sp>
        <p:nvSpPr>
          <p:cNvPr id="587" name="Google Shape;587;p22"/>
          <p:cNvSpPr/>
          <p:nvPr/>
        </p:nvSpPr>
        <p:spPr>
          <a:xfrm>
            <a:off x="15635654" y="8013700"/>
            <a:ext cx="3861283"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8" name="Google Shape;588;p22"/>
          <p:cNvPicPr preferRelativeResize="0"/>
          <p:nvPr/>
        </p:nvPicPr>
        <p:blipFill rotWithShape="1">
          <a:blip r:embed="rId8">
            <a:alphaModFix/>
          </a:blip>
          <a:srcRect b="0" l="0" r="0" t="0"/>
          <a:stretch/>
        </p:blipFill>
        <p:spPr>
          <a:xfrm>
            <a:off x="15635654" y="7975600"/>
            <a:ext cx="3861283" cy="38100"/>
          </a:xfrm>
          <a:prstGeom prst="rect">
            <a:avLst/>
          </a:prstGeom>
          <a:noFill/>
          <a:ln>
            <a:noFill/>
          </a:ln>
        </p:spPr>
      </p:pic>
      <p:pic>
        <p:nvPicPr>
          <p:cNvPr descr=" " id="589" name="Google Shape;589;p22"/>
          <p:cNvPicPr preferRelativeResize="0"/>
          <p:nvPr/>
        </p:nvPicPr>
        <p:blipFill rotWithShape="1">
          <a:blip r:embed="rId7">
            <a:alphaModFix/>
          </a:blip>
          <a:srcRect b="0" l="0" r="0" t="0"/>
          <a:stretch/>
        </p:blipFill>
        <p:spPr>
          <a:xfrm>
            <a:off x="19496937" y="7200900"/>
            <a:ext cx="1625803" cy="1625600"/>
          </a:xfrm>
          <a:prstGeom prst="rect">
            <a:avLst/>
          </a:prstGeom>
          <a:noFill/>
          <a:ln>
            <a:noFill/>
          </a:ln>
        </p:spPr>
      </p:pic>
      <p:sp>
        <p:nvSpPr>
          <p:cNvPr id="590" name="Google Shape;590;p22"/>
          <p:cNvSpPr/>
          <p:nvPr/>
        </p:nvSpPr>
        <p:spPr>
          <a:xfrm>
            <a:off x="19496937" y="7200900"/>
            <a:ext cx="1625803" cy="1625600"/>
          </a:xfrm>
          <a:prstGeom prst="roundRect">
            <a:avLst>
              <a:gd fmla="val 781313" name="adj"/>
            </a:avLst>
          </a:prstGeom>
          <a:noFill/>
          <a:ln cap="flat" cmpd="sng" w="12700">
            <a:solidFill>
              <a:srgbClr val="D66B5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22"/>
          <p:cNvSpPr/>
          <p:nvPr/>
        </p:nvSpPr>
        <p:spPr>
          <a:xfrm>
            <a:off x="19458832" y="7454900"/>
            <a:ext cx="1702013"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D66B54"/>
              </a:buClr>
              <a:buSzPts val="4800"/>
              <a:buFont typeface="Poppins"/>
              <a:buNone/>
            </a:pPr>
            <a:r>
              <a:rPr b="1" i="0" lang="en-US" sz="4800" u="none" cap="none" strike="noStrike">
                <a:solidFill>
                  <a:srgbClr val="D66B54"/>
                </a:solidFill>
                <a:latin typeface="Poppins"/>
                <a:ea typeface="Poppins"/>
                <a:cs typeface="Poppins"/>
                <a:sym typeface="Poppins"/>
              </a:rPr>
              <a:t>2025</a:t>
            </a:r>
            <a:endParaRPr b="0" i="0" sz="4800" u="none" cap="none" strike="noStrike">
              <a:solidFill>
                <a:schemeClr val="dk1"/>
              </a:solidFill>
              <a:latin typeface="Calibri"/>
              <a:ea typeface="Calibri"/>
              <a:cs typeface="Calibri"/>
              <a:sym typeface="Calibri"/>
            </a:endParaRPr>
          </a:p>
        </p:txBody>
      </p:sp>
      <p:sp>
        <p:nvSpPr>
          <p:cNvPr id="592" name="Google Shape;592;p22"/>
          <p:cNvSpPr/>
          <p:nvPr/>
        </p:nvSpPr>
        <p:spPr>
          <a:xfrm>
            <a:off x="927216" y="44704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22"/>
          <p:cNvSpPr/>
          <p:nvPr/>
        </p:nvSpPr>
        <p:spPr>
          <a:xfrm>
            <a:off x="927216" y="44704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22"/>
          <p:cNvSpPr/>
          <p:nvPr/>
        </p:nvSpPr>
        <p:spPr>
          <a:xfrm>
            <a:off x="825603" y="4470400"/>
            <a:ext cx="6299987"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Dragon Taming</a:t>
            </a:r>
            <a:endParaRPr b="0" i="0" sz="4800" u="none" cap="none" strike="noStrike">
              <a:solidFill>
                <a:schemeClr val="dk1"/>
              </a:solidFill>
              <a:latin typeface="Calibri"/>
              <a:ea typeface="Calibri"/>
              <a:cs typeface="Calibri"/>
              <a:sym typeface="Calibri"/>
            </a:endParaRPr>
          </a:p>
        </p:txBody>
      </p:sp>
      <p:sp>
        <p:nvSpPr>
          <p:cNvPr id="595" name="Google Shape;595;p22"/>
          <p:cNvSpPr/>
          <p:nvPr/>
        </p:nvSpPr>
        <p:spPr>
          <a:xfrm>
            <a:off x="859474" y="54864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First dragon was successfully tamed</a:t>
            </a:r>
            <a:endParaRPr b="0" i="0" sz="3200" u="none" cap="none" strike="noStrike">
              <a:solidFill>
                <a:schemeClr val="dk1"/>
              </a:solidFill>
              <a:latin typeface="Calibri"/>
              <a:ea typeface="Calibri"/>
              <a:cs typeface="Calibri"/>
              <a:sym typeface="Calibri"/>
            </a:endParaRPr>
          </a:p>
        </p:txBody>
      </p:sp>
      <p:sp>
        <p:nvSpPr>
          <p:cNvPr id="596" name="Google Shape;596;p22"/>
          <p:cNvSpPr/>
          <p:nvPr/>
        </p:nvSpPr>
        <p:spPr>
          <a:xfrm>
            <a:off x="11926791" y="44704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22"/>
          <p:cNvSpPr/>
          <p:nvPr/>
        </p:nvSpPr>
        <p:spPr>
          <a:xfrm>
            <a:off x="11926791" y="44704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22"/>
          <p:cNvSpPr/>
          <p:nvPr/>
        </p:nvSpPr>
        <p:spPr>
          <a:xfrm>
            <a:off x="11825178" y="4470400"/>
            <a:ext cx="6299987"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Unicorn Migration</a:t>
            </a:r>
            <a:endParaRPr b="0" i="0" sz="4800" u="none" cap="none" strike="noStrike">
              <a:solidFill>
                <a:schemeClr val="dk1"/>
              </a:solidFill>
              <a:latin typeface="Calibri"/>
              <a:ea typeface="Calibri"/>
              <a:cs typeface="Calibri"/>
              <a:sym typeface="Calibri"/>
            </a:endParaRPr>
          </a:p>
        </p:txBody>
      </p:sp>
      <p:sp>
        <p:nvSpPr>
          <p:cNvPr id="599" name="Google Shape;599;p22"/>
          <p:cNvSpPr/>
          <p:nvPr/>
        </p:nvSpPr>
        <p:spPr>
          <a:xfrm>
            <a:off x="11859049" y="54864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600" name="Google Shape;600;p22"/>
          <p:cNvSpPr/>
          <p:nvPr/>
        </p:nvSpPr>
        <p:spPr>
          <a:xfrm>
            <a:off x="17363070" y="94869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22"/>
          <p:cNvSpPr/>
          <p:nvPr/>
        </p:nvSpPr>
        <p:spPr>
          <a:xfrm>
            <a:off x="17363070" y="94869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22"/>
          <p:cNvSpPr/>
          <p:nvPr/>
        </p:nvSpPr>
        <p:spPr>
          <a:xfrm>
            <a:off x="17261457" y="9486900"/>
            <a:ext cx="6299987"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Rainbow Sightings</a:t>
            </a:r>
            <a:endParaRPr b="0" i="0" sz="4800" u="none" cap="none" strike="noStrike">
              <a:solidFill>
                <a:schemeClr val="dk1"/>
              </a:solidFill>
              <a:latin typeface="Calibri"/>
              <a:ea typeface="Calibri"/>
              <a:cs typeface="Calibri"/>
              <a:sym typeface="Calibri"/>
            </a:endParaRPr>
          </a:p>
        </p:txBody>
      </p:sp>
      <p:sp>
        <p:nvSpPr>
          <p:cNvPr id="603" name="Google Shape;603;p22"/>
          <p:cNvSpPr/>
          <p:nvPr/>
        </p:nvSpPr>
        <p:spPr>
          <a:xfrm>
            <a:off x="17295328" y="105029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604" name="Google Shape;604;p22"/>
          <p:cNvSpPr/>
          <p:nvPr/>
        </p:nvSpPr>
        <p:spPr>
          <a:xfrm>
            <a:off x="6490511" y="94869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22"/>
          <p:cNvSpPr/>
          <p:nvPr/>
        </p:nvSpPr>
        <p:spPr>
          <a:xfrm>
            <a:off x="6490511" y="94869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22"/>
          <p:cNvSpPr/>
          <p:nvPr/>
        </p:nvSpPr>
        <p:spPr>
          <a:xfrm>
            <a:off x="6388899" y="9486900"/>
            <a:ext cx="6299987"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Enchanted Pool</a:t>
            </a:r>
            <a:endParaRPr b="0" i="0" sz="4800" u="none" cap="none" strike="noStrike">
              <a:solidFill>
                <a:schemeClr val="dk1"/>
              </a:solidFill>
              <a:latin typeface="Calibri"/>
              <a:ea typeface="Calibri"/>
              <a:cs typeface="Calibri"/>
              <a:sym typeface="Calibri"/>
            </a:endParaRPr>
          </a:p>
        </p:txBody>
      </p:sp>
      <p:sp>
        <p:nvSpPr>
          <p:cNvPr id="607" name="Google Shape;607;p22"/>
          <p:cNvSpPr/>
          <p:nvPr/>
        </p:nvSpPr>
        <p:spPr>
          <a:xfrm>
            <a:off x="6422769" y="105029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pool with power to grant wishes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12" name="Shape 612"/>
        <p:cNvGrpSpPr/>
        <p:nvPr/>
      </p:nvGrpSpPr>
      <p:grpSpPr>
        <a:xfrm>
          <a:off x="0" y="0"/>
          <a:ext cx="0" cy="0"/>
          <a:chOff x="0" y="0"/>
          <a:chExt cx="0" cy="0"/>
        </a:xfrm>
      </p:grpSpPr>
      <p:sp>
        <p:nvSpPr>
          <p:cNvPr id="613" name="Google Shape;613;p23"/>
          <p:cNvSpPr/>
          <p:nvPr/>
        </p:nvSpPr>
        <p:spPr>
          <a:xfrm>
            <a:off x="0" y="0"/>
            <a:ext cx="24387048" cy="13716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4" name="Google Shape;614;p23"/>
          <p:cNvPicPr preferRelativeResize="0"/>
          <p:nvPr/>
        </p:nvPicPr>
        <p:blipFill rotWithShape="1">
          <a:blip r:embed="rId3">
            <a:alphaModFix/>
          </a:blip>
          <a:srcRect b="0" l="0" r="0" t="0"/>
          <a:stretch/>
        </p:blipFill>
        <p:spPr>
          <a:xfrm>
            <a:off x="20665480" y="4991100"/>
            <a:ext cx="3696171" cy="8153400"/>
          </a:xfrm>
          <a:prstGeom prst="rect">
            <a:avLst/>
          </a:prstGeom>
          <a:noFill/>
          <a:ln>
            <a:noFill/>
          </a:ln>
        </p:spPr>
      </p:pic>
      <p:pic>
        <p:nvPicPr>
          <p:cNvPr descr=" " id="615" name="Google Shape;615;p23"/>
          <p:cNvPicPr preferRelativeResize="0"/>
          <p:nvPr/>
        </p:nvPicPr>
        <p:blipFill rotWithShape="1">
          <a:blip r:embed="rId4">
            <a:alphaModFix/>
          </a:blip>
          <a:srcRect b="0" l="0" r="0" t="0"/>
          <a:stretch/>
        </p:blipFill>
        <p:spPr>
          <a:xfrm>
            <a:off x="-25409" y="-25400"/>
            <a:ext cx="8510070" cy="3949700"/>
          </a:xfrm>
          <a:prstGeom prst="rect">
            <a:avLst/>
          </a:prstGeom>
          <a:noFill/>
          <a:ln>
            <a:noFill/>
          </a:ln>
        </p:spPr>
      </p:pic>
      <p:sp>
        <p:nvSpPr>
          <p:cNvPr id="616" name="Google Shape;616;p2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7" name="Google Shape;617;p2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18" name="Google Shape;618;p23"/>
          <p:cNvSpPr/>
          <p:nvPr/>
        </p:nvSpPr>
        <p:spPr>
          <a:xfrm>
            <a:off x="3581848" y="711200"/>
            <a:ext cx="5851198"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Our Team</a:t>
            </a:r>
            <a:endParaRPr b="0" i="0" sz="8000" u="none" cap="none" strike="noStrike">
              <a:solidFill>
                <a:schemeClr val="dk1"/>
              </a:solidFill>
              <a:latin typeface="Calibri"/>
              <a:ea typeface="Calibri"/>
              <a:cs typeface="Calibri"/>
              <a:sym typeface="Calibri"/>
            </a:endParaRPr>
          </a:p>
        </p:txBody>
      </p:sp>
      <p:sp>
        <p:nvSpPr>
          <p:cNvPr id="619" name="Google Shape;619;p23"/>
          <p:cNvSpPr/>
          <p:nvPr/>
        </p:nvSpPr>
        <p:spPr>
          <a:xfrm>
            <a:off x="3556445" y="2755900"/>
            <a:ext cx="4788498" cy="1010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0" name="Google Shape;620;p23"/>
          <p:cNvPicPr preferRelativeResize="0"/>
          <p:nvPr/>
        </p:nvPicPr>
        <p:blipFill rotWithShape="1">
          <a:blip r:embed="rId6">
            <a:alphaModFix/>
          </a:blip>
          <a:srcRect b="0" l="0" r="0" t="0"/>
          <a:stretch/>
        </p:blipFill>
        <p:spPr>
          <a:xfrm>
            <a:off x="3556445" y="2755900"/>
            <a:ext cx="4788498" cy="8229600"/>
          </a:xfrm>
          <a:prstGeom prst="rect">
            <a:avLst/>
          </a:prstGeom>
          <a:noFill/>
          <a:ln>
            <a:noFill/>
          </a:ln>
        </p:spPr>
      </p:pic>
      <p:sp>
        <p:nvSpPr>
          <p:cNvPr id="621" name="Google Shape;621;p23"/>
          <p:cNvSpPr/>
          <p:nvPr/>
        </p:nvSpPr>
        <p:spPr>
          <a:xfrm>
            <a:off x="3556445" y="11188700"/>
            <a:ext cx="4788498"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23"/>
          <p:cNvSpPr/>
          <p:nvPr/>
        </p:nvSpPr>
        <p:spPr>
          <a:xfrm>
            <a:off x="3556445" y="11188700"/>
            <a:ext cx="4788498"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23"/>
          <p:cNvSpPr/>
          <p:nvPr/>
        </p:nvSpPr>
        <p:spPr>
          <a:xfrm>
            <a:off x="3454832" y="11188700"/>
            <a:ext cx="4991724"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Eldruin</a:t>
            </a:r>
            <a:endParaRPr b="0" i="0" sz="4800" u="none" cap="none" strike="noStrike">
              <a:solidFill>
                <a:schemeClr val="dk1"/>
              </a:solidFill>
              <a:latin typeface="Calibri"/>
              <a:ea typeface="Calibri"/>
              <a:cs typeface="Calibri"/>
              <a:sym typeface="Calibri"/>
            </a:endParaRPr>
          </a:p>
        </p:txBody>
      </p:sp>
      <p:sp>
        <p:nvSpPr>
          <p:cNvPr id="624" name="Google Shape;624;p23"/>
          <p:cNvSpPr/>
          <p:nvPr/>
        </p:nvSpPr>
        <p:spPr>
          <a:xfrm>
            <a:off x="3488703" y="12255500"/>
            <a:ext cx="4923982"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625" name="Google Shape;625;p23"/>
          <p:cNvSpPr/>
          <p:nvPr/>
        </p:nvSpPr>
        <p:spPr>
          <a:xfrm>
            <a:off x="9157845" y="2755900"/>
            <a:ext cx="4788498" cy="1010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6" name="Google Shape;626;p23"/>
          <p:cNvPicPr preferRelativeResize="0"/>
          <p:nvPr/>
        </p:nvPicPr>
        <p:blipFill rotWithShape="1">
          <a:blip r:embed="rId7">
            <a:alphaModFix/>
          </a:blip>
          <a:srcRect b="0" l="0" r="0" t="0"/>
          <a:stretch/>
        </p:blipFill>
        <p:spPr>
          <a:xfrm>
            <a:off x="9157845" y="2755900"/>
            <a:ext cx="4788498" cy="8229600"/>
          </a:xfrm>
          <a:prstGeom prst="rect">
            <a:avLst/>
          </a:prstGeom>
          <a:noFill/>
          <a:ln>
            <a:noFill/>
          </a:ln>
        </p:spPr>
      </p:pic>
      <p:sp>
        <p:nvSpPr>
          <p:cNvPr id="627" name="Google Shape;627;p23"/>
          <p:cNvSpPr/>
          <p:nvPr/>
        </p:nvSpPr>
        <p:spPr>
          <a:xfrm>
            <a:off x="9157845" y="11188700"/>
            <a:ext cx="4788498"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23"/>
          <p:cNvSpPr/>
          <p:nvPr/>
        </p:nvSpPr>
        <p:spPr>
          <a:xfrm>
            <a:off x="9157845" y="11188700"/>
            <a:ext cx="4788498"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23"/>
          <p:cNvSpPr/>
          <p:nvPr/>
        </p:nvSpPr>
        <p:spPr>
          <a:xfrm>
            <a:off x="9056232" y="11188700"/>
            <a:ext cx="4991724"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Elementalen</a:t>
            </a:r>
            <a:endParaRPr b="0" i="0" sz="4800" u="none" cap="none" strike="noStrike">
              <a:solidFill>
                <a:schemeClr val="dk1"/>
              </a:solidFill>
              <a:latin typeface="Calibri"/>
              <a:ea typeface="Calibri"/>
              <a:cs typeface="Calibri"/>
              <a:sym typeface="Calibri"/>
            </a:endParaRPr>
          </a:p>
        </p:txBody>
      </p:sp>
      <p:sp>
        <p:nvSpPr>
          <p:cNvPr id="630" name="Google Shape;630;p23"/>
          <p:cNvSpPr/>
          <p:nvPr/>
        </p:nvSpPr>
        <p:spPr>
          <a:xfrm>
            <a:off x="9090103" y="12255500"/>
            <a:ext cx="4923982"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631" name="Google Shape;631;p23"/>
          <p:cNvSpPr/>
          <p:nvPr/>
        </p:nvSpPr>
        <p:spPr>
          <a:xfrm>
            <a:off x="14759245" y="2755900"/>
            <a:ext cx="4788498" cy="1010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2" name="Google Shape;632;p23"/>
          <p:cNvPicPr preferRelativeResize="0"/>
          <p:nvPr/>
        </p:nvPicPr>
        <p:blipFill rotWithShape="1">
          <a:blip r:embed="rId8">
            <a:alphaModFix/>
          </a:blip>
          <a:srcRect b="0" l="0" r="0" t="0"/>
          <a:stretch/>
        </p:blipFill>
        <p:spPr>
          <a:xfrm>
            <a:off x="14759245" y="2755900"/>
            <a:ext cx="4788498" cy="8229600"/>
          </a:xfrm>
          <a:prstGeom prst="rect">
            <a:avLst/>
          </a:prstGeom>
          <a:noFill/>
          <a:ln>
            <a:noFill/>
          </a:ln>
        </p:spPr>
      </p:pic>
      <p:sp>
        <p:nvSpPr>
          <p:cNvPr id="633" name="Google Shape;633;p23"/>
          <p:cNvSpPr/>
          <p:nvPr/>
        </p:nvSpPr>
        <p:spPr>
          <a:xfrm>
            <a:off x="14759245" y="11188700"/>
            <a:ext cx="4788498"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23"/>
          <p:cNvSpPr/>
          <p:nvPr/>
        </p:nvSpPr>
        <p:spPr>
          <a:xfrm>
            <a:off x="14759245" y="11188700"/>
            <a:ext cx="4788498"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23"/>
          <p:cNvSpPr/>
          <p:nvPr/>
        </p:nvSpPr>
        <p:spPr>
          <a:xfrm>
            <a:off x="14657632" y="11188700"/>
            <a:ext cx="4991724"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Lunaria</a:t>
            </a:r>
            <a:endParaRPr b="0" i="0" sz="4800" u="none" cap="none" strike="noStrike">
              <a:solidFill>
                <a:schemeClr val="dk1"/>
              </a:solidFill>
              <a:latin typeface="Calibri"/>
              <a:ea typeface="Calibri"/>
              <a:cs typeface="Calibri"/>
              <a:sym typeface="Calibri"/>
            </a:endParaRPr>
          </a:p>
        </p:txBody>
      </p:sp>
      <p:sp>
        <p:nvSpPr>
          <p:cNvPr id="636" name="Google Shape;636;p23"/>
          <p:cNvSpPr/>
          <p:nvPr/>
        </p:nvSpPr>
        <p:spPr>
          <a:xfrm>
            <a:off x="14691503" y="12255500"/>
            <a:ext cx="4923982"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41" name="Shape 641"/>
        <p:cNvGrpSpPr/>
        <p:nvPr/>
      </p:nvGrpSpPr>
      <p:grpSpPr>
        <a:xfrm>
          <a:off x="0" y="0"/>
          <a:ext cx="0" cy="0"/>
          <a:chOff x="0" y="0"/>
          <a:chExt cx="0" cy="0"/>
        </a:xfrm>
      </p:grpSpPr>
      <p:sp>
        <p:nvSpPr>
          <p:cNvPr id="642" name="Google Shape;642;p24"/>
          <p:cNvSpPr/>
          <p:nvPr/>
        </p:nvSpPr>
        <p:spPr>
          <a:xfrm>
            <a:off x="0" y="0"/>
            <a:ext cx="24387048" cy="13716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3" name="Google Shape;643;p24"/>
          <p:cNvPicPr preferRelativeResize="0"/>
          <p:nvPr/>
        </p:nvPicPr>
        <p:blipFill rotWithShape="1">
          <a:blip r:embed="rId3">
            <a:alphaModFix/>
          </a:blip>
          <a:srcRect b="0" l="0" r="0" t="0"/>
          <a:stretch/>
        </p:blipFill>
        <p:spPr>
          <a:xfrm>
            <a:off x="20665480" y="4991100"/>
            <a:ext cx="3696171" cy="8153400"/>
          </a:xfrm>
          <a:prstGeom prst="rect">
            <a:avLst/>
          </a:prstGeom>
          <a:noFill/>
          <a:ln>
            <a:noFill/>
          </a:ln>
        </p:spPr>
      </p:pic>
      <p:pic>
        <p:nvPicPr>
          <p:cNvPr descr=" " id="644" name="Google Shape;644;p24"/>
          <p:cNvPicPr preferRelativeResize="0"/>
          <p:nvPr/>
        </p:nvPicPr>
        <p:blipFill rotWithShape="1">
          <a:blip r:embed="rId4">
            <a:alphaModFix/>
          </a:blip>
          <a:srcRect b="0" l="0" r="0" t="0"/>
          <a:stretch/>
        </p:blipFill>
        <p:spPr>
          <a:xfrm>
            <a:off x="-25409" y="-25400"/>
            <a:ext cx="8510070" cy="3949700"/>
          </a:xfrm>
          <a:prstGeom prst="rect">
            <a:avLst/>
          </a:prstGeom>
          <a:noFill/>
          <a:ln>
            <a:noFill/>
          </a:ln>
        </p:spPr>
      </p:pic>
      <p:sp>
        <p:nvSpPr>
          <p:cNvPr id="645" name="Google Shape;645;p2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6" name="Google Shape;646;p2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47" name="Google Shape;647;p24"/>
          <p:cNvSpPr/>
          <p:nvPr/>
        </p:nvSpPr>
        <p:spPr>
          <a:xfrm>
            <a:off x="787498" y="3124200"/>
            <a:ext cx="22812051" cy="859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24"/>
          <p:cNvSpPr/>
          <p:nvPr/>
        </p:nvSpPr>
        <p:spPr>
          <a:xfrm>
            <a:off x="10173972" y="3124200"/>
            <a:ext cx="5487086" cy="1803400"/>
          </a:xfrm>
          <a:prstGeom prst="roundRect">
            <a:avLst>
              <a:gd fmla="val 70479" name="adj"/>
            </a:avLst>
          </a:prstGeom>
          <a:solidFill>
            <a:srgbClr val="FFFFFF"/>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9" name="Google Shape;649;p24"/>
          <p:cNvPicPr preferRelativeResize="0"/>
          <p:nvPr/>
        </p:nvPicPr>
        <p:blipFill rotWithShape="1">
          <a:blip r:embed="rId6">
            <a:alphaModFix/>
          </a:blip>
          <a:srcRect b="0" l="0" r="0" t="0"/>
          <a:stretch/>
        </p:blipFill>
        <p:spPr>
          <a:xfrm>
            <a:off x="10478810" y="3467100"/>
            <a:ext cx="1117740" cy="1117600"/>
          </a:xfrm>
          <a:prstGeom prst="rect">
            <a:avLst/>
          </a:prstGeom>
          <a:noFill/>
          <a:ln>
            <a:noFill/>
          </a:ln>
        </p:spPr>
      </p:pic>
      <p:sp>
        <p:nvSpPr>
          <p:cNvPr id="650" name="Google Shape;650;p24"/>
          <p:cNvSpPr/>
          <p:nvPr/>
        </p:nvSpPr>
        <p:spPr>
          <a:xfrm>
            <a:off x="11799775" y="33274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24"/>
          <p:cNvSpPr/>
          <p:nvPr/>
        </p:nvSpPr>
        <p:spPr>
          <a:xfrm>
            <a:off x="11799775" y="33274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Chloe Ng</a:t>
            </a:r>
            <a:endParaRPr b="0" i="0" sz="3600" u="none" cap="none" strike="noStrike">
              <a:solidFill>
                <a:schemeClr val="dk1"/>
              </a:solidFill>
              <a:latin typeface="Calibri"/>
              <a:ea typeface="Calibri"/>
              <a:cs typeface="Calibri"/>
              <a:sym typeface="Calibri"/>
            </a:endParaRPr>
          </a:p>
        </p:txBody>
      </p:sp>
      <p:sp>
        <p:nvSpPr>
          <p:cNvPr id="652" name="Google Shape;652;p24"/>
          <p:cNvSpPr/>
          <p:nvPr/>
        </p:nvSpPr>
        <p:spPr>
          <a:xfrm>
            <a:off x="11799775" y="41148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sp>
        <p:nvSpPr>
          <p:cNvPr id="653" name="Google Shape;653;p24"/>
          <p:cNvSpPr/>
          <p:nvPr/>
        </p:nvSpPr>
        <p:spPr>
          <a:xfrm>
            <a:off x="787498" y="5486400"/>
            <a:ext cx="5487086" cy="1803400"/>
          </a:xfrm>
          <a:prstGeom prst="roundRect">
            <a:avLst>
              <a:gd fmla="val 70479" name="adj"/>
            </a:avLst>
          </a:prstGeom>
          <a:solidFill>
            <a:srgbClr val="FFFFFF"/>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4" name="Google Shape;654;p24"/>
          <p:cNvPicPr preferRelativeResize="0"/>
          <p:nvPr/>
        </p:nvPicPr>
        <p:blipFill rotWithShape="1">
          <a:blip r:embed="rId7">
            <a:alphaModFix/>
          </a:blip>
          <a:srcRect b="0" l="0" r="0" t="0"/>
          <a:stretch/>
        </p:blipFill>
        <p:spPr>
          <a:xfrm>
            <a:off x="1092337" y="5829300"/>
            <a:ext cx="1117740" cy="1117600"/>
          </a:xfrm>
          <a:prstGeom prst="rect">
            <a:avLst/>
          </a:prstGeom>
          <a:noFill/>
          <a:ln>
            <a:noFill/>
          </a:ln>
        </p:spPr>
      </p:pic>
      <p:sp>
        <p:nvSpPr>
          <p:cNvPr id="655" name="Google Shape;655;p24"/>
          <p:cNvSpPr/>
          <p:nvPr/>
        </p:nvSpPr>
        <p:spPr>
          <a:xfrm>
            <a:off x="2413302" y="56896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24"/>
          <p:cNvSpPr/>
          <p:nvPr/>
        </p:nvSpPr>
        <p:spPr>
          <a:xfrm>
            <a:off x="2413302" y="56896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Valtorin</a:t>
            </a:r>
            <a:endParaRPr b="0" i="0" sz="3600" u="none" cap="none" strike="noStrike">
              <a:solidFill>
                <a:schemeClr val="dk1"/>
              </a:solidFill>
              <a:latin typeface="Calibri"/>
              <a:ea typeface="Calibri"/>
              <a:cs typeface="Calibri"/>
              <a:sym typeface="Calibri"/>
            </a:endParaRPr>
          </a:p>
        </p:txBody>
      </p:sp>
      <p:sp>
        <p:nvSpPr>
          <p:cNvPr id="657" name="Google Shape;657;p24"/>
          <p:cNvSpPr/>
          <p:nvPr/>
        </p:nvSpPr>
        <p:spPr>
          <a:xfrm>
            <a:off x="2413302" y="64770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sp>
        <p:nvSpPr>
          <p:cNvPr id="658" name="Google Shape;658;p24"/>
          <p:cNvSpPr/>
          <p:nvPr/>
        </p:nvSpPr>
        <p:spPr>
          <a:xfrm>
            <a:off x="3835879" y="7823200"/>
            <a:ext cx="5487086" cy="1803400"/>
          </a:xfrm>
          <a:prstGeom prst="roundRect">
            <a:avLst>
              <a:gd fmla="val 70479" name="adj"/>
            </a:avLst>
          </a:prstGeom>
          <a:solidFill>
            <a:srgbClr val="FFFFFF"/>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9" name="Google Shape;659;p24"/>
          <p:cNvPicPr preferRelativeResize="0"/>
          <p:nvPr/>
        </p:nvPicPr>
        <p:blipFill rotWithShape="1">
          <a:blip r:embed="rId8">
            <a:alphaModFix/>
          </a:blip>
          <a:srcRect b="0" l="0" r="0" t="0"/>
          <a:stretch/>
        </p:blipFill>
        <p:spPr>
          <a:xfrm>
            <a:off x="4140718" y="8166100"/>
            <a:ext cx="1117740" cy="1117600"/>
          </a:xfrm>
          <a:prstGeom prst="rect">
            <a:avLst/>
          </a:prstGeom>
          <a:noFill/>
          <a:ln>
            <a:noFill/>
          </a:ln>
        </p:spPr>
      </p:pic>
      <p:sp>
        <p:nvSpPr>
          <p:cNvPr id="660" name="Google Shape;660;p24"/>
          <p:cNvSpPr/>
          <p:nvPr/>
        </p:nvSpPr>
        <p:spPr>
          <a:xfrm>
            <a:off x="5461683" y="80264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24"/>
          <p:cNvSpPr/>
          <p:nvPr/>
        </p:nvSpPr>
        <p:spPr>
          <a:xfrm>
            <a:off x="5461683" y="80264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Lucian</a:t>
            </a:r>
            <a:endParaRPr b="0" i="0" sz="3600" u="none" cap="none" strike="noStrike">
              <a:solidFill>
                <a:schemeClr val="dk1"/>
              </a:solidFill>
              <a:latin typeface="Calibri"/>
              <a:ea typeface="Calibri"/>
              <a:cs typeface="Calibri"/>
              <a:sym typeface="Calibri"/>
            </a:endParaRPr>
          </a:p>
        </p:txBody>
      </p:sp>
      <p:sp>
        <p:nvSpPr>
          <p:cNvPr id="662" name="Google Shape;662;p24"/>
          <p:cNvSpPr/>
          <p:nvPr/>
        </p:nvSpPr>
        <p:spPr>
          <a:xfrm>
            <a:off x="5461683" y="88138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sp>
        <p:nvSpPr>
          <p:cNvPr id="663" name="Google Shape;663;p24"/>
          <p:cNvSpPr/>
          <p:nvPr/>
        </p:nvSpPr>
        <p:spPr>
          <a:xfrm>
            <a:off x="3835879" y="10210800"/>
            <a:ext cx="5487086" cy="1803400"/>
          </a:xfrm>
          <a:prstGeom prst="roundRect">
            <a:avLst>
              <a:gd fmla="val 70479" name="adj"/>
            </a:avLst>
          </a:prstGeom>
          <a:solidFill>
            <a:srgbClr val="FFFFFF"/>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4" name="Google Shape;664;p24"/>
          <p:cNvPicPr preferRelativeResize="0"/>
          <p:nvPr/>
        </p:nvPicPr>
        <p:blipFill rotWithShape="1">
          <a:blip r:embed="rId9">
            <a:alphaModFix/>
          </a:blip>
          <a:srcRect b="0" l="0" r="0" t="0"/>
          <a:stretch/>
        </p:blipFill>
        <p:spPr>
          <a:xfrm>
            <a:off x="4140718" y="10553700"/>
            <a:ext cx="1117740" cy="1117600"/>
          </a:xfrm>
          <a:prstGeom prst="rect">
            <a:avLst/>
          </a:prstGeom>
          <a:noFill/>
          <a:ln>
            <a:noFill/>
          </a:ln>
        </p:spPr>
      </p:pic>
      <p:sp>
        <p:nvSpPr>
          <p:cNvPr id="665" name="Google Shape;665;p24"/>
          <p:cNvSpPr/>
          <p:nvPr/>
        </p:nvSpPr>
        <p:spPr>
          <a:xfrm>
            <a:off x="5461683" y="104140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24"/>
          <p:cNvSpPr/>
          <p:nvPr/>
        </p:nvSpPr>
        <p:spPr>
          <a:xfrm>
            <a:off x="5461683" y="104140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Cedric</a:t>
            </a:r>
            <a:endParaRPr b="0" i="0" sz="3600" u="none" cap="none" strike="noStrike">
              <a:solidFill>
                <a:schemeClr val="dk1"/>
              </a:solidFill>
              <a:latin typeface="Calibri"/>
              <a:ea typeface="Calibri"/>
              <a:cs typeface="Calibri"/>
              <a:sym typeface="Calibri"/>
            </a:endParaRPr>
          </a:p>
        </p:txBody>
      </p:sp>
      <p:sp>
        <p:nvSpPr>
          <p:cNvPr id="667" name="Google Shape;667;p24"/>
          <p:cNvSpPr/>
          <p:nvPr/>
        </p:nvSpPr>
        <p:spPr>
          <a:xfrm>
            <a:off x="5461683" y="112014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sp>
        <p:nvSpPr>
          <p:cNvPr id="668" name="Google Shape;668;p24"/>
          <p:cNvSpPr/>
          <p:nvPr/>
        </p:nvSpPr>
        <p:spPr>
          <a:xfrm>
            <a:off x="15343518" y="7848600"/>
            <a:ext cx="5487086" cy="1803400"/>
          </a:xfrm>
          <a:prstGeom prst="roundRect">
            <a:avLst>
              <a:gd fmla="val 70479" name="adj"/>
            </a:avLst>
          </a:prstGeom>
          <a:solidFill>
            <a:srgbClr val="FFFFFF"/>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9" name="Google Shape;669;p24"/>
          <p:cNvPicPr preferRelativeResize="0"/>
          <p:nvPr/>
        </p:nvPicPr>
        <p:blipFill rotWithShape="1">
          <a:blip r:embed="rId10">
            <a:alphaModFix/>
          </a:blip>
          <a:srcRect b="0" l="0" r="0" t="0"/>
          <a:stretch/>
        </p:blipFill>
        <p:spPr>
          <a:xfrm>
            <a:off x="15648356" y="8191500"/>
            <a:ext cx="1117740" cy="1117600"/>
          </a:xfrm>
          <a:prstGeom prst="rect">
            <a:avLst/>
          </a:prstGeom>
          <a:noFill/>
          <a:ln>
            <a:noFill/>
          </a:ln>
        </p:spPr>
      </p:pic>
      <p:sp>
        <p:nvSpPr>
          <p:cNvPr id="670" name="Google Shape;670;p24"/>
          <p:cNvSpPr/>
          <p:nvPr/>
        </p:nvSpPr>
        <p:spPr>
          <a:xfrm>
            <a:off x="16969321" y="80518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24"/>
          <p:cNvSpPr/>
          <p:nvPr/>
        </p:nvSpPr>
        <p:spPr>
          <a:xfrm>
            <a:off x="16969321" y="80518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Elvina</a:t>
            </a:r>
            <a:endParaRPr b="0" i="0" sz="3600" u="none" cap="none" strike="noStrike">
              <a:solidFill>
                <a:schemeClr val="dk1"/>
              </a:solidFill>
              <a:latin typeface="Calibri"/>
              <a:ea typeface="Calibri"/>
              <a:cs typeface="Calibri"/>
              <a:sym typeface="Calibri"/>
            </a:endParaRPr>
          </a:p>
        </p:txBody>
      </p:sp>
      <p:sp>
        <p:nvSpPr>
          <p:cNvPr id="672" name="Google Shape;672;p24"/>
          <p:cNvSpPr/>
          <p:nvPr/>
        </p:nvSpPr>
        <p:spPr>
          <a:xfrm>
            <a:off x="16969321" y="88392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sp>
        <p:nvSpPr>
          <p:cNvPr id="673" name="Google Shape;673;p24"/>
          <p:cNvSpPr/>
          <p:nvPr/>
        </p:nvSpPr>
        <p:spPr>
          <a:xfrm>
            <a:off x="15343518" y="10210800"/>
            <a:ext cx="5487086" cy="1803400"/>
          </a:xfrm>
          <a:prstGeom prst="roundRect">
            <a:avLst>
              <a:gd fmla="val 70479" name="adj"/>
            </a:avLst>
          </a:prstGeom>
          <a:solidFill>
            <a:srgbClr val="FFFFFF"/>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4" name="Google Shape;674;p24"/>
          <p:cNvPicPr preferRelativeResize="0"/>
          <p:nvPr/>
        </p:nvPicPr>
        <p:blipFill rotWithShape="1">
          <a:blip r:embed="rId11">
            <a:alphaModFix/>
          </a:blip>
          <a:srcRect b="0" l="0" r="0" t="0"/>
          <a:stretch/>
        </p:blipFill>
        <p:spPr>
          <a:xfrm>
            <a:off x="15648356" y="10553700"/>
            <a:ext cx="1117740" cy="1117600"/>
          </a:xfrm>
          <a:prstGeom prst="rect">
            <a:avLst/>
          </a:prstGeom>
          <a:noFill/>
          <a:ln>
            <a:noFill/>
          </a:ln>
        </p:spPr>
      </p:pic>
      <p:sp>
        <p:nvSpPr>
          <p:cNvPr id="675" name="Google Shape;675;p24"/>
          <p:cNvSpPr/>
          <p:nvPr/>
        </p:nvSpPr>
        <p:spPr>
          <a:xfrm>
            <a:off x="16969321" y="104140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24"/>
          <p:cNvSpPr/>
          <p:nvPr/>
        </p:nvSpPr>
        <p:spPr>
          <a:xfrm>
            <a:off x="16969321" y="104140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Seraphina</a:t>
            </a:r>
            <a:endParaRPr b="0" i="0" sz="3600" u="none" cap="none" strike="noStrike">
              <a:solidFill>
                <a:schemeClr val="dk1"/>
              </a:solidFill>
              <a:latin typeface="Calibri"/>
              <a:ea typeface="Calibri"/>
              <a:cs typeface="Calibri"/>
              <a:sym typeface="Calibri"/>
            </a:endParaRPr>
          </a:p>
        </p:txBody>
      </p:sp>
      <p:sp>
        <p:nvSpPr>
          <p:cNvPr id="677" name="Google Shape;677;p24"/>
          <p:cNvSpPr/>
          <p:nvPr/>
        </p:nvSpPr>
        <p:spPr>
          <a:xfrm>
            <a:off x="16969321" y="112014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sp>
        <p:nvSpPr>
          <p:cNvPr id="678" name="Google Shape;678;p24"/>
          <p:cNvSpPr/>
          <p:nvPr/>
        </p:nvSpPr>
        <p:spPr>
          <a:xfrm>
            <a:off x="6681035" y="5486400"/>
            <a:ext cx="5487086" cy="1803400"/>
          </a:xfrm>
          <a:prstGeom prst="roundRect">
            <a:avLst>
              <a:gd fmla="val 70479" name="adj"/>
            </a:avLst>
          </a:prstGeom>
          <a:solidFill>
            <a:srgbClr val="FFFFFF"/>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9" name="Google Shape;679;p24"/>
          <p:cNvPicPr preferRelativeResize="0"/>
          <p:nvPr/>
        </p:nvPicPr>
        <p:blipFill rotWithShape="1">
          <a:blip r:embed="rId12">
            <a:alphaModFix/>
          </a:blip>
          <a:srcRect b="0" l="0" r="0" t="0"/>
          <a:stretch/>
        </p:blipFill>
        <p:spPr>
          <a:xfrm>
            <a:off x="6985873" y="5829300"/>
            <a:ext cx="1117740" cy="1117600"/>
          </a:xfrm>
          <a:prstGeom prst="rect">
            <a:avLst/>
          </a:prstGeom>
          <a:noFill/>
          <a:ln>
            <a:noFill/>
          </a:ln>
        </p:spPr>
      </p:pic>
      <p:sp>
        <p:nvSpPr>
          <p:cNvPr id="680" name="Google Shape;680;p24"/>
          <p:cNvSpPr/>
          <p:nvPr/>
        </p:nvSpPr>
        <p:spPr>
          <a:xfrm>
            <a:off x="8306838" y="56896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24"/>
          <p:cNvSpPr/>
          <p:nvPr/>
        </p:nvSpPr>
        <p:spPr>
          <a:xfrm>
            <a:off x="8306838" y="56896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Aurielle</a:t>
            </a:r>
            <a:endParaRPr b="0" i="0" sz="3600" u="none" cap="none" strike="noStrike">
              <a:solidFill>
                <a:schemeClr val="dk1"/>
              </a:solidFill>
              <a:latin typeface="Calibri"/>
              <a:ea typeface="Calibri"/>
              <a:cs typeface="Calibri"/>
              <a:sym typeface="Calibri"/>
            </a:endParaRPr>
          </a:p>
        </p:txBody>
      </p:sp>
      <p:sp>
        <p:nvSpPr>
          <p:cNvPr id="682" name="Google Shape;682;p24"/>
          <p:cNvSpPr/>
          <p:nvPr/>
        </p:nvSpPr>
        <p:spPr>
          <a:xfrm>
            <a:off x="8306838" y="64770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sp>
        <p:nvSpPr>
          <p:cNvPr id="683" name="Google Shape;683;p24"/>
          <p:cNvSpPr/>
          <p:nvPr/>
        </p:nvSpPr>
        <p:spPr>
          <a:xfrm>
            <a:off x="18468108" y="5486400"/>
            <a:ext cx="5487086" cy="1803400"/>
          </a:xfrm>
          <a:prstGeom prst="roundRect">
            <a:avLst>
              <a:gd fmla="val 70479" name="adj"/>
            </a:avLst>
          </a:prstGeom>
          <a:solidFill>
            <a:srgbClr val="FFFFFF"/>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4" name="Google Shape;684;p24"/>
          <p:cNvPicPr preferRelativeResize="0"/>
          <p:nvPr/>
        </p:nvPicPr>
        <p:blipFill rotWithShape="1">
          <a:blip r:embed="rId13">
            <a:alphaModFix/>
          </a:blip>
          <a:srcRect b="0" l="0" r="0" t="0"/>
          <a:stretch/>
        </p:blipFill>
        <p:spPr>
          <a:xfrm>
            <a:off x="18772946" y="5829300"/>
            <a:ext cx="1117740" cy="1117600"/>
          </a:xfrm>
          <a:prstGeom prst="rect">
            <a:avLst/>
          </a:prstGeom>
          <a:noFill/>
          <a:ln>
            <a:noFill/>
          </a:ln>
        </p:spPr>
      </p:pic>
      <p:sp>
        <p:nvSpPr>
          <p:cNvPr id="685" name="Google Shape;685;p24"/>
          <p:cNvSpPr/>
          <p:nvPr/>
        </p:nvSpPr>
        <p:spPr>
          <a:xfrm>
            <a:off x="20093911" y="56896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24"/>
          <p:cNvSpPr/>
          <p:nvPr/>
        </p:nvSpPr>
        <p:spPr>
          <a:xfrm>
            <a:off x="20093911" y="56896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Dariana</a:t>
            </a:r>
            <a:endParaRPr b="0" i="0" sz="3600" u="none" cap="none" strike="noStrike">
              <a:solidFill>
                <a:schemeClr val="dk1"/>
              </a:solidFill>
              <a:latin typeface="Calibri"/>
              <a:ea typeface="Calibri"/>
              <a:cs typeface="Calibri"/>
              <a:sym typeface="Calibri"/>
            </a:endParaRPr>
          </a:p>
        </p:txBody>
      </p:sp>
      <p:sp>
        <p:nvSpPr>
          <p:cNvPr id="687" name="Google Shape;687;p24"/>
          <p:cNvSpPr/>
          <p:nvPr/>
        </p:nvSpPr>
        <p:spPr>
          <a:xfrm>
            <a:off x="20093911" y="64770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sp>
        <p:nvSpPr>
          <p:cNvPr id="688" name="Google Shape;688;p24"/>
          <p:cNvSpPr/>
          <p:nvPr/>
        </p:nvSpPr>
        <p:spPr>
          <a:xfrm>
            <a:off x="12574572" y="5486400"/>
            <a:ext cx="5487086" cy="1803400"/>
          </a:xfrm>
          <a:prstGeom prst="roundRect">
            <a:avLst>
              <a:gd fmla="val 70479" name="adj"/>
            </a:avLst>
          </a:prstGeom>
          <a:solidFill>
            <a:srgbClr val="FFFFFF"/>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9" name="Google Shape;689;p24"/>
          <p:cNvPicPr preferRelativeResize="0"/>
          <p:nvPr/>
        </p:nvPicPr>
        <p:blipFill rotWithShape="1">
          <a:blip r:embed="rId14">
            <a:alphaModFix/>
          </a:blip>
          <a:srcRect b="0" l="0" r="0" t="0"/>
          <a:stretch/>
        </p:blipFill>
        <p:spPr>
          <a:xfrm>
            <a:off x="12879410" y="5829300"/>
            <a:ext cx="1117740" cy="1117600"/>
          </a:xfrm>
          <a:prstGeom prst="rect">
            <a:avLst/>
          </a:prstGeom>
          <a:noFill/>
          <a:ln>
            <a:noFill/>
          </a:ln>
        </p:spPr>
      </p:pic>
      <p:sp>
        <p:nvSpPr>
          <p:cNvPr id="690" name="Google Shape;690;p24"/>
          <p:cNvSpPr/>
          <p:nvPr/>
        </p:nvSpPr>
        <p:spPr>
          <a:xfrm>
            <a:off x="14200375" y="56896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24"/>
          <p:cNvSpPr/>
          <p:nvPr/>
        </p:nvSpPr>
        <p:spPr>
          <a:xfrm>
            <a:off x="14200375" y="56896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Theronis</a:t>
            </a:r>
            <a:endParaRPr b="0" i="0" sz="3600" u="none" cap="none" strike="noStrike">
              <a:solidFill>
                <a:schemeClr val="dk1"/>
              </a:solidFill>
              <a:latin typeface="Calibri"/>
              <a:ea typeface="Calibri"/>
              <a:cs typeface="Calibri"/>
              <a:sym typeface="Calibri"/>
            </a:endParaRPr>
          </a:p>
        </p:txBody>
      </p:sp>
      <p:sp>
        <p:nvSpPr>
          <p:cNvPr id="692" name="Google Shape;692;p24"/>
          <p:cNvSpPr/>
          <p:nvPr/>
        </p:nvSpPr>
        <p:spPr>
          <a:xfrm>
            <a:off x="14200375" y="64770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693" name="Google Shape;693;p24"/>
          <p:cNvPicPr preferRelativeResize="0"/>
          <p:nvPr/>
        </p:nvPicPr>
        <p:blipFill rotWithShape="1">
          <a:blip r:embed="rId15">
            <a:alphaModFix/>
          </a:blip>
          <a:srcRect b="0" l="0" r="0" t="0"/>
          <a:stretch/>
        </p:blipFill>
        <p:spPr>
          <a:xfrm>
            <a:off x="3353219" y="5029200"/>
            <a:ext cx="17680610" cy="50800"/>
          </a:xfrm>
          <a:prstGeom prst="rect">
            <a:avLst/>
          </a:prstGeom>
          <a:noFill/>
          <a:ln>
            <a:noFill/>
          </a:ln>
        </p:spPr>
      </p:pic>
      <p:pic>
        <p:nvPicPr>
          <p:cNvPr descr=" " id="694" name="Google Shape;694;p24"/>
          <p:cNvPicPr preferRelativeResize="0"/>
          <p:nvPr/>
        </p:nvPicPr>
        <p:blipFill rotWithShape="1">
          <a:blip r:embed="rId16">
            <a:alphaModFix/>
          </a:blip>
          <a:srcRect b="0" l="0" r="0" t="0"/>
          <a:stretch/>
        </p:blipFill>
        <p:spPr>
          <a:xfrm>
            <a:off x="12968321" y="4927600"/>
            <a:ext cx="50806" cy="152400"/>
          </a:xfrm>
          <a:prstGeom prst="rect">
            <a:avLst/>
          </a:prstGeom>
          <a:noFill/>
          <a:ln>
            <a:noFill/>
          </a:ln>
        </p:spPr>
      </p:pic>
      <p:pic>
        <p:nvPicPr>
          <p:cNvPr descr=" " id="695" name="Google Shape;695;p24"/>
          <p:cNvPicPr preferRelativeResize="0"/>
          <p:nvPr/>
        </p:nvPicPr>
        <p:blipFill rotWithShape="1">
          <a:blip r:embed="rId17">
            <a:alphaModFix/>
          </a:blip>
          <a:srcRect b="0" l="0" r="0" t="0"/>
          <a:stretch/>
        </p:blipFill>
        <p:spPr>
          <a:xfrm>
            <a:off x="3315114" y="5080000"/>
            <a:ext cx="50806" cy="419100"/>
          </a:xfrm>
          <a:prstGeom prst="rect">
            <a:avLst/>
          </a:prstGeom>
          <a:noFill/>
          <a:ln>
            <a:noFill/>
          </a:ln>
        </p:spPr>
      </p:pic>
      <p:pic>
        <p:nvPicPr>
          <p:cNvPr descr=" " id="696" name="Google Shape;696;p24"/>
          <p:cNvPicPr preferRelativeResize="0"/>
          <p:nvPr/>
        </p:nvPicPr>
        <p:blipFill rotWithShape="1">
          <a:blip r:embed="rId17">
            <a:alphaModFix/>
          </a:blip>
          <a:srcRect b="0" l="0" r="0" t="0"/>
          <a:stretch/>
        </p:blipFill>
        <p:spPr>
          <a:xfrm>
            <a:off x="9475384" y="5080000"/>
            <a:ext cx="50806" cy="419100"/>
          </a:xfrm>
          <a:prstGeom prst="rect">
            <a:avLst/>
          </a:prstGeom>
          <a:noFill/>
          <a:ln>
            <a:noFill/>
          </a:ln>
        </p:spPr>
      </p:pic>
      <p:pic>
        <p:nvPicPr>
          <p:cNvPr descr=" " id="697" name="Google Shape;697;p24"/>
          <p:cNvPicPr preferRelativeResize="0"/>
          <p:nvPr/>
        </p:nvPicPr>
        <p:blipFill rotWithShape="1">
          <a:blip r:embed="rId17">
            <a:alphaModFix/>
          </a:blip>
          <a:srcRect b="0" l="0" r="0" t="0"/>
          <a:stretch/>
        </p:blipFill>
        <p:spPr>
          <a:xfrm>
            <a:off x="15368921" y="5080000"/>
            <a:ext cx="50806" cy="419100"/>
          </a:xfrm>
          <a:prstGeom prst="rect">
            <a:avLst/>
          </a:prstGeom>
          <a:noFill/>
          <a:ln>
            <a:noFill/>
          </a:ln>
        </p:spPr>
      </p:pic>
      <p:pic>
        <p:nvPicPr>
          <p:cNvPr descr=" " id="698" name="Google Shape;698;p24"/>
          <p:cNvPicPr preferRelativeResize="0"/>
          <p:nvPr/>
        </p:nvPicPr>
        <p:blipFill rotWithShape="1">
          <a:blip r:embed="rId17">
            <a:alphaModFix/>
          </a:blip>
          <a:srcRect b="0" l="0" r="0" t="0"/>
          <a:stretch/>
        </p:blipFill>
        <p:spPr>
          <a:xfrm>
            <a:off x="20983023" y="5080000"/>
            <a:ext cx="50806" cy="419100"/>
          </a:xfrm>
          <a:prstGeom prst="rect">
            <a:avLst/>
          </a:prstGeom>
          <a:noFill/>
          <a:ln>
            <a:noFill/>
          </a:ln>
        </p:spPr>
      </p:pic>
      <p:pic>
        <p:nvPicPr>
          <p:cNvPr descr=" " id="699" name="Google Shape;699;p24"/>
          <p:cNvPicPr preferRelativeResize="0"/>
          <p:nvPr/>
        </p:nvPicPr>
        <p:blipFill rotWithShape="1">
          <a:blip r:embed="rId18">
            <a:alphaModFix/>
          </a:blip>
          <a:srcRect b="0" l="0" r="0" t="0"/>
          <a:stretch/>
        </p:blipFill>
        <p:spPr>
          <a:xfrm>
            <a:off x="9475384" y="6896100"/>
            <a:ext cx="50806" cy="4165600"/>
          </a:xfrm>
          <a:prstGeom prst="rect">
            <a:avLst/>
          </a:prstGeom>
          <a:noFill/>
          <a:ln>
            <a:noFill/>
          </a:ln>
        </p:spPr>
      </p:pic>
      <p:pic>
        <p:nvPicPr>
          <p:cNvPr descr=" " id="700" name="Google Shape;700;p24"/>
          <p:cNvPicPr preferRelativeResize="0"/>
          <p:nvPr/>
        </p:nvPicPr>
        <p:blipFill rotWithShape="1">
          <a:blip r:embed="rId19">
            <a:alphaModFix/>
          </a:blip>
          <a:srcRect b="0" l="0" r="0" t="0"/>
          <a:stretch/>
        </p:blipFill>
        <p:spPr>
          <a:xfrm>
            <a:off x="9322965" y="8547100"/>
            <a:ext cx="203225" cy="50800"/>
          </a:xfrm>
          <a:prstGeom prst="rect">
            <a:avLst/>
          </a:prstGeom>
          <a:noFill/>
          <a:ln>
            <a:noFill/>
          </a:ln>
        </p:spPr>
      </p:pic>
      <p:pic>
        <p:nvPicPr>
          <p:cNvPr descr=" " id="701" name="Google Shape;701;p24"/>
          <p:cNvPicPr preferRelativeResize="0"/>
          <p:nvPr/>
        </p:nvPicPr>
        <p:blipFill rotWithShape="1">
          <a:blip r:embed="rId19">
            <a:alphaModFix/>
          </a:blip>
          <a:srcRect b="0" l="0" r="0" t="0"/>
          <a:stretch/>
        </p:blipFill>
        <p:spPr>
          <a:xfrm>
            <a:off x="20830603" y="8547100"/>
            <a:ext cx="203225" cy="50800"/>
          </a:xfrm>
          <a:prstGeom prst="rect">
            <a:avLst/>
          </a:prstGeom>
          <a:noFill/>
          <a:ln>
            <a:noFill/>
          </a:ln>
        </p:spPr>
      </p:pic>
      <p:pic>
        <p:nvPicPr>
          <p:cNvPr descr=" " id="702" name="Google Shape;702;p24"/>
          <p:cNvPicPr preferRelativeResize="0"/>
          <p:nvPr/>
        </p:nvPicPr>
        <p:blipFill rotWithShape="1">
          <a:blip r:embed="rId19">
            <a:alphaModFix/>
          </a:blip>
          <a:srcRect b="0" l="0" r="0" t="0"/>
          <a:stretch/>
        </p:blipFill>
        <p:spPr>
          <a:xfrm>
            <a:off x="9322965" y="11010900"/>
            <a:ext cx="203225" cy="50800"/>
          </a:xfrm>
          <a:prstGeom prst="rect">
            <a:avLst/>
          </a:prstGeom>
          <a:noFill/>
          <a:ln>
            <a:noFill/>
          </a:ln>
        </p:spPr>
      </p:pic>
      <p:pic>
        <p:nvPicPr>
          <p:cNvPr descr=" " id="703" name="Google Shape;703;p24"/>
          <p:cNvPicPr preferRelativeResize="0"/>
          <p:nvPr/>
        </p:nvPicPr>
        <p:blipFill rotWithShape="1">
          <a:blip r:embed="rId19">
            <a:alphaModFix/>
          </a:blip>
          <a:srcRect b="0" l="0" r="0" t="0"/>
          <a:stretch/>
        </p:blipFill>
        <p:spPr>
          <a:xfrm>
            <a:off x="20830603" y="11010900"/>
            <a:ext cx="203225" cy="50800"/>
          </a:xfrm>
          <a:prstGeom prst="rect">
            <a:avLst/>
          </a:prstGeom>
          <a:noFill/>
          <a:ln>
            <a:noFill/>
          </a:ln>
        </p:spPr>
      </p:pic>
      <p:pic>
        <p:nvPicPr>
          <p:cNvPr descr=" " id="704" name="Google Shape;704;p24"/>
          <p:cNvPicPr preferRelativeResize="0"/>
          <p:nvPr/>
        </p:nvPicPr>
        <p:blipFill rotWithShape="1">
          <a:blip r:embed="rId20">
            <a:alphaModFix/>
          </a:blip>
          <a:srcRect b="0" l="0" r="0" t="0"/>
          <a:stretch/>
        </p:blipFill>
        <p:spPr>
          <a:xfrm>
            <a:off x="20983023" y="7035800"/>
            <a:ext cx="50806" cy="4025900"/>
          </a:xfrm>
          <a:prstGeom prst="rect">
            <a:avLst/>
          </a:prstGeom>
          <a:noFill/>
          <a:ln>
            <a:noFill/>
          </a:ln>
        </p:spPr>
      </p:pic>
      <p:sp>
        <p:nvSpPr>
          <p:cNvPr id="705" name="Google Shape;705;p24"/>
          <p:cNvSpPr/>
          <p:nvPr/>
        </p:nvSpPr>
        <p:spPr>
          <a:xfrm>
            <a:off x="7747968" y="12801600"/>
            <a:ext cx="9064700"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21">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706" name="Google Shape;706;p24"/>
          <p:cNvSpPr/>
          <p:nvPr/>
        </p:nvSpPr>
        <p:spPr>
          <a:xfrm>
            <a:off x="6985873" y="571500"/>
            <a:ext cx="10754011"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5D7D6"/>
        </a:solidFill>
      </p:bgPr>
    </p:bg>
    <p:spTree>
      <p:nvGrpSpPr>
        <p:cNvPr id="711" name="Shape 711"/>
        <p:cNvGrpSpPr/>
        <p:nvPr/>
      </p:nvGrpSpPr>
      <p:grpSpPr>
        <a:xfrm>
          <a:off x="0" y="0"/>
          <a:ext cx="0" cy="0"/>
          <a:chOff x="0" y="0"/>
          <a:chExt cx="0" cy="0"/>
        </a:xfrm>
      </p:grpSpPr>
      <p:pic>
        <p:nvPicPr>
          <p:cNvPr descr=" " id="712" name="Google Shape;712;p25"/>
          <p:cNvPicPr preferRelativeResize="0"/>
          <p:nvPr/>
        </p:nvPicPr>
        <p:blipFill rotWithShape="1">
          <a:blip r:embed="rId3">
            <a:alphaModFix/>
          </a:blip>
          <a:srcRect b="0" l="0" r="0" t="0"/>
          <a:stretch/>
        </p:blipFill>
        <p:spPr>
          <a:xfrm>
            <a:off x="2476810" y="-901700"/>
            <a:ext cx="24387048" cy="18046700"/>
          </a:xfrm>
          <a:prstGeom prst="rect">
            <a:avLst/>
          </a:prstGeom>
          <a:noFill/>
          <a:ln>
            <a:noFill/>
          </a:ln>
        </p:spPr>
      </p:pic>
      <p:sp>
        <p:nvSpPr>
          <p:cNvPr id="713" name="Google Shape;713;p2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4" name="Google Shape;714;p2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715" name="Google Shape;715;p25"/>
          <p:cNvSpPr/>
          <p:nvPr/>
        </p:nvSpPr>
        <p:spPr>
          <a:xfrm rot="-5400000">
            <a:off x="22204468" y="8326859"/>
            <a:ext cx="3645356" cy="4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5">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716" name="Google Shape;716;p25"/>
          <p:cNvPicPr preferRelativeResize="0"/>
          <p:nvPr/>
        </p:nvPicPr>
        <p:blipFill rotWithShape="1">
          <a:blip r:embed="rId6">
            <a:alphaModFix/>
          </a:blip>
          <a:srcRect b="0" l="0" r="0" t="0"/>
          <a:stretch/>
        </p:blipFill>
        <p:spPr>
          <a:xfrm>
            <a:off x="-475849" y="551667"/>
            <a:ext cx="13584805" cy="12998128"/>
          </a:xfrm>
          <a:prstGeom prst="rect">
            <a:avLst/>
          </a:prstGeom>
          <a:noFill/>
          <a:ln>
            <a:noFill/>
          </a:ln>
        </p:spPr>
      </p:pic>
      <p:pic>
        <p:nvPicPr>
          <p:cNvPr descr=" " id="717" name="Google Shape;717;p25"/>
          <p:cNvPicPr preferRelativeResize="0"/>
          <p:nvPr/>
        </p:nvPicPr>
        <p:blipFill rotWithShape="1">
          <a:blip r:embed="rId7">
            <a:alphaModFix/>
          </a:blip>
          <a:srcRect b="0" l="0" r="0" t="0"/>
          <a:stretch/>
        </p:blipFill>
        <p:spPr>
          <a:xfrm>
            <a:off x="8237572" y="9475465"/>
            <a:ext cx="959243" cy="908893"/>
          </a:xfrm>
          <a:prstGeom prst="rect">
            <a:avLst/>
          </a:prstGeom>
          <a:noFill/>
          <a:ln>
            <a:noFill/>
          </a:ln>
        </p:spPr>
      </p:pic>
      <p:sp>
        <p:nvSpPr>
          <p:cNvPr id="718" name="Google Shape;718;p25"/>
          <p:cNvSpPr/>
          <p:nvPr/>
        </p:nvSpPr>
        <p:spPr>
          <a:xfrm>
            <a:off x="9195949" y="1981200"/>
            <a:ext cx="12053807" cy="9448800"/>
          </a:xfrm>
          <a:prstGeom prst="roundRect">
            <a:avLst>
              <a:gd fmla="val 13452"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25"/>
          <p:cNvSpPr/>
          <p:nvPr/>
        </p:nvSpPr>
        <p:spPr>
          <a:xfrm>
            <a:off x="10008851" y="2794000"/>
            <a:ext cx="10766712" cy="3386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Thank you for choosing EaTemp</a:t>
            </a:r>
            <a:endParaRPr b="0" i="0" sz="8000" u="none" cap="none" strike="noStrike">
              <a:solidFill>
                <a:schemeClr val="dk1"/>
              </a:solidFill>
              <a:latin typeface="Calibri"/>
              <a:ea typeface="Calibri"/>
              <a:cs typeface="Calibri"/>
              <a:sym typeface="Calibri"/>
            </a:endParaRPr>
          </a:p>
        </p:txBody>
      </p:sp>
      <p:sp>
        <p:nvSpPr>
          <p:cNvPr id="720" name="Google Shape;720;p25"/>
          <p:cNvSpPr/>
          <p:nvPr/>
        </p:nvSpPr>
        <p:spPr>
          <a:xfrm>
            <a:off x="10008851" y="6451600"/>
            <a:ext cx="10563487" cy="430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pic>
        <p:nvPicPr>
          <p:cNvPr descr=" " id="721" name="Google Shape;721;p25"/>
          <p:cNvPicPr preferRelativeResize="0"/>
          <p:nvPr/>
        </p:nvPicPr>
        <p:blipFill rotWithShape="1">
          <a:blip r:embed="rId8">
            <a:alphaModFix/>
          </a:blip>
          <a:srcRect b="0" l="0" r="0" t="0"/>
          <a:stretch/>
        </p:blipFill>
        <p:spPr>
          <a:xfrm>
            <a:off x="645984" y="551684"/>
            <a:ext cx="12614613" cy="10878325"/>
          </a:xfrm>
          <a:prstGeom prst="rect">
            <a:avLst/>
          </a:prstGeom>
          <a:noFill/>
          <a:ln>
            <a:noFill/>
          </a:ln>
        </p:spPr>
      </p:pic>
      <p:pic>
        <p:nvPicPr>
          <p:cNvPr descr=" " id="722" name="Google Shape;722;p25"/>
          <p:cNvPicPr preferRelativeResize="0"/>
          <p:nvPr/>
        </p:nvPicPr>
        <p:blipFill rotWithShape="1">
          <a:blip r:embed="rId9">
            <a:alphaModFix/>
          </a:blip>
          <a:srcRect b="0" l="0" r="0" t="0"/>
          <a:stretch/>
        </p:blipFill>
        <p:spPr>
          <a:xfrm>
            <a:off x="645982" y="2540000"/>
            <a:ext cx="8916514" cy="83756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3" name="Shape 43"/>
        <p:cNvGrpSpPr/>
        <p:nvPr/>
      </p:nvGrpSpPr>
      <p:grpSpPr>
        <a:xfrm>
          <a:off x="0" y="0"/>
          <a:ext cx="0" cy="0"/>
          <a:chOff x="0" y="0"/>
          <a:chExt cx="0" cy="0"/>
        </a:xfrm>
      </p:grpSpPr>
      <p:sp>
        <p:nvSpPr>
          <p:cNvPr id="44" name="Google Shape;44;p3"/>
          <p:cNvSpPr/>
          <p:nvPr/>
        </p:nvSpPr>
        <p:spPr>
          <a:xfrm>
            <a:off x="0" y="0"/>
            <a:ext cx="24387048" cy="13716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 name="Google Shape;45;p3"/>
          <p:cNvPicPr preferRelativeResize="0"/>
          <p:nvPr/>
        </p:nvPicPr>
        <p:blipFill rotWithShape="1">
          <a:blip r:embed="rId3">
            <a:alphaModFix/>
          </a:blip>
          <a:srcRect b="0" l="0" r="0" t="0"/>
          <a:stretch/>
        </p:blipFill>
        <p:spPr>
          <a:xfrm>
            <a:off x="-12702" y="-25403"/>
            <a:ext cx="6147571" cy="5753103"/>
          </a:xfrm>
          <a:prstGeom prst="rect">
            <a:avLst/>
          </a:prstGeom>
          <a:noFill/>
          <a:ln>
            <a:noFill/>
          </a:ln>
        </p:spPr>
      </p:pic>
      <p:pic>
        <p:nvPicPr>
          <p:cNvPr descr=" " id="46" name="Google Shape;46;p3"/>
          <p:cNvPicPr preferRelativeResize="0"/>
          <p:nvPr/>
        </p:nvPicPr>
        <p:blipFill rotWithShape="1">
          <a:blip r:embed="rId4">
            <a:alphaModFix/>
          </a:blip>
          <a:srcRect b="0" l="0" r="0" t="0"/>
          <a:stretch/>
        </p:blipFill>
        <p:spPr>
          <a:xfrm>
            <a:off x="16829600" y="-12703"/>
            <a:ext cx="7557454" cy="5511825"/>
          </a:xfrm>
          <a:prstGeom prst="rect">
            <a:avLst/>
          </a:prstGeom>
          <a:noFill/>
          <a:ln>
            <a:noFill/>
          </a:ln>
        </p:spPr>
      </p:pic>
      <p:sp>
        <p:nvSpPr>
          <p:cNvPr id="47" name="Google Shape;47;p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 name="Google Shape;48;p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49" name="Google Shape;49;p3"/>
          <p:cNvPicPr preferRelativeResize="0"/>
          <p:nvPr/>
        </p:nvPicPr>
        <p:blipFill rotWithShape="1">
          <a:blip r:embed="rId6">
            <a:alphaModFix/>
          </a:blip>
          <a:srcRect b="0" l="0" r="0" t="0"/>
          <a:stretch/>
        </p:blipFill>
        <p:spPr>
          <a:xfrm>
            <a:off x="0" y="3162300"/>
            <a:ext cx="8560870" cy="7810500"/>
          </a:xfrm>
          <a:prstGeom prst="rect">
            <a:avLst/>
          </a:prstGeom>
          <a:noFill/>
          <a:ln>
            <a:noFill/>
          </a:ln>
        </p:spPr>
      </p:pic>
      <p:sp>
        <p:nvSpPr>
          <p:cNvPr id="50" name="Google Shape;50;p3"/>
          <p:cNvSpPr/>
          <p:nvPr/>
        </p:nvSpPr>
        <p:spPr>
          <a:xfrm>
            <a:off x="9246756" y="749300"/>
            <a:ext cx="15199566"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Table of Contents</a:t>
            </a:r>
            <a:endParaRPr b="0" i="0" sz="12800" u="none" cap="none" strike="noStrike">
              <a:solidFill>
                <a:schemeClr val="dk1"/>
              </a:solidFill>
              <a:latin typeface="Calibri"/>
              <a:ea typeface="Calibri"/>
              <a:cs typeface="Calibri"/>
              <a:sym typeface="Calibri"/>
            </a:endParaRPr>
          </a:p>
        </p:txBody>
      </p:sp>
      <p:sp>
        <p:nvSpPr>
          <p:cNvPr id="51" name="Google Shape;51;p3"/>
          <p:cNvSpPr/>
          <p:nvPr/>
        </p:nvSpPr>
        <p:spPr>
          <a:xfrm>
            <a:off x="9183248" y="37338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3"/>
          <p:cNvSpPr/>
          <p:nvPr/>
        </p:nvSpPr>
        <p:spPr>
          <a:xfrm>
            <a:off x="9183248" y="3733800"/>
            <a:ext cx="1625803" cy="1625600"/>
          </a:xfrm>
          <a:prstGeom prst="roundRect">
            <a:avLst>
              <a:gd fmla="val 781313" name="adj"/>
            </a:avLst>
          </a:prstGeom>
          <a:solidFill>
            <a:srgbClr val="D66B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3"/>
          <p:cNvSpPr/>
          <p:nvPr/>
        </p:nvSpPr>
        <p:spPr>
          <a:xfrm>
            <a:off x="9576997" y="3987800"/>
            <a:ext cx="838305"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01</a:t>
            </a:r>
            <a:endParaRPr b="0" i="0" sz="4800" u="none" cap="none" strike="noStrike">
              <a:solidFill>
                <a:schemeClr val="dk1"/>
              </a:solidFill>
              <a:latin typeface="Calibri"/>
              <a:ea typeface="Calibri"/>
              <a:cs typeface="Calibri"/>
              <a:sym typeface="Calibri"/>
            </a:endParaRPr>
          </a:p>
        </p:txBody>
      </p:sp>
      <p:sp>
        <p:nvSpPr>
          <p:cNvPr id="54" name="Google Shape;54;p3"/>
          <p:cNvSpPr/>
          <p:nvPr/>
        </p:nvSpPr>
        <p:spPr>
          <a:xfrm>
            <a:off x="11012276" y="37338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3"/>
          <p:cNvSpPr/>
          <p:nvPr/>
        </p:nvSpPr>
        <p:spPr>
          <a:xfrm>
            <a:off x="11012276" y="37338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Introduction</a:t>
            </a:r>
            <a:endParaRPr b="0" i="0" sz="4800" u="none" cap="none" strike="noStrike">
              <a:solidFill>
                <a:schemeClr val="dk1"/>
              </a:solidFill>
              <a:latin typeface="Calibri"/>
              <a:ea typeface="Calibri"/>
              <a:cs typeface="Calibri"/>
              <a:sym typeface="Calibri"/>
            </a:endParaRPr>
          </a:p>
        </p:txBody>
      </p:sp>
      <p:sp>
        <p:nvSpPr>
          <p:cNvPr id="56" name="Google Shape;56;p3"/>
          <p:cNvSpPr/>
          <p:nvPr/>
        </p:nvSpPr>
        <p:spPr>
          <a:xfrm>
            <a:off x="11012276" y="47498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57" name="Google Shape;57;p3"/>
          <p:cNvSpPr/>
          <p:nvPr/>
        </p:nvSpPr>
        <p:spPr>
          <a:xfrm>
            <a:off x="16651781" y="37338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3"/>
          <p:cNvSpPr/>
          <p:nvPr/>
        </p:nvSpPr>
        <p:spPr>
          <a:xfrm>
            <a:off x="16651781" y="3733800"/>
            <a:ext cx="1625803" cy="1625600"/>
          </a:xfrm>
          <a:prstGeom prst="rect">
            <a:avLst/>
          </a:prstGeom>
          <a:solidFill>
            <a:srgbClr val="C5D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3"/>
          <p:cNvSpPr/>
          <p:nvPr/>
        </p:nvSpPr>
        <p:spPr>
          <a:xfrm>
            <a:off x="16988373" y="3987800"/>
            <a:ext cx="952619"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02</a:t>
            </a:r>
            <a:endParaRPr b="0" i="0" sz="4800" u="none" cap="none" strike="noStrike">
              <a:solidFill>
                <a:schemeClr val="dk1"/>
              </a:solidFill>
              <a:latin typeface="Calibri"/>
              <a:ea typeface="Calibri"/>
              <a:cs typeface="Calibri"/>
              <a:sym typeface="Calibri"/>
            </a:endParaRPr>
          </a:p>
        </p:txBody>
      </p:sp>
      <p:sp>
        <p:nvSpPr>
          <p:cNvPr id="60" name="Google Shape;60;p3"/>
          <p:cNvSpPr/>
          <p:nvPr/>
        </p:nvSpPr>
        <p:spPr>
          <a:xfrm>
            <a:off x="18480810" y="37338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3"/>
          <p:cNvSpPr/>
          <p:nvPr/>
        </p:nvSpPr>
        <p:spPr>
          <a:xfrm>
            <a:off x="18480810" y="37338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Encounters</a:t>
            </a:r>
            <a:endParaRPr b="0" i="0" sz="4800" u="none" cap="none" strike="noStrike">
              <a:solidFill>
                <a:schemeClr val="dk1"/>
              </a:solidFill>
              <a:latin typeface="Calibri"/>
              <a:ea typeface="Calibri"/>
              <a:cs typeface="Calibri"/>
              <a:sym typeface="Calibri"/>
            </a:endParaRPr>
          </a:p>
        </p:txBody>
      </p:sp>
      <p:sp>
        <p:nvSpPr>
          <p:cNvPr id="62" name="Google Shape;62;p3"/>
          <p:cNvSpPr/>
          <p:nvPr/>
        </p:nvSpPr>
        <p:spPr>
          <a:xfrm>
            <a:off x="18480810" y="47498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63" name="Google Shape;63;p3"/>
          <p:cNvSpPr/>
          <p:nvPr/>
        </p:nvSpPr>
        <p:spPr>
          <a:xfrm>
            <a:off x="9183248" y="6718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3"/>
          <p:cNvSpPr/>
          <p:nvPr/>
        </p:nvSpPr>
        <p:spPr>
          <a:xfrm>
            <a:off x="9183248" y="6718300"/>
            <a:ext cx="1625803" cy="1625600"/>
          </a:xfrm>
          <a:prstGeom prst="rect">
            <a:avLst/>
          </a:prstGeom>
          <a:solidFill>
            <a:srgbClr val="C5D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3"/>
          <p:cNvSpPr/>
          <p:nvPr/>
        </p:nvSpPr>
        <p:spPr>
          <a:xfrm>
            <a:off x="9507138" y="6972300"/>
            <a:ext cx="978022"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03</a:t>
            </a:r>
            <a:endParaRPr b="0" i="0" sz="4800" u="none" cap="none" strike="noStrike">
              <a:solidFill>
                <a:schemeClr val="dk1"/>
              </a:solidFill>
              <a:latin typeface="Calibri"/>
              <a:ea typeface="Calibri"/>
              <a:cs typeface="Calibri"/>
              <a:sym typeface="Calibri"/>
            </a:endParaRPr>
          </a:p>
        </p:txBody>
      </p:sp>
      <p:sp>
        <p:nvSpPr>
          <p:cNvPr id="66" name="Google Shape;66;p3"/>
          <p:cNvSpPr/>
          <p:nvPr/>
        </p:nvSpPr>
        <p:spPr>
          <a:xfrm>
            <a:off x="11012276" y="67183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3"/>
          <p:cNvSpPr/>
          <p:nvPr/>
        </p:nvSpPr>
        <p:spPr>
          <a:xfrm>
            <a:off x="11012276" y="67183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Wonders</a:t>
            </a:r>
            <a:endParaRPr b="0" i="0" sz="4800" u="none" cap="none" strike="noStrike">
              <a:solidFill>
                <a:schemeClr val="dk1"/>
              </a:solidFill>
              <a:latin typeface="Calibri"/>
              <a:ea typeface="Calibri"/>
              <a:cs typeface="Calibri"/>
              <a:sym typeface="Calibri"/>
            </a:endParaRPr>
          </a:p>
        </p:txBody>
      </p:sp>
      <p:sp>
        <p:nvSpPr>
          <p:cNvPr id="68" name="Google Shape;68;p3"/>
          <p:cNvSpPr/>
          <p:nvPr/>
        </p:nvSpPr>
        <p:spPr>
          <a:xfrm>
            <a:off x="11012276" y="77343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69" name="Google Shape;69;p3"/>
          <p:cNvSpPr/>
          <p:nvPr/>
        </p:nvSpPr>
        <p:spPr>
          <a:xfrm>
            <a:off x="16651781" y="6718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3"/>
          <p:cNvSpPr/>
          <p:nvPr/>
        </p:nvSpPr>
        <p:spPr>
          <a:xfrm>
            <a:off x="16651781" y="6718300"/>
            <a:ext cx="1625803" cy="1625600"/>
          </a:xfrm>
          <a:prstGeom prst="roundRect">
            <a:avLst>
              <a:gd fmla="val 781313" name="adj"/>
            </a:avLst>
          </a:prstGeom>
          <a:solidFill>
            <a:srgbClr val="D66B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3"/>
          <p:cNvSpPr/>
          <p:nvPr/>
        </p:nvSpPr>
        <p:spPr>
          <a:xfrm>
            <a:off x="16956619" y="6972300"/>
            <a:ext cx="1016127"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04</a:t>
            </a:r>
            <a:endParaRPr b="0" i="0" sz="4800" u="none" cap="none" strike="noStrike">
              <a:solidFill>
                <a:schemeClr val="dk1"/>
              </a:solidFill>
              <a:latin typeface="Calibri"/>
              <a:ea typeface="Calibri"/>
              <a:cs typeface="Calibri"/>
              <a:sym typeface="Calibri"/>
            </a:endParaRPr>
          </a:p>
        </p:txBody>
      </p:sp>
      <p:sp>
        <p:nvSpPr>
          <p:cNvPr id="72" name="Google Shape;72;p3"/>
          <p:cNvSpPr/>
          <p:nvPr/>
        </p:nvSpPr>
        <p:spPr>
          <a:xfrm>
            <a:off x="18480810" y="67183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3"/>
          <p:cNvSpPr/>
          <p:nvPr/>
        </p:nvSpPr>
        <p:spPr>
          <a:xfrm>
            <a:off x="18480810" y="67183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Magic</a:t>
            </a:r>
            <a:endParaRPr b="0" i="0" sz="4800" u="none" cap="none" strike="noStrike">
              <a:solidFill>
                <a:schemeClr val="dk1"/>
              </a:solidFill>
              <a:latin typeface="Calibri"/>
              <a:ea typeface="Calibri"/>
              <a:cs typeface="Calibri"/>
              <a:sym typeface="Calibri"/>
            </a:endParaRPr>
          </a:p>
        </p:txBody>
      </p:sp>
      <p:sp>
        <p:nvSpPr>
          <p:cNvPr id="74" name="Google Shape;74;p3"/>
          <p:cNvSpPr/>
          <p:nvPr/>
        </p:nvSpPr>
        <p:spPr>
          <a:xfrm>
            <a:off x="18480810" y="77343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75" name="Google Shape;75;p3"/>
          <p:cNvSpPr/>
          <p:nvPr/>
        </p:nvSpPr>
        <p:spPr>
          <a:xfrm>
            <a:off x="9183248" y="97028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3"/>
          <p:cNvSpPr/>
          <p:nvPr/>
        </p:nvSpPr>
        <p:spPr>
          <a:xfrm>
            <a:off x="9183248" y="9702800"/>
            <a:ext cx="1625803" cy="1625600"/>
          </a:xfrm>
          <a:prstGeom prst="roundRect">
            <a:avLst>
              <a:gd fmla="val 781313" name="adj"/>
            </a:avLst>
          </a:prstGeom>
          <a:solidFill>
            <a:srgbClr val="D66B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3"/>
          <p:cNvSpPr/>
          <p:nvPr/>
        </p:nvSpPr>
        <p:spPr>
          <a:xfrm>
            <a:off x="9494437" y="9956800"/>
            <a:ext cx="1003425"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05</a:t>
            </a:r>
            <a:endParaRPr b="0" i="0" sz="4800" u="none" cap="none" strike="noStrike">
              <a:solidFill>
                <a:schemeClr val="dk1"/>
              </a:solidFill>
              <a:latin typeface="Calibri"/>
              <a:ea typeface="Calibri"/>
              <a:cs typeface="Calibri"/>
              <a:sym typeface="Calibri"/>
            </a:endParaRPr>
          </a:p>
        </p:txBody>
      </p:sp>
      <p:sp>
        <p:nvSpPr>
          <p:cNvPr id="78" name="Google Shape;78;p3"/>
          <p:cNvSpPr/>
          <p:nvPr/>
        </p:nvSpPr>
        <p:spPr>
          <a:xfrm>
            <a:off x="11012276" y="97028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3"/>
          <p:cNvSpPr/>
          <p:nvPr/>
        </p:nvSpPr>
        <p:spPr>
          <a:xfrm>
            <a:off x="11012276" y="97028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Adventure</a:t>
            </a:r>
            <a:endParaRPr b="0" i="0" sz="4800" u="none" cap="none" strike="noStrike">
              <a:solidFill>
                <a:schemeClr val="dk1"/>
              </a:solidFill>
              <a:latin typeface="Calibri"/>
              <a:ea typeface="Calibri"/>
              <a:cs typeface="Calibri"/>
              <a:sym typeface="Calibri"/>
            </a:endParaRPr>
          </a:p>
        </p:txBody>
      </p:sp>
      <p:sp>
        <p:nvSpPr>
          <p:cNvPr id="80" name="Google Shape;80;p3"/>
          <p:cNvSpPr/>
          <p:nvPr/>
        </p:nvSpPr>
        <p:spPr>
          <a:xfrm>
            <a:off x="11012276" y="107188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81" name="Google Shape;81;p3"/>
          <p:cNvSpPr/>
          <p:nvPr/>
        </p:nvSpPr>
        <p:spPr>
          <a:xfrm>
            <a:off x="16651781" y="97028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3"/>
          <p:cNvSpPr/>
          <p:nvPr/>
        </p:nvSpPr>
        <p:spPr>
          <a:xfrm>
            <a:off x="16651781" y="9702800"/>
            <a:ext cx="1625803" cy="1625600"/>
          </a:xfrm>
          <a:prstGeom prst="rect">
            <a:avLst/>
          </a:prstGeom>
          <a:solidFill>
            <a:srgbClr val="C5D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3"/>
          <p:cNvSpPr/>
          <p:nvPr/>
        </p:nvSpPr>
        <p:spPr>
          <a:xfrm>
            <a:off x="16969321" y="9956800"/>
            <a:ext cx="990724"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06</a:t>
            </a:r>
            <a:endParaRPr b="0" i="0" sz="4800" u="none" cap="none" strike="noStrike">
              <a:solidFill>
                <a:schemeClr val="dk1"/>
              </a:solidFill>
              <a:latin typeface="Calibri"/>
              <a:ea typeface="Calibri"/>
              <a:cs typeface="Calibri"/>
              <a:sym typeface="Calibri"/>
            </a:endParaRPr>
          </a:p>
        </p:txBody>
      </p:sp>
      <p:sp>
        <p:nvSpPr>
          <p:cNvPr id="84" name="Google Shape;84;p3"/>
          <p:cNvSpPr/>
          <p:nvPr/>
        </p:nvSpPr>
        <p:spPr>
          <a:xfrm>
            <a:off x="18480810" y="97028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3"/>
          <p:cNvSpPr/>
          <p:nvPr/>
        </p:nvSpPr>
        <p:spPr>
          <a:xfrm>
            <a:off x="18480810" y="97028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Conclusion</a:t>
            </a:r>
            <a:endParaRPr b="0" i="0" sz="4800" u="none" cap="none" strike="noStrike">
              <a:solidFill>
                <a:schemeClr val="dk1"/>
              </a:solidFill>
              <a:latin typeface="Calibri"/>
              <a:ea typeface="Calibri"/>
              <a:cs typeface="Calibri"/>
              <a:sym typeface="Calibri"/>
            </a:endParaRPr>
          </a:p>
        </p:txBody>
      </p:sp>
      <p:sp>
        <p:nvSpPr>
          <p:cNvPr id="86" name="Google Shape;86;p3"/>
          <p:cNvSpPr/>
          <p:nvPr/>
        </p:nvSpPr>
        <p:spPr>
          <a:xfrm>
            <a:off x="18480810" y="107188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1" name="Shape 91"/>
        <p:cNvGrpSpPr/>
        <p:nvPr/>
      </p:nvGrpSpPr>
      <p:grpSpPr>
        <a:xfrm>
          <a:off x="0" y="0"/>
          <a:ext cx="0" cy="0"/>
          <a:chOff x="0" y="0"/>
          <a:chExt cx="0" cy="0"/>
        </a:xfrm>
      </p:grpSpPr>
      <p:sp>
        <p:nvSpPr>
          <p:cNvPr id="92" name="Google Shape;92;p4"/>
          <p:cNvSpPr/>
          <p:nvPr/>
        </p:nvSpPr>
        <p:spPr>
          <a:xfrm>
            <a:off x="0" y="0"/>
            <a:ext cx="24387048" cy="13716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3" name="Google Shape;93;p4"/>
          <p:cNvPicPr preferRelativeResize="0"/>
          <p:nvPr/>
        </p:nvPicPr>
        <p:blipFill rotWithShape="1">
          <a:blip r:embed="rId3">
            <a:alphaModFix/>
          </a:blip>
          <a:srcRect b="0" l="0" r="0" t="0"/>
          <a:stretch/>
        </p:blipFill>
        <p:spPr>
          <a:xfrm>
            <a:off x="-106067" y="12203888"/>
            <a:ext cx="14139861" cy="1994917"/>
          </a:xfrm>
          <a:prstGeom prst="rect">
            <a:avLst/>
          </a:prstGeom>
          <a:noFill/>
          <a:ln>
            <a:noFill/>
          </a:ln>
        </p:spPr>
      </p:pic>
      <p:pic>
        <p:nvPicPr>
          <p:cNvPr descr=" " id="94" name="Google Shape;94;p4"/>
          <p:cNvPicPr preferRelativeResize="0"/>
          <p:nvPr/>
        </p:nvPicPr>
        <p:blipFill rotWithShape="1">
          <a:blip r:embed="rId4">
            <a:alphaModFix/>
          </a:blip>
          <a:srcRect b="0" l="0" r="0" t="0"/>
          <a:stretch/>
        </p:blipFill>
        <p:spPr>
          <a:xfrm>
            <a:off x="10148562" y="-38103"/>
            <a:ext cx="14276594" cy="6375406"/>
          </a:xfrm>
          <a:prstGeom prst="rect">
            <a:avLst/>
          </a:prstGeom>
          <a:noFill/>
          <a:ln>
            <a:noFill/>
          </a:ln>
        </p:spPr>
      </p:pic>
      <p:sp>
        <p:nvSpPr>
          <p:cNvPr id="95" name="Google Shape;95;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6" name="Google Shape;96;p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97" name="Google Shape;97;p4"/>
          <p:cNvSpPr/>
          <p:nvPr/>
        </p:nvSpPr>
        <p:spPr>
          <a:xfrm>
            <a:off x="2959470" y="2743200"/>
            <a:ext cx="16418919"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Realm of the Extraordinary</a:t>
            </a:r>
            <a:endParaRPr b="0" i="0" sz="8000" u="none" cap="none" strike="noStrike">
              <a:solidFill>
                <a:schemeClr val="dk1"/>
              </a:solidFill>
              <a:latin typeface="Calibri"/>
              <a:ea typeface="Calibri"/>
              <a:cs typeface="Calibri"/>
              <a:sym typeface="Calibri"/>
            </a:endParaRPr>
          </a:p>
        </p:txBody>
      </p:sp>
      <p:sp>
        <p:nvSpPr>
          <p:cNvPr id="98" name="Google Shape;98;p4"/>
          <p:cNvSpPr/>
          <p:nvPr/>
        </p:nvSpPr>
        <p:spPr>
          <a:xfrm>
            <a:off x="2959470" y="4737100"/>
            <a:ext cx="8861474" cy="684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9" name="Google Shape;99;p4"/>
          <p:cNvSpPr/>
          <p:nvPr/>
        </p:nvSpPr>
        <p:spPr>
          <a:xfrm>
            <a:off x="12701588" y="4737100"/>
            <a:ext cx="8861474" cy="684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4" name="Shape 104"/>
        <p:cNvGrpSpPr/>
        <p:nvPr/>
      </p:nvGrpSpPr>
      <p:grpSpPr>
        <a:xfrm>
          <a:off x="0" y="0"/>
          <a:ext cx="0" cy="0"/>
          <a:chOff x="0" y="0"/>
          <a:chExt cx="0" cy="0"/>
        </a:xfrm>
      </p:grpSpPr>
      <p:sp>
        <p:nvSpPr>
          <p:cNvPr id="105" name="Google Shape;105;p5"/>
          <p:cNvSpPr/>
          <p:nvPr/>
        </p:nvSpPr>
        <p:spPr>
          <a:xfrm>
            <a:off x="0" y="0"/>
            <a:ext cx="24387048" cy="13716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6" name="Google Shape;106;p5"/>
          <p:cNvPicPr preferRelativeResize="0"/>
          <p:nvPr/>
        </p:nvPicPr>
        <p:blipFill rotWithShape="1">
          <a:blip r:embed="rId3">
            <a:alphaModFix/>
          </a:blip>
          <a:srcRect b="0" l="0" r="0" t="0"/>
          <a:stretch/>
        </p:blipFill>
        <p:spPr>
          <a:xfrm>
            <a:off x="20665480" y="4991100"/>
            <a:ext cx="3696171" cy="8153406"/>
          </a:xfrm>
          <a:prstGeom prst="rect">
            <a:avLst/>
          </a:prstGeom>
          <a:noFill/>
          <a:ln>
            <a:noFill/>
          </a:ln>
        </p:spPr>
      </p:pic>
      <p:pic>
        <p:nvPicPr>
          <p:cNvPr descr=" " id="107" name="Google Shape;107;p5"/>
          <p:cNvPicPr preferRelativeResize="0"/>
          <p:nvPr/>
        </p:nvPicPr>
        <p:blipFill rotWithShape="1">
          <a:blip r:embed="rId4">
            <a:alphaModFix/>
          </a:blip>
          <a:srcRect b="0" l="0" r="0" t="0"/>
          <a:stretch/>
        </p:blipFill>
        <p:spPr>
          <a:xfrm>
            <a:off x="-25409" y="-25400"/>
            <a:ext cx="8510070" cy="3949700"/>
          </a:xfrm>
          <a:prstGeom prst="rect">
            <a:avLst/>
          </a:prstGeom>
          <a:noFill/>
          <a:ln>
            <a:noFill/>
          </a:ln>
        </p:spPr>
      </p:pic>
      <p:sp>
        <p:nvSpPr>
          <p:cNvPr id="108" name="Google Shape;108;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9" name="Google Shape;109;p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10" name="Google Shape;110;p5"/>
          <p:cNvPicPr preferRelativeResize="0"/>
          <p:nvPr/>
        </p:nvPicPr>
        <p:blipFill rotWithShape="1">
          <a:blip r:embed="rId6">
            <a:alphaModFix/>
          </a:blip>
          <a:srcRect b="0" l="0" r="0" t="0"/>
          <a:stretch/>
        </p:blipFill>
        <p:spPr>
          <a:xfrm>
            <a:off x="0" y="0"/>
            <a:ext cx="11685461" cy="13716000"/>
          </a:xfrm>
          <a:prstGeom prst="rect">
            <a:avLst/>
          </a:prstGeom>
          <a:noFill/>
          <a:ln>
            <a:noFill/>
          </a:ln>
        </p:spPr>
      </p:pic>
      <p:sp>
        <p:nvSpPr>
          <p:cNvPr id="111" name="Google Shape;111;p5"/>
          <p:cNvSpPr/>
          <p:nvPr/>
        </p:nvSpPr>
        <p:spPr>
          <a:xfrm>
            <a:off x="13057232" y="2705100"/>
            <a:ext cx="9907238" cy="35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2" name="Google Shape;112;p5"/>
          <p:cNvPicPr preferRelativeResize="0"/>
          <p:nvPr/>
        </p:nvPicPr>
        <p:blipFill rotWithShape="1">
          <a:blip r:embed="rId7">
            <a:alphaModFix/>
          </a:blip>
          <a:srcRect b="0" l="0" r="0" t="0"/>
          <a:stretch/>
        </p:blipFill>
        <p:spPr>
          <a:xfrm>
            <a:off x="13057232" y="3689666"/>
            <a:ext cx="1625803" cy="1586867"/>
          </a:xfrm>
          <a:prstGeom prst="rect">
            <a:avLst/>
          </a:prstGeom>
          <a:noFill/>
          <a:ln>
            <a:noFill/>
          </a:ln>
        </p:spPr>
      </p:pic>
      <p:sp>
        <p:nvSpPr>
          <p:cNvPr id="113" name="Google Shape;113;p5"/>
          <p:cNvSpPr/>
          <p:nvPr/>
        </p:nvSpPr>
        <p:spPr>
          <a:xfrm>
            <a:off x="15089486" y="2705100"/>
            <a:ext cx="7874984" cy="35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5"/>
          <p:cNvSpPr/>
          <p:nvPr/>
        </p:nvSpPr>
        <p:spPr>
          <a:xfrm>
            <a:off x="15089486" y="2705100"/>
            <a:ext cx="8078210"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Unicorn Sightings</a:t>
            </a:r>
            <a:endParaRPr b="0" i="0" sz="4800" u="none" cap="none" strike="noStrike">
              <a:solidFill>
                <a:schemeClr val="dk1"/>
              </a:solidFill>
              <a:latin typeface="Calibri"/>
              <a:ea typeface="Calibri"/>
              <a:cs typeface="Calibri"/>
              <a:sym typeface="Calibri"/>
            </a:endParaRPr>
          </a:p>
        </p:txBody>
      </p:sp>
      <p:sp>
        <p:nvSpPr>
          <p:cNvPr id="115" name="Google Shape;115;p5"/>
          <p:cNvSpPr/>
          <p:nvPr/>
        </p:nvSpPr>
        <p:spPr>
          <a:xfrm>
            <a:off x="15089486" y="3822700"/>
            <a:ext cx="8010468"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16" name="Google Shape;116;p5"/>
          <p:cNvSpPr/>
          <p:nvPr/>
        </p:nvSpPr>
        <p:spPr>
          <a:xfrm>
            <a:off x="13057232" y="6858000"/>
            <a:ext cx="9907238" cy="35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7" name="Google Shape;117;p5"/>
          <p:cNvPicPr preferRelativeResize="0"/>
          <p:nvPr/>
        </p:nvPicPr>
        <p:blipFill rotWithShape="1">
          <a:blip r:embed="rId8">
            <a:alphaModFix/>
          </a:blip>
          <a:srcRect b="0" l="0" r="0" t="0"/>
          <a:stretch/>
        </p:blipFill>
        <p:spPr>
          <a:xfrm>
            <a:off x="13057232" y="7729531"/>
            <a:ext cx="1625803" cy="1812944"/>
          </a:xfrm>
          <a:prstGeom prst="rect">
            <a:avLst/>
          </a:prstGeom>
          <a:noFill/>
          <a:ln>
            <a:noFill/>
          </a:ln>
        </p:spPr>
      </p:pic>
      <p:sp>
        <p:nvSpPr>
          <p:cNvPr id="118" name="Google Shape;118;p5"/>
          <p:cNvSpPr/>
          <p:nvPr/>
        </p:nvSpPr>
        <p:spPr>
          <a:xfrm>
            <a:off x="15089486" y="6858000"/>
            <a:ext cx="7874984" cy="35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5"/>
          <p:cNvSpPr/>
          <p:nvPr/>
        </p:nvSpPr>
        <p:spPr>
          <a:xfrm>
            <a:off x="15089486" y="6858000"/>
            <a:ext cx="8078210"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Dragon Taming</a:t>
            </a:r>
            <a:endParaRPr b="0" i="0" sz="4800" u="none" cap="none" strike="noStrike">
              <a:solidFill>
                <a:schemeClr val="dk1"/>
              </a:solidFill>
              <a:latin typeface="Calibri"/>
              <a:ea typeface="Calibri"/>
              <a:cs typeface="Calibri"/>
              <a:sym typeface="Calibri"/>
            </a:endParaRPr>
          </a:p>
        </p:txBody>
      </p:sp>
      <p:sp>
        <p:nvSpPr>
          <p:cNvPr id="120" name="Google Shape;120;p5"/>
          <p:cNvSpPr/>
          <p:nvPr/>
        </p:nvSpPr>
        <p:spPr>
          <a:xfrm>
            <a:off x="15089486" y="7975600"/>
            <a:ext cx="8010468"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25" name="Shape 125"/>
        <p:cNvGrpSpPr/>
        <p:nvPr/>
      </p:nvGrpSpPr>
      <p:grpSpPr>
        <a:xfrm>
          <a:off x="0" y="0"/>
          <a:ext cx="0" cy="0"/>
          <a:chOff x="0" y="0"/>
          <a:chExt cx="0" cy="0"/>
        </a:xfrm>
      </p:grpSpPr>
      <p:sp>
        <p:nvSpPr>
          <p:cNvPr id="126" name="Google Shape;126;p6"/>
          <p:cNvSpPr/>
          <p:nvPr/>
        </p:nvSpPr>
        <p:spPr>
          <a:xfrm>
            <a:off x="0" y="0"/>
            <a:ext cx="24387048" cy="13716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7" name="Google Shape;127;p6"/>
          <p:cNvPicPr preferRelativeResize="0"/>
          <p:nvPr/>
        </p:nvPicPr>
        <p:blipFill rotWithShape="1">
          <a:blip r:embed="rId3">
            <a:alphaModFix/>
          </a:blip>
          <a:srcRect b="0" l="0" r="0" t="0"/>
          <a:stretch/>
        </p:blipFill>
        <p:spPr>
          <a:xfrm>
            <a:off x="-12702" y="-25400"/>
            <a:ext cx="6147571" cy="5753100"/>
          </a:xfrm>
          <a:prstGeom prst="rect">
            <a:avLst/>
          </a:prstGeom>
          <a:noFill/>
          <a:ln>
            <a:noFill/>
          </a:ln>
        </p:spPr>
      </p:pic>
      <p:pic>
        <p:nvPicPr>
          <p:cNvPr descr=" " id="128" name="Google Shape;128;p6"/>
          <p:cNvPicPr preferRelativeResize="0"/>
          <p:nvPr/>
        </p:nvPicPr>
        <p:blipFill rotWithShape="1">
          <a:blip r:embed="rId4">
            <a:alphaModFix/>
          </a:blip>
          <a:srcRect b="0" l="0" r="0" t="0"/>
          <a:stretch/>
        </p:blipFill>
        <p:spPr>
          <a:xfrm>
            <a:off x="16829600" y="-12706"/>
            <a:ext cx="7557454" cy="5511831"/>
          </a:xfrm>
          <a:prstGeom prst="rect">
            <a:avLst/>
          </a:prstGeom>
          <a:noFill/>
          <a:ln>
            <a:noFill/>
          </a:ln>
        </p:spPr>
      </p:pic>
      <p:sp>
        <p:nvSpPr>
          <p:cNvPr id="129" name="Google Shape;129;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0" name="Google Shape;130;p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31" name="Google Shape;131;p6"/>
          <p:cNvSpPr/>
          <p:nvPr/>
        </p:nvSpPr>
        <p:spPr>
          <a:xfrm>
            <a:off x="3543743"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2" name="Google Shape;132;p6"/>
          <p:cNvPicPr preferRelativeResize="0"/>
          <p:nvPr/>
        </p:nvPicPr>
        <p:blipFill rotWithShape="1">
          <a:blip r:embed="rId6">
            <a:alphaModFix/>
          </a:blip>
          <a:srcRect b="0" l="0" r="0" t="0"/>
          <a:stretch/>
        </p:blipFill>
        <p:spPr>
          <a:xfrm>
            <a:off x="6792701" y="1384300"/>
            <a:ext cx="1631097" cy="1625594"/>
          </a:xfrm>
          <a:prstGeom prst="rect">
            <a:avLst/>
          </a:prstGeom>
          <a:noFill/>
          <a:ln>
            <a:noFill/>
          </a:ln>
        </p:spPr>
      </p:pic>
      <p:sp>
        <p:nvSpPr>
          <p:cNvPr id="133" name="Google Shape;133;p6"/>
          <p:cNvSpPr/>
          <p:nvPr/>
        </p:nvSpPr>
        <p:spPr>
          <a:xfrm>
            <a:off x="4832954" y="3619494"/>
            <a:ext cx="5550594" cy="91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6"/>
          <p:cNvSpPr/>
          <p:nvPr/>
        </p:nvSpPr>
        <p:spPr>
          <a:xfrm>
            <a:off x="4832954" y="3619494"/>
            <a:ext cx="5753819"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Unicorn Sightings</a:t>
            </a:r>
            <a:endParaRPr b="0" i="0" sz="4800" u="none" cap="none" strike="noStrike">
              <a:solidFill>
                <a:schemeClr val="dk1"/>
              </a:solidFill>
              <a:latin typeface="Calibri"/>
              <a:ea typeface="Calibri"/>
              <a:cs typeface="Calibri"/>
              <a:sym typeface="Calibri"/>
            </a:endParaRPr>
          </a:p>
        </p:txBody>
      </p:sp>
      <p:sp>
        <p:nvSpPr>
          <p:cNvPr id="135" name="Google Shape;135;p6"/>
          <p:cNvSpPr/>
          <p:nvPr/>
        </p:nvSpPr>
        <p:spPr>
          <a:xfrm>
            <a:off x="3543743" y="5143494"/>
            <a:ext cx="8129016"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6"/>
          <p:cNvSpPr/>
          <p:nvPr/>
        </p:nvSpPr>
        <p:spPr>
          <a:xfrm>
            <a:off x="3476001" y="5143494"/>
            <a:ext cx="8264500" cy="1964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37" name="Google Shape;137;p6"/>
          <p:cNvPicPr preferRelativeResize="0"/>
          <p:nvPr/>
        </p:nvPicPr>
        <p:blipFill rotWithShape="1">
          <a:blip r:embed="rId7">
            <a:alphaModFix/>
          </a:blip>
          <a:srcRect b="0" l="0" r="0" t="0"/>
          <a:stretch/>
        </p:blipFill>
        <p:spPr>
          <a:xfrm>
            <a:off x="3543743" y="7581894"/>
            <a:ext cx="8129016" cy="5016506"/>
          </a:xfrm>
          <a:prstGeom prst="rect">
            <a:avLst/>
          </a:prstGeom>
          <a:noFill/>
          <a:ln>
            <a:noFill/>
          </a:ln>
        </p:spPr>
      </p:pic>
      <p:sp>
        <p:nvSpPr>
          <p:cNvPr id="138" name="Google Shape;138;p6"/>
          <p:cNvSpPr/>
          <p:nvPr/>
        </p:nvSpPr>
        <p:spPr>
          <a:xfrm>
            <a:off x="12663483"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9" name="Google Shape;139;p6"/>
          <p:cNvPicPr preferRelativeResize="0"/>
          <p:nvPr/>
        </p:nvPicPr>
        <p:blipFill rotWithShape="1">
          <a:blip r:embed="rId8">
            <a:alphaModFix/>
          </a:blip>
          <a:srcRect b="0" l="0" r="0" t="0"/>
          <a:stretch/>
        </p:blipFill>
        <p:spPr>
          <a:xfrm>
            <a:off x="16194605" y="1384300"/>
            <a:ext cx="1066769" cy="1625606"/>
          </a:xfrm>
          <a:prstGeom prst="rect">
            <a:avLst/>
          </a:prstGeom>
          <a:noFill/>
          <a:ln>
            <a:noFill/>
          </a:ln>
        </p:spPr>
      </p:pic>
      <p:sp>
        <p:nvSpPr>
          <p:cNvPr id="140" name="Google Shape;140;p6"/>
          <p:cNvSpPr/>
          <p:nvPr/>
        </p:nvSpPr>
        <p:spPr>
          <a:xfrm>
            <a:off x="14282935" y="3619506"/>
            <a:ext cx="4890111" cy="91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6"/>
          <p:cNvSpPr/>
          <p:nvPr/>
        </p:nvSpPr>
        <p:spPr>
          <a:xfrm>
            <a:off x="14282935" y="3619506"/>
            <a:ext cx="5093337"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Dragon Taming</a:t>
            </a:r>
            <a:endParaRPr b="0" i="0" sz="4800" u="none" cap="none" strike="noStrike">
              <a:solidFill>
                <a:schemeClr val="dk1"/>
              </a:solidFill>
              <a:latin typeface="Calibri"/>
              <a:ea typeface="Calibri"/>
              <a:cs typeface="Calibri"/>
              <a:sym typeface="Calibri"/>
            </a:endParaRPr>
          </a:p>
        </p:txBody>
      </p:sp>
      <p:sp>
        <p:nvSpPr>
          <p:cNvPr id="142" name="Google Shape;142;p6"/>
          <p:cNvSpPr/>
          <p:nvPr/>
        </p:nvSpPr>
        <p:spPr>
          <a:xfrm>
            <a:off x="12663483" y="5143500"/>
            <a:ext cx="8129016"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6"/>
          <p:cNvSpPr/>
          <p:nvPr/>
        </p:nvSpPr>
        <p:spPr>
          <a:xfrm>
            <a:off x="12595741" y="5143500"/>
            <a:ext cx="8264500" cy="1964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44" name="Google Shape;144;p6"/>
          <p:cNvPicPr preferRelativeResize="0"/>
          <p:nvPr/>
        </p:nvPicPr>
        <p:blipFill rotWithShape="1">
          <a:blip r:embed="rId9">
            <a:alphaModFix/>
          </a:blip>
          <a:srcRect b="0" l="0" r="0" t="0"/>
          <a:stretch/>
        </p:blipFill>
        <p:spPr>
          <a:xfrm>
            <a:off x="12663483" y="7581900"/>
            <a:ext cx="8129016" cy="5016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49" name="Shape 149"/>
        <p:cNvGrpSpPr/>
        <p:nvPr/>
      </p:nvGrpSpPr>
      <p:grpSpPr>
        <a:xfrm>
          <a:off x="0" y="0"/>
          <a:ext cx="0" cy="0"/>
          <a:chOff x="0" y="0"/>
          <a:chExt cx="0" cy="0"/>
        </a:xfrm>
      </p:grpSpPr>
      <p:sp>
        <p:nvSpPr>
          <p:cNvPr id="150" name="Google Shape;150;p7"/>
          <p:cNvSpPr/>
          <p:nvPr/>
        </p:nvSpPr>
        <p:spPr>
          <a:xfrm>
            <a:off x="0" y="0"/>
            <a:ext cx="24387048" cy="13716000"/>
          </a:xfrm>
          <a:prstGeom prst="rect">
            <a:avLst/>
          </a:prstGeom>
          <a:solidFill>
            <a:srgbClr val="C5D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1" name="Google Shape;151;p7"/>
          <p:cNvPicPr preferRelativeResize="0"/>
          <p:nvPr/>
        </p:nvPicPr>
        <p:blipFill rotWithShape="1">
          <a:blip r:embed="rId3">
            <a:alphaModFix/>
          </a:blip>
          <a:srcRect b="0" l="0" r="0" t="0"/>
          <a:stretch/>
        </p:blipFill>
        <p:spPr>
          <a:xfrm>
            <a:off x="482660" y="-901706"/>
            <a:ext cx="22570727" cy="16713231"/>
          </a:xfrm>
          <a:prstGeom prst="rect">
            <a:avLst/>
          </a:prstGeom>
          <a:noFill/>
          <a:ln>
            <a:noFill/>
          </a:ln>
        </p:spPr>
      </p:pic>
      <p:pic>
        <p:nvPicPr>
          <p:cNvPr descr=" " id="152" name="Google Shape;152;p7"/>
          <p:cNvPicPr preferRelativeResize="0"/>
          <p:nvPr/>
        </p:nvPicPr>
        <p:blipFill rotWithShape="1">
          <a:blip r:embed="rId4">
            <a:alphaModFix/>
          </a:blip>
          <a:srcRect b="0" l="0" r="0" t="0"/>
          <a:stretch/>
        </p:blipFill>
        <p:spPr>
          <a:xfrm>
            <a:off x="3556445" y="-596900"/>
            <a:ext cx="17286861" cy="14909800"/>
          </a:xfrm>
          <a:prstGeom prst="rect">
            <a:avLst/>
          </a:prstGeom>
          <a:noFill/>
          <a:ln>
            <a:noFill/>
          </a:ln>
        </p:spPr>
      </p:pic>
      <p:pic>
        <p:nvPicPr>
          <p:cNvPr descr=" " id="153" name="Google Shape;153;p7"/>
          <p:cNvPicPr preferRelativeResize="0"/>
          <p:nvPr/>
        </p:nvPicPr>
        <p:blipFill rotWithShape="1">
          <a:blip r:embed="rId5">
            <a:alphaModFix/>
          </a:blip>
          <a:srcRect b="0" l="0" r="0" t="0"/>
          <a:stretch/>
        </p:blipFill>
        <p:spPr>
          <a:xfrm>
            <a:off x="2603825" y="3009912"/>
            <a:ext cx="11939495" cy="14135088"/>
          </a:xfrm>
          <a:prstGeom prst="rect">
            <a:avLst/>
          </a:prstGeom>
          <a:noFill/>
          <a:ln>
            <a:noFill/>
          </a:ln>
        </p:spPr>
      </p:pic>
      <p:sp>
        <p:nvSpPr>
          <p:cNvPr id="154" name="Google Shape;154;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5" name="Google Shape;155;p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56" name="Google Shape;156;p7"/>
          <p:cNvPicPr preferRelativeResize="0"/>
          <p:nvPr/>
        </p:nvPicPr>
        <p:blipFill rotWithShape="1">
          <a:blip r:embed="rId7">
            <a:alphaModFix/>
          </a:blip>
          <a:srcRect b="0" l="0" r="0" t="0"/>
          <a:stretch/>
        </p:blipFill>
        <p:spPr>
          <a:xfrm>
            <a:off x="-508063" y="1384300"/>
            <a:ext cx="5966698" cy="4437887"/>
          </a:xfrm>
          <a:prstGeom prst="rect">
            <a:avLst/>
          </a:prstGeom>
          <a:noFill/>
          <a:ln>
            <a:noFill/>
          </a:ln>
        </p:spPr>
      </p:pic>
      <p:sp>
        <p:nvSpPr>
          <p:cNvPr id="157" name="Google Shape;157;p7"/>
          <p:cNvSpPr/>
          <p:nvPr/>
        </p:nvSpPr>
        <p:spPr>
          <a:xfrm>
            <a:off x="5842730" y="4229100"/>
            <a:ext cx="13603400" cy="647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7"/>
          <p:cNvSpPr/>
          <p:nvPr/>
        </p:nvSpPr>
        <p:spPr>
          <a:xfrm>
            <a:off x="5842730" y="4229100"/>
            <a:ext cx="13806626" cy="568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59" name="Google Shape;159;p7"/>
          <p:cNvSpPr/>
          <p:nvPr/>
        </p:nvSpPr>
        <p:spPr>
          <a:xfrm>
            <a:off x="14949768" y="10020300"/>
            <a:ext cx="464878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64" name="Shape 164"/>
        <p:cNvGrpSpPr/>
        <p:nvPr/>
      </p:nvGrpSpPr>
      <p:grpSpPr>
        <a:xfrm>
          <a:off x="0" y="0"/>
          <a:ext cx="0" cy="0"/>
          <a:chOff x="0" y="0"/>
          <a:chExt cx="0" cy="0"/>
        </a:xfrm>
      </p:grpSpPr>
      <p:sp>
        <p:nvSpPr>
          <p:cNvPr id="165" name="Google Shape;165;p8"/>
          <p:cNvSpPr/>
          <p:nvPr/>
        </p:nvSpPr>
        <p:spPr>
          <a:xfrm>
            <a:off x="0" y="0"/>
            <a:ext cx="24387048" cy="13716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6" name="Google Shape;166;p8"/>
          <p:cNvPicPr preferRelativeResize="0"/>
          <p:nvPr/>
        </p:nvPicPr>
        <p:blipFill rotWithShape="1">
          <a:blip r:embed="rId3">
            <a:alphaModFix/>
          </a:blip>
          <a:srcRect b="0" l="0" r="0" t="0"/>
          <a:stretch/>
        </p:blipFill>
        <p:spPr>
          <a:xfrm>
            <a:off x="-106067" y="12203894"/>
            <a:ext cx="14139861" cy="1994917"/>
          </a:xfrm>
          <a:prstGeom prst="rect">
            <a:avLst/>
          </a:prstGeom>
          <a:noFill/>
          <a:ln>
            <a:noFill/>
          </a:ln>
        </p:spPr>
      </p:pic>
      <p:pic>
        <p:nvPicPr>
          <p:cNvPr descr=" " id="167" name="Google Shape;167;p8"/>
          <p:cNvPicPr preferRelativeResize="0"/>
          <p:nvPr/>
        </p:nvPicPr>
        <p:blipFill rotWithShape="1">
          <a:blip r:embed="rId4">
            <a:alphaModFix/>
          </a:blip>
          <a:srcRect b="0" l="0" r="0" t="0"/>
          <a:stretch/>
        </p:blipFill>
        <p:spPr>
          <a:xfrm>
            <a:off x="10148562" y="-38100"/>
            <a:ext cx="14276594" cy="6375400"/>
          </a:xfrm>
          <a:prstGeom prst="rect">
            <a:avLst/>
          </a:prstGeom>
          <a:noFill/>
          <a:ln>
            <a:noFill/>
          </a:ln>
        </p:spPr>
      </p:pic>
      <p:sp>
        <p:nvSpPr>
          <p:cNvPr id="168" name="Google Shape;168;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9" name="Google Shape;169;p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70" name="Google Shape;170;p8"/>
          <p:cNvPicPr preferRelativeResize="0"/>
          <p:nvPr/>
        </p:nvPicPr>
        <p:blipFill rotWithShape="1">
          <a:blip r:embed="rId6">
            <a:alphaModFix/>
          </a:blip>
          <a:srcRect b="0" l="0" r="0" t="0"/>
          <a:stretch/>
        </p:blipFill>
        <p:spPr>
          <a:xfrm>
            <a:off x="9780222" y="14840744"/>
            <a:ext cx="1371771" cy="1295400"/>
          </a:xfrm>
          <a:prstGeom prst="rect">
            <a:avLst/>
          </a:prstGeom>
          <a:noFill/>
          <a:ln>
            <a:noFill/>
          </a:ln>
        </p:spPr>
      </p:pic>
      <p:sp>
        <p:nvSpPr>
          <p:cNvPr id="171" name="Google Shape;171;p8"/>
          <p:cNvSpPr/>
          <p:nvPr/>
        </p:nvSpPr>
        <p:spPr>
          <a:xfrm>
            <a:off x="15127591" y="3454400"/>
            <a:ext cx="6884260" cy="335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8"/>
          <p:cNvSpPr/>
          <p:nvPr/>
        </p:nvSpPr>
        <p:spPr>
          <a:xfrm>
            <a:off x="15127591" y="3454400"/>
            <a:ext cx="7087486" cy="203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Dragon Taming Technique</a:t>
            </a:r>
            <a:endParaRPr b="0" i="0" sz="4800" u="none" cap="none" strike="noStrike">
              <a:solidFill>
                <a:schemeClr val="dk1"/>
              </a:solidFill>
              <a:latin typeface="Calibri"/>
              <a:ea typeface="Calibri"/>
              <a:cs typeface="Calibri"/>
              <a:sym typeface="Calibri"/>
            </a:endParaRPr>
          </a:p>
        </p:txBody>
      </p:sp>
      <p:sp>
        <p:nvSpPr>
          <p:cNvPr id="173" name="Google Shape;173;p8"/>
          <p:cNvSpPr/>
          <p:nvPr/>
        </p:nvSpPr>
        <p:spPr>
          <a:xfrm>
            <a:off x="15127591" y="5588000"/>
            <a:ext cx="7019744"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74" name="Google Shape;174;p8"/>
          <p:cNvSpPr/>
          <p:nvPr/>
        </p:nvSpPr>
        <p:spPr>
          <a:xfrm>
            <a:off x="15127591" y="7581900"/>
            <a:ext cx="6884260" cy="396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8"/>
          <p:cNvSpPr/>
          <p:nvPr/>
        </p:nvSpPr>
        <p:spPr>
          <a:xfrm>
            <a:off x="15127591" y="7581900"/>
            <a:ext cx="7087486" cy="203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The Art of Unicorn Sighting</a:t>
            </a:r>
            <a:endParaRPr b="0" i="0" sz="4800" u="none" cap="none" strike="noStrike">
              <a:solidFill>
                <a:schemeClr val="dk1"/>
              </a:solidFill>
              <a:latin typeface="Calibri"/>
              <a:ea typeface="Calibri"/>
              <a:cs typeface="Calibri"/>
              <a:sym typeface="Calibri"/>
            </a:endParaRPr>
          </a:p>
        </p:txBody>
      </p:sp>
      <p:sp>
        <p:nvSpPr>
          <p:cNvPr id="176" name="Google Shape;176;p8"/>
          <p:cNvSpPr/>
          <p:nvPr/>
        </p:nvSpPr>
        <p:spPr>
          <a:xfrm>
            <a:off x="15127591" y="9715500"/>
            <a:ext cx="7019744"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pic>
        <p:nvPicPr>
          <p:cNvPr descr=" " id="177" name="Google Shape;177;p8"/>
          <p:cNvPicPr preferRelativeResize="0"/>
          <p:nvPr/>
        </p:nvPicPr>
        <p:blipFill rotWithShape="1">
          <a:blip r:embed="rId7">
            <a:alphaModFix/>
          </a:blip>
          <a:srcRect b="0" l="0" r="0" t="0"/>
          <a:stretch/>
        </p:blipFill>
        <p:spPr>
          <a:xfrm>
            <a:off x="609676" y="876300"/>
            <a:ext cx="12803203" cy="1154250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82" name="Shape 182"/>
        <p:cNvGrpSpPr/>
        <p:nvPr/>
      </p:nvGrpSpPr>
      <p:grpSpPr>
        <a:xfrm>
          <a:off x="0" y="0"/>
          <a:ext cx="0" cy="0"/>
          <a:chOff x="0" y="0"/>
          <a:chExt cx="0" cy="0"/>
        </a:xfrm>
      </p:grpSpPr>
      <p:sp>
        <p:nvSpPr>
          <p:cNvPr id="183" name="Google Shape;183;p9"/>
          <p:cNvSpPr/>
          <p:nvPr/>
        </p:nvSpPr>
        <p:spPr>
          <a:xfrm>
            <a:off x="0" y="0"/>
            <a:ext cx="24387048" cy="13716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4" name="Google Shape;184;p9"/>
          <p:cNvPicPr preferRelativeResize="0"/>
          <p:nvPr/>
        </p:nvPicPr>
        <p:blipFill rotWithShape="1">
          <a:blip r:embed="rId3">
            <a:alphaModFix/>
          </a:blip>
          <a:srcRect b="0" l="0" r="0" t="0"/>
          <a:stretch/>
        </p:blipFill>
        <p:spPr>
          <a:xfrm>
            <a:off x="20665480" y="4991100"/>
            <a:ext cx="3696171" cy="8153400"/>
          </a:xfrm>
          <a:prstGeom prst="rect">
            <a:avLst/>
          </a:prstGeom>
          <a:noFill/>
          <a:ln>
            <a:noFill/>
          </a:ln>
        </p:spPr>
      </p:pic>
      <p:pic>
        <p:nvPicPr>
          <p:cNvPr descr=" " id="185" name="Google Shape;185;p9"/>
          <p:cNvPicPr preferRelativeResize="0"/>
          <p:nvPr/>
        </p:nvPicPr>
        <p:blipFill rotWithShape="1">
          <a:blip r:embed="rId4">
            <a:alphaModFix/>
          </a:blip>
          <a:srcRect b="0" l="0" r="0" t="0"/>
          <a:stretch/>
        </p:blipFill>
        <p:spPr>
          <a:xfrm>
            <a:off x="-25409" y="-25400"/>
            <a:ext cx="8510070" cy="3949700"/>
          </a:xfrm>
          <a:prstGeom prst="rect">
            <a:avLst/>
          </a:prstGeom>
          <a:noFill/>
          <a:ln>
            <a:noFill/>
          </a:ln>
        </p:spPr>
      </p:pic>
      <p:sp>
        <p:nvSpPr>
          <p:cNvPr id="186" name="Google Shape;186;p9"/>
          <p:cNvSpPr/>
          <p:nvPr/>
        </p:nvSpPr>
        <p:spPr>
          <a:xfrm>
            <a:off x="2091528" y="1257300"/>
            <a:ext cx="20216693" cy="1862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Magic of Dragons: A Research</a:t>
            </a:r>
            <a:endParaRPr b="0" i="0" sz="8000" u="none" cap="none" strike="noStrike">
              <a:solidFill>
                <a:schemeClr val="dk1"/>
              </a:solidFill>
              <a:latin typeface="Calibri"/>
              <a:ea typeface="Calibri"/>
              <a:cs typeface="Calibri"/>
              <a:sym typeface="Calibri"/>
            </a:endParaRPr>
          </a:p>
        </p:txBody>
      </p:sp>
      <p:sp>
        <p:nvSpPr>
          <p:cNvPr id="187" name="Google Shape;187;p9"/>
          <p:cNvSpPr/>
          <p:nvPr/>
        </p:nvSpPr>
        <p:spPr>
          <a:xfrm>
            <a:off x="2146568" y="4025900"/>
            <a:ext cx="8205226" cy="820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9"/>
          <p:cNvSpPr/>
          <p:nvPr/>
        </p:nvSpPr>
        <p:spPr>
          <a:xfrm>
            <a:off x="2146568" y="4025900"/>
            <a:ext cx="8205226" cy="8204200"/>
          </a:xfrm>
          <a:prstGeom prst="ellipse">
            <a:avLst/>
          </a:prstGeom>
          <a:solidFill>
            <a:srgbClr val="D66B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9"/>
          <p:cNvSpPr/>
          <p:nvPr/>
        </p:nvSpPr>
        <p:spPr>
          <a:xfrm>
            <a:off x="3175397" y="5918200"/>
            <a:ext cx="6160270" cy="6159500"/>
          </a:xfrm>
          <a:prstGeom prst="ellipse">
            <a:avLst/>
          </a:prstGeom>
          <a:solidFill>
            <a:srgbClr val="C5D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9"/>
          <p:cNvSpPr/>
          <p:nvPr/>
        </p:nvSpPr>
        <p:spPr>
          <a:xfrm>
            <a:off x="4204225" y="7797800"/>
            <a:ext cx="4089911" cy="4089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9"/>
          <p:cNvSpPr/>
          <p:nvPr/>
        </p:nvSpPr>
        <p:spPr>
          <a:xfrm>
            <a:off x="5410876" y="4470400"/>
            <a:ext cx="1651206"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6.7M</a:t>
            </a:r>
            <a:endParaRPr b="0" i="0" sz="4800" u="none" cap="none" strike="noStrike">
              <a:solidFill>
                <a:schemeClr val="dk1"/>
              </a:solidFill>
              <a:latin typeface="Calibri"/>
              <a:ea typeface="Calibri"/>
              <a:cs typeface="Calibri"/>
              <a:sym typeface="Calibri"/>
            </a:endParaRPr>
          </a:p>
        </p:txBody>
      </p:sp>
      <p:sp>
        <p:nvSpPr>
          <p:cNvPr id="192" name="Google Shape;192;p9"/>
          <p:cNvSpPr/>
          <p:nvPr/>
        </p:nvSpPr>
        <p:spPr>
          <a:xfrm>
            <a:off x="5423578" y="9283700"/>
            <a:ext cx="1663908"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D66B54"/>
              </a:buClr>
              <a:buSzPts val="4800"/>
              <a:buFont typeface="Poppins"/>
              <a:buNone/>
            </a:pPr>
            <a:r>
              <a:rPr b="1" i="0" lang="en-US" sz="4800" u="none" cap="none" strike="noStrike">
                <a:solidFill>
                  <a:srgbClr val="D66B54"/>
                </a:solidFill>
                <a:latin typeface="Poppins"/>
                <a:ea typeface="Poppins"/>
                <a:cs typeface="Poppins"/>
                <a:sym typeface="Poppins"/>
              </a:rPr>
              <a:t>2.3M</a:t>
            </a:r>
            <a:endParaRPr b="0" i="0" sz="4800" u="none" cap="none" strike="noStrike">
              <a:solidFill>
                <a:schemeClr val="dk1"/>
              </a:solidFill>
              <a:latin typeface="Calibri"/>
              <a:ea typeface="Calibri"/>
              <a:cs typeface="Calibri"/>
              <a:sym typeface="Calibri"/>
            </a:endParaRPr>
          </a:p>
        </p:txBody>
      </p:sp>
      <p:sp>
        <p:nvSpPr>
          <p:cNvPr id="193" name="Google Shape;193;p9"/>
          <p:cNvSpPr/>
          <p:nvPr/>
        </p:nvSpPr>
        <p:spPr>
          <a:xfrm>
            <a:off x="5372772" y="6350000"/>
            <a:ext cx="1765521"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4.4M</a:t>
            </a:r>
            <a:endParaRPr b="0" i="0" sz="4800" u="none" cap="none" strike="noStrike">
              <a:solidFill>
                <a:schemeClr val="dk1"/>
              </a:solidFill>
              <a:latin typeface="Calibri"/>
              <a:ea typeface="Calibri"/>
              <a:cs typeface="Calibri"/>
              <a:sym typeface="Calibri"/>
            </a:endParaRPr>
          </a:p>
        </p:txBody>
      </p:sp>
      <p:sp>
        <p:nvSpPr>
          <p:cNvPr id="194" name="Google Shape;194;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5" name="Google Shape;195;p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96" name="Google Shape;196;p9"/>
          <p:cNvSpPr/>
          <p:nvPr/>
        </p:nvSpPr>
        <p:spPr>
          <a:xfrm>
            <a:off x="12638080" y="3594100"/>
            <a:ext cx="8459257"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9"/>
          <p:cNvSpPr/>
          <p:nvPr/>
        </p:nvSpPr>
        <p:spPr>
          <a:xfrm>
            <a:off x="12638080" y="3594100"/>
            <a:ext cx="1016127" cy="1016000"/>
          </a:xfrm>
          <a:prstGeom prst="roundRect">
            <a:avLst>
              <a:gd fmla="val 1251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8" name="Google Shape;198;p9"/>
          <p:cNvPicPr preferRelativeResize="0"/>
          <p:nvPr/>
        </p:nvPicPr>
        <p:blipFill rotWithShape="1">
          <a:blip r:embed="rId6">
            <a:alphaModFix/>
          </a:blip>
          <a:srcRect b="0" l="0" r="0" t="0"/>
          <a:stretch/>
        </p:blipFill>
        <p:spPr>
          <a:xfrm>
            <a:off x="12638080" y="3594100"/>
            <a:ext cx="1016127" cy="1016000"/>
          </a:xfrm>
          <a:prstGeom prst="rect">
            <a:avLst/>
          </a:prstGeom>
          <a:noFill/>
          <a:ln>
            <a:noFill/>
          </a:ln>
        </p:spPr>
      </p:pic>
      <p:pic>
        <p:nvPicPr>
          <p:cNvPr descr=" " id="199" name="Google Shape;199;p9"/>
          <p:cNvPicPr preferRelativeResize="0"/>
          <p:nvPr/>
        </p:nvPicPr>
        <p:blipFill rotWithShape="1">
          <a:blip r:embed="rId7">
            <a:alphaModFix/>
          </a:blip>
          <a:srcRect b="0" l="0" r="0" t="0"/>
          <a:stretch/>
        </p:blipFill>
        <p:spPr>
          <a:xfrm>
            <a:off x="12799826" y="3689350"/>
            <a:ext cx="693626" cy="825537"/>
          </a:xfrm>
          <a:prstGeom prst="rect">
            <a:avLst/>
          </a:prstGeom>
          <a:noFill/>
          <a:ln>
            <a:noFill/>
          </a:ln>
        </p:spPr>
      </p:pic>
      <p:sp>
        <p:nvSpPr>
          <p:cNvPr id="200" name="Google Shape;200;p9"/>
          <p:cNvSpPr/>
          <p:nvPr/>
        </p:nvSpPr>
        <p:spPr>
          <a:xfrm>
            <a:off x="12638080" y="4914900"/>
            <a:ext cx="8459257"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9"/>
          <p:cNvSpPr/>
          <p:nvPr/>
        </p:nvSpPr>
        <p:spPr>
          <a:xfrm>
            <a:off x="12638080" y="4914900"/>
            <a:ext cx="8594741"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02" name="Google Shape;202;p9"/>
          <p:cNvSpPr/>
          <p:nvPr/>
        </p:nvSpPr>
        <p:spPr>
          <a:xfrm>
            <a:off x="12638080" y="6946900"/>
            <a:ext cx="8459257"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9"/>
          <p:cNvSpPr/>
          <p:nvPr/>
        </p:nvSpPr>
        <p:spPr>
          <a:xfrm>
            <a:off x="12638080" y="6946900"/>
            <a:ext cx="1016127" cy="1016000"/>
          </a:xfrm>
          <a:prstGeom prst="roundRect">
            <a:avLst>
              <a:gd fmla="val 1251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4" name="Google Shape;204;p9"/>
          <p:cNvPicPr preferRelativeResize="0"/>
          <p:nvPr/>
        </p:nvPicPr>
        <p:blipFill rotWithShape="1">
          <a:blip r:embed="rId6">
            <a:alphaModFix/>
          </a:blip>
          <a:srcRect b="0" l="0" r="0" t="0"/>
          <a:stretch/>
        </p:blipFill>
        <p:spPr>
          <a:xfrm>
            <a:off x="12638080" y="6946900"/>
            <a:ext cx="1016127" cy="1016000"/>
          </a:xfrm>
          <a:prstGeom prst="rect">
            <a:avLst/>
          </a:prstGeom>
          <a:noFill/>
          <a:ln>
            <a:noFill/>
          </a:ln>
        </p:spPr>
      </p:pic>
      <p:pic>
        <p:nvPicPr>
          <p:cNvPr descr=" " id="205" name="Google Shape;205;p9"/>
          <p:cNvPicPr preferRelativeResize="0"/>
          <p:nvPr/>
        </p:nvPicPr>
        <p:blipFill rotWithShape="1">
          <a:blip r:embed="rId8">
            <a:alphaModFix/>
          </a:blip>
          <a:srcRect b="0" l="0" r="0" t="0"/>
          <a:stretch/>
        </p:blipFill>
        <p:spPr>
          <a:xfrm>
            <a:off x="12733341" y="7089775"/>
            <a:ext cx="777972" cy="762000"/>
          </a:xfrm>
          <a:prstGeom prst="rect">
            <a:avLst/>
          </a:prstGeom>
          <a:noFill/>
          <a:ln>
            <a:noFill/>
          </a:ln>
        </p:spPr>
      </p:pic>
      <p:sp>
        <p:nvSpPr>
          <p:cNvPr id="206" name="Google Shape;206;p9"/>
          <p:cNvSpPr/>
          <p:nvPr/>
        </p:nvSpPr>
        <p:spPr>
          <a:xfrm>
            <a:off x="12638080" y="8267700"/>
            <a:ext cx="8459257"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9"/>
          <p:cNvSpPr/>
          <p:nvPr/>
        </p:nvSpPr>
        <p:spPr>
          <a:xfrm>
            <a:off x="12638080" y="8267700"/>
            <a:ext cx="8594741"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208" name="Google Shape;208;p9"/>
          <p:cNvSpPr/>
          <p:nvPr/>
        </p:nvSpPr>
        <p:spPr>
          <a:xfrm>
            <a:off x="12638080" y="10299700"/>
            <a:ext cx="8459257"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9"/>
          <p:cNvSpPr/>
          <p:nvPr/>
        </p:nvSpPr>
        <p:spPr>
          <a:xfrm>
            <a:off x="12638080" y="10299700"/>
            <a:ext cx="1016127" cy="1016000"/>
          </a:xfrm>
          <a:prstGeom prst="roundRect">
            <a:avLst>
              <a:gd fmla="val 1251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0" name="Google Shape;210;p9"/>
          <p:cNvPicPr preferRelativeResize="0"/>
          <p:nvPr/>
        </p:nvPicPr>
        <p:blipFill rotWithShape="1">
          <a:blip r:embed="rId6">
            <a:alphaModFix/>
          </a:blip>
          <a:srcRect b="0" l="0" r="0" t="0"/>
          <a:stretch/>
        </p:blipFill>
        <p:spPr>
          <a:xfrm>
            <a:off x="12638080" y="10299700"/>
            <a:ext cx="1016127" cy="1016000"/>
          </a:xfrm>
          <a:prstGeom prst="rect">
            <a:avLst/>
          </a:prstGeom>
          <a:noFill/>
          <a:ln>
            <a:noFill/>
          </a:ln>
        </p:spPr>
      </p:pic>
      <p:pic>
        <p:nvPicPr>
          <p:cNvPr descr=" " id="211" name="Google Shape;211;p9"/>
          <p:cNvPicPr preferRelativeResize="0"/>
          <p:nvPr/>
        </p:nvPicPr>
        <p:blipFill rotWithShape="1">
          <a:blip r:embed="rId9">
            <a:alphaModFix/>
          </a:blip>
          <a:srcRect b="0" l="0" r="0" t="0"/>
          <a:stretch/>
        </p:blipFill>
        <p:spPr>
          <a:xfrm>
            <a:off x="12780972" y="10442575"/>
            <a:ext cx="730341" cy="730250"/>
          </a:xfrm>
          <a:prstGeom prst="rect">
            <a:avLst/>
          </a:prstGeom>
          <a:noFill/>
          <a:ln>
            <a:noFill/>
          </a:ln>
        </p:spPr>
      </p:pic>
      <p:sp>
        <p:nvSpPr>
          <p:cNvPr id="212" name="Google Shape;212;p9"/>
          <p:cNvSpPr/>
          <p:nvPr/>
        </p:nvSpPr>
        <p:spPr>
          <a:xfrm>
            <a:off x="12638080" y="11620500"/>
            <a:ext cx="8459257"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9"/>
          <p:cNvSpPr/>
          <p:nvPr/>
        </p:nvSpPr>
        <p:spPr>
          <a:xfrm>
            <a:off x="12638080" y="11620500"/>
            <a:ext cx="8594741"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2024-01-05T05:34:44Z</dcterms:created>
  <dc:creator>PptxGenJS</dc:creator>
</cp:coreProperties>
</file>