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jaxDTC9f38PU9piPMuWoe65gI2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9" name="Google Shape;70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14.png"/><Relationship Id="rId7" Type="http://schemas.openxmlformats.org/officeDocument/2006/relationships/image" Target="../media/image6.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54.png"/><Relationship Id="rId7" Type="http://schemas.openxmlformats.org/officeDocument/2006/relationships/image" Target="../media/image85.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84.png"/><Relationship Id="rId13" Type="http://schemas.openxmlformats.org/officeDocument/2006/relationships/image" Target="../media/image56.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59.png"/><Relationship Id="rId15" Type="http://schemas.openxmlformats.org/officeDocument/2006/relationships/image" Target="../media/image86.png"/><Relationship Id="rId14" Type="http://schemas.openxmlformats.org/officeDocument/2006/relationships/image" Target="../media/image66.png"/><Relationship Id="rId17" Type="http://schemas.openxmlformats.org/officeDocument/2006/relationships/image" Target="../media/image73.png"/><Relationship Id="rId16" Type="http://schemas.openxmlformats.org/officeDocument/2006/relationships/image" Target="../media/image64.png"/><Relationship Id="rId5" Type="http://schemas.openxmlformats.org/officeDocument/2006/relationships/image" Target="../media/image21.png"/><Relationship Id="rId6" Type="http://schemas.openxmlformats.org/officeDocument/2006/relationships/image" Target="../media/image44.png"/><Relationship Id="rId18" Type="http://schemas.openxmlformats.org/officeDocument/2006/relationships/image" Target="../media/image87.png"/><Relationship Id="rId7" Type="http://schemas.openxmlformats.org/officeDocument/2006/relationships/image" Target="../media/image74.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91.png"/><Relationship Id="rId6" Type="http://schemas.openxmlformats.org/officeDocument/2006/relationships/image" Target="../media/image76.png"/><Relationship Id="rId7" Type="http://schemas.openxmlformats.org/officeDocument/2006/relationships/image" Target="../media/image21.png"/><Relationship Id="rId8" Type="http://schemas.openxmlformats.org/officeDocument/2006/relationships/image" Target="../media/image8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5.png"/><Relationship Id="rId4" Type="http://schemas.openxmlformats.org/officeDocument/2006/relationships/image" Target="../media/image97.png"/><Relationship Id="rId5" Type="http://schemas.openxmlformats.org/officeDocument/2006/relationships/image" Target="../media/image21.png"/><Relationship Id="rId6" Type="http://schemas.openxmlformats.org/officeDocument/2006/relationships/image" Target="../media/image99.png"/></Relationships>
</file>

<file path=ppt/slides/_rels/slide15.xml.rels><?xml version="1.0" encoding="UTF-8" standalone="yes"?><Relationships xmlns="http://schemas.openxmlformats.org/package/2006/relationships"><Relationship Id="rId20" Type="http://schemas.openxmlformats.org/officeDocument/2006/relationships/image" Target="../media/image109.png"/><Relationship Id="rId22" Type="http://schemas.openxmlformats.org/officeDocument/2006/relationships/image" Target="../media/image124.png"/><Relationship Id="rId21" Type="http://schemas.openxmlformats.org/officeDocument/2006/relationships/image" Target="../media/image115.png"/><Relationship Id="rId24" Type="http://schemas.openxmlformats.org/officeDocument/2006/relationships/image" Target="../media/image157.png"/><Relationship Id="rId23"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8.png"/><Relationship Id="rId4" Type="http://schemas.openxmlformats.org/officeDocument/2006/relationships/image" Target="../media/image16.png"/><Relationship Id="rId9" Type="http://schemas.openxmlformats.org/officeDocument/2006/relationships/image" Target="../media/image90.png"/><Relationship Id="rId26" Type="http://schemas.openxmlformats.org/officeDocument/2006/relationships/image" Target="../media/image125.png"/><Relationship Id="rId25" Type="http://schemas.openxmlformats.org/officeDocument/2006/relationships/image" Target="../media/image120.png"/><Relationship Id="rId28" Type="http://schemas.openxmlformats.org/officeDocument/2006/relationships/image" Target="../media/image111.png"/><Relationship Id="rId27" Type="http://schemas.openxmlformats.org/officeDocument/2006/relationships/image" Target="../media/image146.png"/><Relationship Id="rId5" Type="http://schemas.openxmlformats.org/officeDocument/2006/relationships/image" Target="../media/image21.png"/><Relationship Id="rId6" Type="http://schemas.openxmlformats.org/officeDocument/2006/relationships/image" Target="../media/image94.png"/><Relationship Id="rId29" Type="http://schemas.openxmlformats.org/officeDocument/2006/relationships/image" Target="../media/image142.png"/><Relationship Id="rId7" Type="http://schemas.openxmlformats.org/officeDocument/2006/relationships/image" Target="../media/image89.png"/><Relationship Id="rId8" Type="http://schemas.openxmlformats.org/officeDocument/2006/relationships/image" Target="../media/image112.png"/><Relationship Id="rId11" Type="http://schemas.openxmlformats.org/officeDocument/2006/relationships/image" Target="../media/image92.png"/><Relationship Id="rId10" Type="http://schemas.openxmlformats.org/officeDocument/2006/relationships/image" Target="../media/image101.png"/><Relationship Id="rId13" Type="http://schemas.openxmlformats.org/officeDocument/2006/relationships/image" Target="../media/image117.png"/><Relationship Id="rId12" Type="http://schemas.openxmlformats.org/officeDocument/2006/relationships/image" Target="../media/image88.png"/><Relationship Id="rId15" Type="http://schemas.openxmlformats.org/officeDocument/2006/relationships/image" Target="../media/image96.png"/><Relationship Id="rId14" Type="http://schemas.openxmlformats.org/officeDocument/2006/relationships/image" Target="../media/image95.png"/><Relationship Id="rId17" Type="http://schemas.openxmlformats.org/officeDocument/2006/relationships/image" Target="../media/image93.png"/><Relationship Id="rId16" Type="http://schemas.openxmlformats.org/officeDocument/2006/relationships/image" Target="../media/image106.png"/><Relationship Id="rId19" Type="http://schemas.openxmlformats.org/officeDocument/2006/relationships/image" Target="../media/image100.png"/><Relationship Id="rId18"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119.png"/><Relationship Id="rId7" Type="http://schemas.openxmlformats.org/officeDocument/2006/relationships/image" Target="../media/image1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131.png"/><Relationship Id="rId7"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8.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52.png"/><Relationship Id="rId7" Type="http://schemas.openxmlformats.org/officeDocument/2006/relationships/image" Target="../media/image1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15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1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8.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51.png"/><Relationship Id="rId7" Type="http://schemas.openxmlformats.org/officeDocument/2006/relationships/image" Target="../media/image66.png"/><Relationship Id="rId8" Type="http://schemas.openxmlformats.org/officeDocument/2006/relationships/image" Target="../media/image18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167.png"/><Relationship Id="rId7" Type="http://schemas.openxmlformats.org/officeDocument/2006/relationships/image" Target="../media/image163.png"/><Relationship Id="rId8" Type="http://schemas.openxmlformats.org/officeDocument/2006/relationships/image" Target="../media/image155.png"/></Relationships>
</file>

<file path=ppt/slides/_rels/slide24.xml.rels><?xml version="1.0" encoding="UTF-8" standalone="yes"?><Relationships xmlns="http://schemas.openxmlformats.org/package/2006/relationships"><Relationship Id="rId20" Type="http://schemas.openxmlformats.org/officeDocument/2006/relationships/image" Target="../media/image170.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36.png"/><Relationship Id="rId9" Type="http://schemas.openxmlformats.org/officeDocument/2006/relationships/image" Target="../media/image154.png"/><Relationship Id="rId5" Type="http://schemas.openxmlformats.org/officeDocument/2006/relationships/image" Target="../media/image21.png"/><Relationship Id="rId6" Type="http://schemas.openxmlformats.org/officeDocument/2006/relationships/image" Target="../media/image150.png"/><Relationship Id="rId7" Type="http://schemas.openxmlformats.org/officeDocument/2006/relationships/image" Target="../media/image158.png"/><Relationship Id="rId8" Type="http://schemas.openxmlformats.org/officeDocument/2006/relationships/image" Target="../media/image186.png"/><Relationship Id="rId11" Type="http://schemas.openxmlformats.org/officeDocument/2006/relationships/image" Target="../media/image164.png"/><Relationship Id="rId10" Type="http://schemas.openxmlformats.org/officeDocument/2006/relationships/image" Target="../media/image161.png"/><Relationship Id="rId13" Type="http://schemas.openxmlformats.org/officeDocument/2006/relationships/image" Target="../media/image160.png"/><Relationship Id="rId12" Type="http://schemas.openxmlformats.org/officeDocument/2006/relationships/image" Target="../media/image169.png"/><Relationship Id="rId15" Type="http://schemas.openxmlformats.org/officeDocument/2006/relationships/image" Target="../media/image166.png"/><Relationship Id="rId14" Type="http://schemas.openxmlformats.org/officeDocument/2006/relationships/image" Target="../media/image159.png"/><Relationship Id="rId17" Type="http://schemas.openxmlformats.org/officeDocument/2006/relationships/image" Target="../media/image162.png"/><Relationship Id="rId16" Type="http://schemas.openxmlformats.org/officeDocument/2006/relationships/image" Target="../media/image176.png"/><Relationship Id="rId19" Type="http://schemas.openxmlformats.org/officeDocument/2006/relationships/image" Target="../media/image165.png"/><Relationship Id="rId18" Type="http://schemas.openxmlformats.org/officeDocument/2006/relationships/image" Target="../media/image17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9.png"/><Relationship Id="rId4" Type="http://schemas.openxmlformats.org/officeDocument/2006/relationships/image" Target="../media/image21.png"/><Relationship Id="rId9" Type="http://schemas.openxmlformats.org/officeDocument/2006/relationships/image" Target="../media/image185.png"/><Relationship Id="rId5" Type="http://schemas.openxmlformats.org/officeDocument/2006/relationships/hyperlink" Target="https://unsplash.com/" TargetMode="External"/><Relationship Id="rId6" Type="http://schemas.openxmlformats.org/officeDocument/2006/relationships/image" Target="../media/image177.png"/><Relationship Id="rId7" Type="http://schemas.openxmlformats.org/officeDocument/2006/relationships/image" Target="../media/image188.png"/><Relationship Id="rId8" Type="http://schemas.openxmlformats.org/officeDocument/2006/relationships/image" Target="../media/image18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21.png"/><Relationship Id="rId6" Type="http://schemas.openxmlformats.org/officeDocument/2006/relationships/image" Target="../media/image27.png"/><Relationship Id="rId7" Type="http://schemas.openxmlformats.org/officeDocument/2006/relationships/image" Target="../media/image52.png"/><Relationship Id="rId8"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5.png"/><Relationship Id="rId9" Type="http://schemas.openxmlformats.org/officeDocument/2006/relationships/image" Target="../media/image83.png"/><Relationship Id="rId5" Type="http://schemas.openxmlformats.org/officeDocument/2006/relationships/image" Target="../media/image21.png"/><Relationship Id="rId6" Type="http://schemas.openxmlformats.org/officeDocument/2006/relationships/image" Target="../media/image75.png"/><Relationship Id="rId7" Type="http://schemas.openxmlformats.org/officeDocument/2006/relationships/image" Target="../media/image58.png"/><Relationship Id="rId8"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41.png"/><Relationship Id="rId7"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36.png"/><Relationship Id="rId9" Type="http://schemas.openxmlformats.org/officeDocument/2006/relationships/image" Target="../media/image53.png"/><Relationship Id="rId5" Type="http://schemas.openxmlformats.org/officeDocument/2006/relationships/image" Target="../media/image21.png"/><Relationship Id="rId6" Type="http://schemas.openxmlformats.org/officeDocument/2006/relationships/image" Target="../media/image55.png"/><Relationship Id="rId7" Type="http://schemas.openxmlformats.org/officeDocument/2006/relationships/image" Target="../media/image49.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20665480" y="4991099"/>
            <a:ext cx="3696171" cy="8153406"/>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25409" y="-25402"/>
            <a:ext cx="8510070" cy="3949702"/>
          </a:xfrm>
          <a:prstGeom prst="rect">
            <a:avLst/>
          </a:prstGeom>
          <a:noFill/>
          <a:ln>
            <a:noFill/>
          </a:ln>
        </p:spPr>
      </p:pic>
      <p:sp>
        <p:nvSpPr>
          <p:cNvPr id="19" name="Google Shape;19;p1"/>
          <p:cNvSpPr/>
          <p:nvPr/>
        </p:nvSpPr>
        <p:spPr>
          <a:xfrm>
            <a:off x="2845156" y="1460500"/>
            <a:ext cx="19238671"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Emotional Intelligence</a:t>
            </a:r>
            <a:endParaRPr b="0" i="0" sz="12800" u="none" cap="none" strike="noStrike">
              <a:solidFill>
                <a:schemeClr val="dk1"/>
              </a:solidFill>
              <a:latin typeface="Calibri"/>
              <a:ea typeface="Calibri"/>
              <a:cs typeface="Calibri"/>
              <a:sym typeface="Calibri"/>
            </a:endParaRPr>
          </a:p>
        </p:txBody>
      </p:sp>
      <p:sp>
        <p:nvSpPr>
          <p:cNvPr id="20" name="Google Shape;20;p1"/>
          <p:cNvSpPr/>
          <p:nvPr/>
        </p:nvSpPr>
        <p:spPr>
          <a:xfrm>
            <a:off x="5639505" y="37973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 name="Google Shape;23;p1"/>
          <p:cNvPicPr preferRelativeResize="0"/>
          <p:nvPr/>
        </p:nvPicPr>
        <p:blipFill rotWithShape="1">
          <a:blip r:embed="rId6">
            <a:alphaModFix/>
          </a:blip>
          <a:srcRect b="0" l="0" r="0" t="0"/>
          <a:stretch/>
        </p:blipFill>
        <p:spPr>
          <a:xfrm>
            <a:off x="-1536895" y="11898413"/>
            <a:ext cx="26736848" cy="1064774"/>
          </a:xfrm>
          <a:prstGeom prst="rect">
            <a:avLst/>
          </a:prstGeom>
          <a:noFill/>
          <a:ln>
            <a:noFill/>
          </a:ln>
        </p:spPr>
      </p:pic>
      <p:pic>
        <p:nvPicPr>
          <p:cNvPr descr=" " id="24" name="Google Shape;24;p1"/>
          <p:cNvPicPr preferRelativeResize="0"/>
          <p:nvPr/>
        </p:nvPicPr>
        <p:blipFill rotWithShape="1">
          <a:blip r:embed="rId7">
            <a:alphaModFix/>
          </a:blip>
          <a:srcRect b="0" l="0" r="0" t="0"/>
          <a:stretch/>
        </p:blipFill>
        <p:spPr>
          <a:xfrm>
            <a:off x="2989435" y="5270500"/>
            <a:ext cx="1050216" cy="995082"/>
          </a:xfrm>
          <a:prstGeom prst="rect">
            <a:avLst/>
          </a:prstGeom>
          <a:noFill/>
          <a:ln>
            <a:noFill/>
          </a:ln>
        </p:spPr>
      </p:pic>
      <p:pic>
        <p:nvPicPr>
          <p:cNvPr descr=" " id="25" name="Google Shape;25;p1"/>
          <p:cNvPicPr preferRelativeResize="0"/>
          <p:nvPr/>
        </p:nvPicPr>
        <p:blipFill rotWithShape="1">
          <a:blip r:embed="rId8">
            <a:alphaModFix/>
          </a:blip>
          <a:srcRect b="0" l="0" r="0" t="0"/>
          <a:stretch/>
        </p:blipFill>
        <p:spPr>
          <a:xfrm>
            <a:off x="6769946" y="5270500"/>
            <a:ext cx="10840804" cy="844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sp>
        <p:nvSpPr>
          <p:cNvPr id="219" name="Google Shape;219;p10"/>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10"/>
          <p:cNvPicPr preferRelativeResize="0"/>
          <p:nvPr/>
        </p:nvPicPr>
        <p:blipFill rotWithShape="1">
          <a:blip r:embed="rId3">
            <a:alphaModFix/>
          </a:blip>
          <a:srcRect b="0" l="0" r="0" t="0"/>
          <a:stretch/>
        </p:blipFill>
        <p:spPr>
          <a:xfrm>
            <a:off x="-12702" y="-25400"/>
            <a:ext cx="6147571" cy="5753100"/>
          </a:xfrm>
          <a:prstGeom prst="rect">
            <a:avLst/>
          </a:prstGeom>
          <a:noFill/>
          <a:ln>
            <a:noFill/>
          </a:ln>
        </p:spPr>
      </p:pic>
      <p:pic>
        <p:nvPicPr>
          <p:cNvPr descr=" " id="221" name="Google Shape;221;p10"/>
          <p:cNvPicPr preferRelativeResize="0"/>
          <p:nvPr/>
        </p:nvPicPr>
        <p:blipFill rotWithShape="1">
          <a:blip r:embed="rId4">
            <a:alphaModFix/>
          </a:blip>
          <a:srcRect b="0" l="0" r="0" t="0"/>
          <a:stretch/>
        </p:blipFill>
        <p:spPr>
          <a:xfrm>
            <a:off x="16829600" y="-12700"/>
            <a:ext cx="7557454" cy="5511825"/>
          </a:xfrm>
          <a:prstGeom prst="rect">
            <a:avLst/>
          </a:prstGeom>
          <a:noFill/>
          <a:ln>
            <a:noFill/>
          </a:ln>
        </p:spPr>
      </p:pic>
      <p:sp>
        <p:nvSpPr>
          <p:cNvPr id="222" name="Google Shape;22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4" name="Google Shape;224;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25" name="Google Shape;225;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0"/>
          <p:cNvSpPr/>
          <p:nvPr/>
        </p:nvSpPr>
        <p:spPr>
          <a:xfrm>
            <a:off x="1778222" y="2489200"/>
            <a:ext cx="6439705" cy="10566400"/>
          </a:xfrm>
          <a:prstGeom prst="roundRect">
            <a:avLst>
              <a:gd fmla="val 3124"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6">
            <a:alphaModFix/>
          </a:blip>
          <a:srcRect b="0" l="0" r="0" t="0"/>
          <a:stretch/>
        </p:blipFill>
        <p:spPr>
          <a:xfrm>
            <a:off x="4344805" y="2946400"/>
            <a:ext cx="1306536" cy="1625600"/>
          </a:xfrm>
          <a:prstGeom prst="rect">
            <a:avLst/>
          </a:prstGeom>
          <a:noFill/>
          <a:ln>
            <a:noFill/>
          </a:ln>
        </p:spPr>
      </p:pic>
      <p:sp>
        <p:nvSpPr>
          <p:cNvPr id="228" name="Google Shape;228;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29" name="Google Shape;229;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0" name="Google Shape;230;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31" name="Google Shape;231;p10"/>
          <p:cNvSpPr/>
          <p:nvPr/>
        </p:nvSpPr>
        <p:spPr>
          <a:xfrm>
            <a:off x="8980022" y="2489200"/>
            <a:ext cx="6439705" cy="10566400"/>
          </a:xfrm>
          <a:prstGeom prst="roundRect">
            <a:avLst>
              <a:gd fmla="val 3124"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10"/>
          <p:cNvPicPr preferRelativeResize="0"/>
          <p:nvPr/>
        </p:nvPicPr>
        <p:blipFill rotWithShape="1">
          <a:blip r:embed="rId7">
            <a:alphaModFix/>
          </a:blip>
          <a:srcRect b="0" l="0" r="0" t="0"/>
          <a:stretch/>
        </p:blipFill>
        <p:spPr>
          <a:xfrm>
            <a:off x="11448146" y="2946400"/>
            <a:ext cx="1503457" cy="1625600"/>
          </a:xfrm>
          <a:prstGeom prst="rect">
            <a:avLst/>
          </a:prstGeom>
          <a:noFill/>
          <a:ln>
            <a:noFill/>
          </a:ln>
        </p:spPr>
      </p:pic>
      <p:sp>
        <p:nvSpPr>
          <p:cNvPr id="233" name="Google Shape;233;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34" name="Google Shape;234;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36" name="Google Shape;236;p10"/>
          <p:cNvSpPr/>
          <p:nvPr/>
        </p:nvSpPr>
        <p:spPr>
          <a:xfrm>
            <a:off x="16181822" y="2489200"/>
            <a:ext cx="6439705" cy="10566400"/>
          </a:xfrm>
          <a:prstGeom prst="roundRect">
            <a:avLst>
              <a:gd fmla="val 3124"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10"/>
          <p:cNvPicPr preferRelativeResize="0"/>
          <p:nvPr/>
        </p:nvPicPr>
        <p:blipFill rotWithShape="1">
          <a:blip r:embed="rId8">
            <a:alphaModFix/>
          </a:blip>
          <a:srcRect b="0" l="0" r="0" t="0"/>
          <a:stretch/>
        </p:blipFill>
        <p:spPr>
          <a:xfrm>
            <a:off x="18706964" y="2946400"/>
            <a:ext cx="1389425" cy="1625600"/>
          </a:xfrm>
          <a:prstGeom prst="rect">
            <a:avLst/>
          </a:prstGeom>
          <a:noFill/>
          <a:ln>
            <a:noFill/>
          </a:ln>
        </p:spPr>
      </p:pic>
      <p:sp>
        <p:nvSpPr>
          <p:cNvPr id="238" name="Google Shape;238;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39" name="Google Shape;239;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0" name="Google Shape;240;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sp>
        <p:nvSpPr>
          <p:cNvPr id="246" name="Google Shape;246;p11"/>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1"/>
          <p:cNvPicPr preferRelativeResize="0"/>
          <p:nvPr/>
        </p:nvPicPr>
        <p:blipFill rotWithShape="1">
          <a:blip r:embed="rId3">
            <a:alphaModFix/>
          </a:blip>
          <a:srcRect b="0" l="0" r="0" t="0"/>
          <a:stretch/>
        </p:blipFill>
        <p:spPr>
          <a:xfrm>
            <a:off x="-106067" y="12203894"/>
            <a:ext cx="14139861" cy="1994917"/>
          </a:xfrm>
          <a:prstGeom prst="rect">
            <a:avLst/>
          </a:prstGeom>
          <a:noFill/>
          <a:ln>
            <a:noFill/>
          </a:ln>
        </p:spPr>
      </p:pic>
      <p:pic>
        <p:nvPicPr>
          <p:cNvPr descr=" " id="248" name="Google Shape;248;p11"/>
          <p:cNvPicPr preferRelativeResize="0"/>
          <p:nvPr/>
        </p:nvPicPr>
        <p:blipFill rotWithShape="1">
          <a:blip r:embed="rId4">
            <a:alphaModFix/>
          </a:blip>
          <a:srcRect b="0" l="0" r="0" t="0"/>
          <a:stretch/>
        </p:blipFill>
        <p:spPr>
          <a:xfrm>
            <a:off x="10148562" y="-38100"/>
            <a:ext cx="14276594" cy="6375400"/>
          </a:xfrm>
          <a:prstGeom prst="rect">
            <a:avLst/>
          </a:prstGeom>
          <a:noFill/>
          <a:ln>
            <a:noFill/>
          </a:ln>
        </p:spPr>
      </p:pic>
      <p:sp>
        <p:nvSpPr>
          <p:cNvPr id="249" name="Google Shape;24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1" name="Google Shape;251;p11"/>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52" name="Google Shape;252;p11"/>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53" name="Google Shape;253;p11"/>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54" name="Google Shape;254;p11"/>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55" name="Google Shape;255;p11"/>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56" name="Google Shape;256;p11"/>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57" name="Google Shape;257;p11"/>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58" name="Google Shape;258;p11"/>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59" name="Google Shape;259;p11"/>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60" name="Google Shape;260;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61" name="Google Shape;261;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62" name="Google Shape;262;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63" name="Google Shape;263;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64" name="Google Shape;264;p11"/>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65" name="Google Shape;265;p11"/>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66" name="Google Shape;266;p11"/>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67" name="Google Shape;267;p11"/>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68" name="Google Shape;268;p11"/>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69" name="Google Shape;269;p11"/>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70" name="Google Shape;270;p11"/>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71" name="Google Shape;271;p11"/>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72" name="Google Shape;27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76" name="Google Shape;276;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81" name="Google Shape;281;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86" name="Google Shape;286;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7" name="Google Shape;28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6" name="Shape 296"/>
        <p:cNvGrpSpPr/>
        <p:nvPr/>
      </p:nvGrpSpPr>
      <p:grpSpPr>
        <a:xfrm>
          <a:off x="0" y="0"/>
          <a:ext cx="0" cy="0"/>
          <a:chOff x="0" y="0"/>
          <a:chExt cx="0" cy="0"/>
        </a:xfrm>
      </p:grpSpPr>
      <p:sp>
        <p:nvSpPr>
          <p:cNvPr id="297" name="Google Shape;297;p12"/>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p12"/>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299" name="Google Shape;299;p12"/>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pic>
        <p:nvPicPr>
          <p:cNvPr descr=" " id="300" name="Google Shape;300;p12"/>
          <p:cNvPicPr preferRelativeResize="0"/>
          <p:nvPr/>
        </p:nvPicPr>
        <p:blipFill rotWithShape="1">
          <a:blip r:embed="rId5">
            <a:alphaModFix/>
          </a:blip>
          <a:srcRect b="0" l="0" r="0" t="0"/>
          <a:stretch/>
        </p:blipFill>
        <p:spPr>
          <a:xfrm>
            <a:off x="9183242" y="35049"/>
            <a:ext cx="13362582" cy="13401551"/>
          </a:xfrm>
          <a:prstGeom prst="rect">
            <a:avLst/>
          </a:prstGeom>
          <a:noFill/>
          <a:ln>
            <a:noFill/>
          </a:ln>
        </p:spPr>
      </p:pic>
      <p:pic>
        <p:nvPicPr>
          <p:cNvPr descr=" " id="301" name="Google Shape;301;p12"/>
          <p:cNvPicPr preferRelativeResize="0"/>
          <p:nvPr/>
        </p:nvPicPr>
        <p:blipFill rotWithShape="1">
          <a:blip r:embed="rId6">
            <a:alphaModFix/>
          </a:blip>
          <a:srcRect b="0" l="0" r="0" t="0"/>
          <a:stretch/>
        </p:blipFill>
        <p:spPr>
          <a:xfrm>
            <a:off x="10587772" y="7796262"/>
            <a:ext cx="939229" cy="889923"/>
          </a:xfrm>
          <a:prstGeom prst="rect">
            <a:avLst/>
          </a:prstGeom>
          <a:noFill/>
          <a:ln>
            <a:noFill/>
          </a:ln>
        </p:spPr>
      </p:pic>
      <p:sp>
        <p:nvSpPr>
          <p:cNvPr id="302" name="Google Shape;30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4" name="Google Shape;304;p12"/>
          <p:cNvSpPr/>
          <p:nvPr/>
        </p:nvSpPr>
        <p:spPr>
          <a:xfrm>
            <a:off x="6854623" y="241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05" name="Google Shape;305;p12"/>
          <p:cNvSpPr/>
          <p:nvPr/>
        </p:nvSpPr>
        <p:spPr>
          <a:xfrm>
            <a:off x="1244756" y="43561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1244756" y="43561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1244756" y="45974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1244756" y="45974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09" name="Google Shape;309;p12"/>
          <p:cNvSpPr/>
          <p:nvPr/>
        </p:nvSpPr>
        <p:spPr>
          <a:xfrm>
            <a:off x="3543743" y="43561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2"/>
          <p:cNvSpPr/>
          <p:nvPr/>
        </p:nvSpPr>
        <p:spPr>
          <a:xfrm>
            <a:off x="3543743" y="43561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11" name="Google Shape;311;p12"/>
          <p:cNvSpPr/>
          <p:nvPr/>
        </p:nvSpPr>
        <p:spPr>
          <a:xfrm>
            <a:off x="3543743" y="51435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2" name="Google Shape;312;p12"/>
          <p:cNvSpPr/>
          <p:nvPr/>
        </p:nvSpPr>
        <p:spPr>
          <a:xfrm>
            <a:off x="1244756" y="69723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244756" y="72517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244756" y="72517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15" name="Google Shape;315;p12"/>
          <p:cNvSpPr/>
          <p:nvPr/>
        </p:nvSpPr>
        <p:spPr>
          <a:xfrm>
            <a:off x="3645356" y="69723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3645356" y="69723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17" name="Google Shape;317;p12"/>
          <p:cNvSpPr/>
          <p:nvPr/>
        </p:nvSpPr>
        <p:spPr>
          <a:xfrm>
            <a:off x="3645356" y="84455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8" name="Google Shape;318;p12"/>
          <p:cNvSpPr/>
          <p:nvPr/>
        </p:nvSpPr>
        <p:spPr>
          <a:xfrm>
            <a:off x="1244756" y="96647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1244756" y="99060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p:nvPr/>
        </p:nvSpPr>
        <p:spPr>
          <a:xfrm>
            <a:off x="1244756" y="99060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21" name="Google Shape;321;p12"/>
          <p:cNvSpPr/>
          <p:nvPr/>
        </p:nvSpPr>
        <p:spPr>
          <a:xfrm>
            <a:off x="3632654" y="96647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p:nvPr/>
        </p:nvSpPr>
        <p:spPr>
          <a:xfrm>
            <a:off x="3632654" y="96647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23" name="Google Shape;323;p12"/>
          <p:cNvSpPr/>
          <p:nvPr/>
        </p:nvSpPr>
        <p:spPr>
          <a:xfrm>
            <a:off x="3632654" y="104521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24" name="Google Shape;324;p12"/>
          <p:cNvPicPr preferRelativeResize="0"/>
          <p:nvPr/>
        </p:nvPicPr>
        <p:blipFill rotWithShape="1">
          <a:blip r:embed="rId8">
            <a:alphaModFix/>
          </a:blip>
          <a:srcRect b="0" l="0" r="0" t="0"/>
          <a:stretch/>
        </p:blipFill>
        <p:spPr>
          <a:xfrm>
            <a:off x="12003000" y="3314700"/>
            <a:ext cx="11596549" cy="9385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9" name="Shape 329"/>
        <p:cNvGrpSpPr/>
        <p:nvPr/>
      </p:nvGrpSpPr>
      <p:grpSpPr>
        <a:xfrm>
          <a:off x="0" y="0"/>
          <a:ext cx="0" cy="0"/>
          <a:chOff x="0" y="0"/>
          <a:chExt cx="0" cy="0"/>
        </a:xfrm>
      </p:grpSpPr>
      <p:sp>
        <p:nvSpPr>
          <p:cNvPr id="330" name="Google Shape;330;p13"/>
          <p:cNvSpPr/>
          <p:nvPr/>
        </p:nvSpPr>
        <p:spPr>
          <a:xfrm>
            <a:off x="0" y="0"/>
            <a:ext cx="24387048" cy="137160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p13"/>
          <p:cNvPicPr preferRelativeResize="0"/>
          <p:nvPr/>
        </p:nvPicPr>
        <p:blipFill rotWithShape="1">
          <a:blip r:embed="rId3">
            <a:alphaModFix/>
          </a:blip>
          <a:srcRect b="0" l="0" r="0" t="0"/>
          <a:stretch/>
        </p:blipFill>
        <p:spPr>
          <a:xfrm>
            <a:off x="482660" y="-901712"/>
            <a:ext cx="22570727" cy="16713237"/>
          </a:xfrm>
          <a:prstGeom prst="rect">
            <a:avLst/>
          </a:prstGeom>
          <a:noFill/>
          <a:ln>
            <a:noFill/>
          </a:ln>
        </p:spPr>
      </p:pic>
      <p:pic>
        <p:nvPicPr>
          <p:cNvPr descr=" " id="332" name="Google Shape;332;p13"/>
          <p:cNvPicPr preferRelativeResize="0"/>
          <p:nvPr/>
        </p:nvPicPr>
        <p:blipFill rotWithShape="1">
          <a:blip r:embed="rId4">
            <a:alphaModFix/>
          </a:blip>
          <a:srcRect b="0" l="0" r="0" t="0"/>
          <a:stretch/>
        </p:blipFill>
        <p:spPr>
          <a:xfrm>
            <a:off x="3556445" y="-596900"/>
            <a:ext cx="17286861" cy="14909800"/>
          </a:xfrm>
          <a:prstGeom prst="rect">
            <a:avLst/>
          </a:prstGeom>
          <a:noFill/>
          <a:ln>
            <a:noFill/>
          </a:ln>
        </p:spPr>
      </p:pic>
      <p:pic>
        <p:nvPicPr>
          <p:cNvPr descr=" " id="333" name="Google Shape;333;p13"/>
          <p:cNvPicPr preferRelativeResize="0"/>
          <p:nvPr/>
        </p:nvPicPr>
        <p:blipFill rotWithShape="1">
          <a:blip r:embed="rId5">
            <a:alphaModFix/>
          </a:blip>
          <a:srcRect b="0" l="0" r="0" t="0"/>
          <a:stretch/>
        </p:blipFill>
        <p:spPr>
          <a:xfrm>
            <a:off x="2603825" y="3009912"/>
            <a:ext cx="11939495" cy="14135088"/>
          </a:xfrm>
          <a:prstGeom prst="rect">
            <a:avLst/>
          </a:prstGeom>
          <a:noFill/>
          <a:ln>
            <a:noFill/>
          </a:ln>
        </p:spPr>
      </p:pic>
      <p:sp>
        <p:nvSpPr>
          <p:cNvPr id="334" name="Google Shape;33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6" name="Google Shape;336;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39" name="Google Shape;339;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0" name="Google Shape;340;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sp>
        <p:nvSpPr>
          <p:cNvPr id="346" name="Google Shape;346;p14"/>
          <p:cNvSpPr/>
          <p:nvPr/>
        </p:nvSpPr>
        <p:spPr>
          <a:xfrm>
            <a:off x="0" y="1371600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4"/>
          <p:cNvPicPr preferRelativeResize="0"/>
          <p:nvPr/>
        </p:nvPicPr>
        <p:blipFill rotWithShape="1">
          <a:blip r:embed="rId3">
            <a:alphaModFix/>
          </a:blip>
          <a:srcRect b="0" l="0" r="0" t="0"/>
          <a:stretch/>
        </p:blipFill>
        <p:spPr>
          <a:xfrm>
            <a:off x="-12702" y="7988300"/>
            <a:ext cx="6147571" cy="5753100"/>
          </a:xfrm>
          <a:prstGeom prst="rect">
            <a:avLst/>
          </a:prstGeom>
          <a:noFill/>
          <a:ln>
            <a:noFill/>
          </a:ln>
        </p:spPr>
      </p:pic>
      <p:pic>
        <p:nvPicPr>
          <p:cNvPr descr=" " id="348" name="Google Shape;348;p14"/>
          <p:cNvPicPr preferRelativeResize="0"/>
          <p:nvPr/>
        </p:nvPicPr>
        <p:blipFill rotWithShape="1">
          <a:blip r:embed="rId4">
            <a:alphaModFix/>
          </a:blip>
          <a:srcRect b="0" l="0" r="0" t="0"/>
          <a:stretch/>
        </p:blipFill>
        <p:spPr>
          <a:xfrm>
            <a:off x="16829600" y="8216875"/>
            <a:ext cx="7557454" cy="5511825"/>
          </a:xfrm>
          <a:prstGeom prst="rect">
            <a:avLst/>
          </a:prstGeom>
          <a:noFill/>
          <a:ln>
            <a:noFill/>
          </a:ln>
        </p:spPr>
      </p:pic>
      <p:sp>
        <p:nvSpPr>
          <p:cNvPr id="349" name="Google Shape;34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1" name="Google Shape;351;p14"/>
          <p:cNvSpPr/>
          <p:nvPr/>
        </p:nvSpPr>
        <p:spPr>
          <a:xfrm>
            <a:off x="2743543" y="18034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2680035" y="18034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
          <p:cNvSpPr/>
          <p:nvPr/>
        </p:nvSpPr>
        <p:spPr>
          <a:xfrm>
            <a:off x="2680035" y="18034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54" name="Google Shape;354;p14"/>
          <p:cNvSpPr/>
          <p:nvPr/>
        </p:nvSpPr>
        <p:spPr>
          <a:xfrm>
            <a:off x="2743543" y="4241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2675801" y="4241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6" name="Google Shape;356;p14"/>
          <p:cNvSpPr/>
          <p:nvPr/>
        </p:nvSpPr>
        <p:spPr>
          <a:xfrm>
            <a:off x="15495937" y="18034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15673759" y="1803400"/>
            <a:ext cx="751934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4"/>
          <p:cNvSpPr/>
          <p:nvPr/>
        </p:nvSpPr>
        <p:spPr>
          <a:xfrm>
            <a:off x="15673759" y="1803400"/>
            <a:ext cx="8061274"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Mins</a:t>
            </a:r>
            <a:endParaRPr b="0" i="0" sz="12800" u="none" cap="none" strike="noStrike">
              <a:solidFill>
                <a:schemeClr val="dk1"/>
              </a:solidFill>
              <a:latin typeface="Calibri"/>
              <a:ea typeface="Calibri"/>
              <a:cs typeface="Calibri"/>
              <a:sym typeface="Calibri"/>
            </a:endParaRPr>
          </a:p>
        </p:txBody>
      </p:sp>
      <p:sp>
        <p:nvSpPr>
          <p:cNvPr id="359" name="Google Shape;359;p14"/>
          <p:cNvSpPr/>
          <p:nvPr/>
        </p:nvSpPr>
        <p:spPr>
          <a:xfrm>
            <a:off x="15495937" y="4241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15428195" y="4241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1" name="Google Shape;361;p14"/>
          <p:cNvSpPr/>
          <p:nvPr/>
        </p:nvSpPr>
        <p:spPr>
          <a:xfrm>
            <a:off x="2743543" y="5334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4"/>
          <p:cNvSpPr/>
          <p:nvPr/>
        </p:nvSpPr>
        <p:spPr>
          <a:xfrm>
            <a:off x="4915514" y="53340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4"/>
          <p:cNvSpPr/>
          <p:nvPr/>
        </p:nvSpPr>
        <p:spPr>
          <a:xfrm>
            <a:off x="4915514" y="53340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64" name="Google Shape;364;p14"/>
          <p:cNvSpPr/>
          <p:nvPr/>
        </p:nvSpPr>
        <p:spPr>
          <a:xfrm>
            <a:off x="2743543" y="7772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2675801" y="7772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6" name="Google Shape;366;p14"/>
          <p:cNvSpPr/>
          <p:nvPr/>
        </p:nvSpPr>
        <p:spPr>
          <a:xfrm>
            <a:off x="15495937" y="5334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16283435" y="5334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16283435" y="5334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69" name="Google Shape;369;p14"/>
          <p:cNvSpPr/>
          <p:nvPr/>
        </p:nvSpPr>
        <p:spPr>
          <a:xfrm>
            <a:off x="15495937" y="7772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15428195" y="7772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371" name="Google Shape;371;p14"/>
          <p:cNvPicPr preferRelativeResize="0"/>
          <p:nvPr/>
        </p:nvPicPr>
        <p:blipFill rotWithShape="1">
          <a:blip r:embed="rId6">
            <a:alphaModFix/>
          </a:blip>
          <a:srcRect b="0" l="0" r="0" t="0"/>
          <a:stretch/>
        </p:blipFill>
        <p:spPr>
          <a:xfrm>
            <a:off x="9005426" y="7772400"/>
            <a:ext cx="6668333" cy="5524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6" name="Shape 376"/>
        <p:cNvGrpSpPr/>
        <p:nvPr/>
      </p:nvGrpSpPr>
      <p:grpSpPr>
        <a:xfrm>
          <a:off x="0" y="0"/>
          <a:ext cx="0" cy="0"/>
          <a:chOff x="0" y="0"/>
          <a:chExt cx="0" cy="0"/>
        </a:xfrm>
      </p:grpSpPr>
      <p:sp>
        <p:nvSpPr>
          <p:cNvPr id="377" name="Google Shape;377;p15"/>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p15"/>
          <p:cNvPicPr preferRelativeResize="0"/>
          <p:nvPr/>
        </p:nvPicPr>
        <p:blipFill rotWithShape="1">
          <a:blip r:embed="rId3">
            <a:alphaModFix/>
          </a:blip>
          <a:srcRect b="0" l="0" r="0" t="0"/>
          <a:stretch/>
        </p:blipFill>
        <p:spPr>
          <a:xfrm>
            <a:off x="-106067" y="12203906"/>
            <a:ext cx="14139861" cy="1994917"/>
          </a:xfrm>
          <a:prstGeom prst="rect">
            <a:avLst/>
          </a:prstGeom>
          <a:noFill/>
          <a:ln>
            <a:noFill/>
          </a:ln>
        </p:spPr>
      </p:pic>
      <p:pic>
        <p:nvPicPr>
          <p:cNvPr descr=" " id="379" name="Google Shape;379;p15"/>
          <p:cNvPicPr preferRelativeResize="0"/>
          <p:nvPr/>
        </p:nvPicPr>
        <p:blipFill rotWithShape="1">
          <a:blip r:embed="rId4">
            <a:alphaModFix/>
          </a:blip>
          <a:srcRect b="0" l="0" r="0" t="0"/>
          <a:stretch/>
        </p:blipFill>
        <p:spPr>
          <a:xfrm>
            <a:off x="10148562" y="-38100"/>
            <a:ext cx="14276594" cy="6375400"/>
          </a:xfrm>
          <a:prstGeom prst="rect">
            <a:avLst/>
          </a:prstGeom>
          <a:noFill/>
          <a:ln>
            <a:noFill/>
          </a:ln>
        </p:spPr>
      </p:pic>
      <p:sp>
        <p:nvSpPr>
          <p:cNvPr id="380" name="Google Shape;38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2" name="Google Shape;382;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83" name="Google Shape;383;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5" name="Google Shape;385;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6" name="Google Shape;386;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7" name="Google Shape;387;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8" name="Google Shape;388;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9" name="Google Shape;389;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0" name="Google Shape;390;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1" name="Google Shape;391;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2" name="Google Shape;392;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2185"/>
              <a:buFont typeface="Lato"/>
              <a:buNone/>
            </a:pPr>
            <a:r>
              <a:rPr b="0" i="0" lang="en-US" sz="2185" u="none" cap="none" strike="noStrike">
                <a:solidFill>
                  <a:srgbClr val="D66B5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3" name="Google Shape;393;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4" name="Google Shape;394;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5" name="Google Shape;395;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6" name="Google Shape;396;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7" name="Google Shape;397;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8" name="Google Shape;398;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9" name="Google Shape;399;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0" name="Google Shape;400;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1" name="Google Shape;401;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2" name="Google Shape;402;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6B54"/>
              </a:buClr>
              <a:buSzPts val="1820"/>
              <a:buFont typeface="Lato"/>
              <a:buNone/>
            </a:pPr>
            <a:r>
              <a:rPr b="0" i="0" lang="en-US" sz="1820" u="none" cap="none" strike="noStrike">
                <a:solidFill>
                  <a:srgbClr val="D66B5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3" name="Google Shape;403;p15"/>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404" name="Google Shape;404;p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5" name="Google Shape;405;p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6" name="Google Shape;406;p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7" name="Google Shape;407;p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8" name="Google Shape;408;p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9" name="Google Shape;409;p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0" name="Google Shape;410;p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1" name="Google Shape;411;p15"/>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412" name="Google Shape;412;p15"/>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413" name="Google Shape;413;p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4" name="Google Shape;414;p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5" name="Google Shape;415;p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6" name="Google Shape;416;p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7" name="Google Shape;417;p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8" name="Google Shape;418;p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9" name="Google Shape;419;p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0" name="Google Shape;420;p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1" name="Google Shape;421;p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2" name="Google Shape;422;p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3" name="Google Shape;423;p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4" name="Google Shape;424;p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5" name="Google Shape;42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8" name="Google Shape;428;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9" name="Google Shape;429;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31" name="Google Shape;431;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2" name="Google Shape;432;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35" name="Google Shape;435;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6" name="Google Shape;436;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39" name="Google Shape;439;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4" name="Shape 444"/>
        <p:cNvGrpSpPr/>
        <p:nvPr/>
      </p:nvGrpSpPr>
      <p:grpSpPr>
        <a:xfrm>
          <a:off x="0" y="0"/>
          <a:ext cx="0" cy="0"/>
          <a:chOff x="0" y="0"/>
          <a:chExt cx="0" cy="0"/>
        </a:xfrm>
      </p:grpSpPr>
      <p:sp>
        <p:nvSpPr>
          <p:cNvPr id="445" name="Google Shape;445;p16"/>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p16"/>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447" name="Google Shape;447;p16"/>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448" name="Google Shape;44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0" name="Google Shape;450;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5" name="Google Shape;455;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6" name="Google Shape;456;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1" name="Shape 461"/>
        <p:cNvGrpSpPr/>
        <p:nvPr/>
      </p:nvGrpSpPr>
      <p:grpSpPr>
        <a:xfrm>
          <a:off x="0" y="0"/>
          <a:ext cx="0" cy="0"/>
          <a:chOff x="0" y="0"/>
          <a:chExt cx="0" cy="0"/>
        </a:xfrm>
      </p:grpSpPr>
      <p:sp>
        <p:nvSpPr>
          <p:cNvPr id="462" name="Google Shape;462;p17"/>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17"/>
          <p:cNvPicPr preferRelativeResize="0"/>
          <p:nvPr/>
        </p:nvPicPr>
        <p:blipFill rotWithShape="1">
          <a:blip r:embed="rId3">
            <a:alphaModFix/>
          </a:blip>
          <a:srcRect b="0" l="0" r="0" t="0"/>
          <a:stretch/>
        </p:blipFill>
        <p:spPr>
          <a:xfrm>
            <a:off x="-12702" y="-25400"/>
            <a:ext cx="6147571" cy="5753100"/>
          </a:xfrm>
          <a:prstGeom prst="rect">
            <a:avLst/>
          </a:prstGeom>
          <a:noFill/>
          <a:ln>
            <a:noFill/>
          </a:ln>
        </p:spPr>
      </p:pic>
      <p:pic>
        <p:nvPicPr>
          <p:cNvPr descr=" " id="464" name="Google Shape;464;p17"/>
          <p:cNvPicPr preferRelativeResize="0"/>
          <p:nvPr/>
        </p:nvPicPr>
        <p:blipFill rotWithShape="1">
          <a:blip r:embed="rId4">
            <a:alphaModFix/>
          </a:blip>
          <a:srcRect b="0" l="0" r="0" t="0"/>
          <a:stretch/>
        </p:blipFill>
        <p:spPr>
          <a:xfrm>
            <a:off x="16829600" y="-12700"/>
            <a:ext cx="7557454" cy="5511825"/>
          </a:xfrm>
          <a:prstGeom prst="rect">
            <a:avLst/>
          </a:prstGeom>
          <a:noFill/>
          <a:ln>
            <a:noFill/>
          </a:ln>
        </p:spPr>
      </p:pic>
      <p:sp>
        <p:nvSpPr>
          <p:cNvPr id="465" name="Google Shape;46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7" name="Google Shape;467;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70" name="Google Shape;470;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73" name="Google Shape;473;p1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4" name="Google Shape;474;p1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9" name="Shape 479"/>
        <p:cNvGrpSpPr/>
        <p:nvPr/>
      </p:nvGrpSpPr>
      <p:grpSpPr>
        <a:xfrm>
          <a:off x="0" y="0"/>
          <a:ext cx="0" cy="0"/>
          <a:chOff x="0" y="0"/>
          <a:chExt cx="0" cy="0"/>
        </a:xfrm>
      </p:grpSpPr>
      <p:sp>
        <p:nvSpPr>
          <p:cNvPr id="480" name="Google Shape;480;p18"/>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p18"/>
          <p:cNvPicPr preferRelativeResize="0"/>
          <p:nvPr/>
        </p:nvPicPr>
        <p:blipFill rotWithShape="1">
          <a:blip r:embed="rId3">
            <a:alphaModFix/>
          </a:blip>
          <a:srcRect b="0" l="0" r="0" t="0"/>
          <a:stretch/>
        </p:blipFill>
        <p:spPr>
          <a:xfrm>
            <a:off x="-106067" y="12203906"/>
            <a:ext cx="14139861" cy="1994917"/>
          </a:xfrm>
          <a:prstGeom prst="rect">
            <a:avLst/>
          </a:prstGeom>
          <a:noFill/>
          <a:ln>
            <a:noFill/>
          </a:ln>
        </p:spPr>
      </p:pic>
      <p:pic>
        <p:nvPicPr>
          <p:cNvPr descr=" " id="482" name="Google Shape;482;p18"/>
          <p:cNvPicPr preferRelativeResize="0"/>
          <p:nvPr/>
        </p:nvPicPr>
        <p:blipFill rotWithShape="1">
          <a:blip r:embed="rId4">
            <a:alphaModFix/>
          </a:blip>
          <a:srcRect b="0" l="0" r="0" t="0"/>
          <a:stretch/>
        </p:blipFill>
        <p:spPr>
          <a:xfrm>
            <a:off x="10148562" y="-38100"/>
            <a:ext cx="14276594" cy="6375400"/>
          </a:xfrm>
          <a:prstGeom prst="rect">
            <a:avLst/>
          </a:prstGeom>
          <a:noFill/>
          <a:ln>
            <a:noFill/>
          </a:ln>
        </p:spPr>
      </p:pic>
      <p:sp>
        <p:nvSpPr>
          <p:cNvPr id="483" name="Google Shape;48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5" name="Google Shape;485;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p1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92" name="Google Shape;492;p1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7" name="Shape 497"/>
        <p:cNvGrpSpPr/>
        <p:nvPr/>
      </p:nvGrpSpPr>
      <p:grpSpPr>
        <a:xfrm>
          <a:off x="0" y="0"/>
          <a:ext cx="0" cy="0"/>
          <a:chOff x="0" y="0"/>
          <a:chExt cx="0" cy="0"/>
        </a:xfrm>
      </p:grpSpPr>
      <p:pic>
        <p:nvPicPr>
          <p:cNvPr descr=" " id="498" name="Google Shape;49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9" name="Google Shape;49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1" name="Google Shape;501;p19"/>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 name="Shape 30"/>
        <p:cNvGrpSpPr/>
        <p:nvPr/>
      </p:nvGrpSpPr>
      <p:grpSpPr>
        <a:xfrm>
          <a:off x="0" y="0"/>
          <a:ext cx="0" cy="0"/>
          <a:chOff x="0" y="0"/>
          <a:chExt cx="0" cy="0"/>
        </a:xfrm>
      </p:grpSpPr>
      <p:sp>
        <p:nvSpPr>
          <p:cNvPr id="31" name="Google Shape;31;p2"/>
          <p:cNvSpPr/>
          <p:nvPr/>
        </p:nvSpPr>
        <p:spPr>
          <a:xfrm>
            <a:off x="0" y="0"/>
            <a:ext cx="24387048" cy="137160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p2"/>
          <p:cNvPicPr preferRelativeResize="0"/>
          <p:nvPr/>
        </p:nvPicPr>
        <p:blipFill rotWithShape="1">
          <a:blip r:embed="rId3">
            <a:alphaModFix/>
          </a:blip>
          <a:srcRect b="0" l="0" r="0" t="0"/>
          <a:stretch/>
        </p:blipFill>
        <p:spPr>
          <a:xfrm>
            <a:off x="482660" y="-901707"/>
            <a:ext cx="22570727" cy="16713228"/>
          </a:xfrm>
          <a:prstGeom prst="rect">
            <a:avLst/>
          </a:prstGeom>
          <a:noFill/>
          <a:ln>
            <a:noFill/>
          </a:ln>
        </p:spPr>
      </p:pic>
      <p:pic>
        <p:nvPicPr>
          <p:cNvPr descr=" " id="33" name="Google Shape;33;p2"/>
          <p:cNvPicPr preferRelativeResize="0"/>
          <p:nvPr/>
        </p:nvPicPr>
        <p:blipFill rotWithShape="1">
          <a:blip r:embed="rId4">
            <a:alphaModFix/>
          </a:blip>
          <a:srcRect b="0" l="0" r="0" t="0"/>
          <a:stretch/>
        </p:blipFill>
        <p:spPr>
          <a:xfrm>
            <a:off x="3556445" y="-596900"/>
            <a:ext cx="17286861" cy="14909802"/>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2603825" y="3009910"/>
            <a:ext cx="11939495" cy="14135084"/>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 name="Google Shape;37;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6" name="Shape 506"/>
        <p:cNvGrpSpPr/>
        <p:nvPr/>
      </p:nvGrpSpPr>
      <p:grpSpPr>
        <a:xfrm>
          <a:off x="0" y="0"/>
          <a:ext cx="0" cy="0"/>
          <a:chOff x="0" y="0"/>
          <a:chExt cx="0" cy="0"/>
        </a:xfrm>
      </p:grpSpPr>
      <p:sp>
        <p:nvSpPr>
          <p:cNvPr id="507" name="Google Shape;507;p20"/>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p20"/>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509" name="Google Shape;509;p20"/>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510" name="Google Shape;51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p20"/>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513" name="Google Shape;513;p20"/>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16" name="Google Shape;516;p20"/>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18" name="Google Shape;518;p20"/>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9" name="Google Shape;519;p20"/>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0"/>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22" name="Google Shape;522;p20"/>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24" name="Google Shape;524;p20"/>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5" name="Google Shape;525;p20"/>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0"/>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0"/>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28" name="Google Shape;528;p20"/>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30" name="Google Shape;530;p20"/>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1" name="Google Shape;531;p20"/>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0"/>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0"/>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34" name="Google Shape;534;p20"/>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36" name="Google Shape;536;p20"/>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1" name="Shape 541"/>
        <p:cNvGrpSpPr/>
        <p:nvPr/>
      </p:nvGrpSpPr>
      <p:grpSpPr>
        <a:xfrm>
          <a:off x="0" y="0"/>
          <a:ext cx="0" cy="0"/>
          <a:chOff x="0" y="0"/>
          <a:chExt cx="0" cy="0"/>
        </a:xfrm>
      </p:grpSpPr>
      <p:sp>
        <p:nvSpPr>
          <p:cNvPr id="542" name="Google Shape;542;p21"/>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1"/>
          <p:cNvPicPr preferRelativeResize="0"/>
          <p:nvPr/>
        </p:nvPicPr>
        <p:blipFill rotWithShape="1">
          <a:blip r:embed="rId3">
            <a:alphaModFix/>
          </a:blip>
          <a:srcRect b="0" l="0" r="0" t="0"/>
          <a:stretch/>
        </p:blipFill>
        <p:spPr>
          <a:xfrm>
            <a:off x="-12702" y="-25400"/>
            <a:ext cx="6147571" cy="5753100"/>
          </a:xfrm>
          <a:prstGeom prst="rect">
            <a:avLst/>
          </a:prstGeom>
          <a:noFill/>
          <a:ln>
            <a:noFill/>
          </a:ln>
        </p:spPr>
      </p:pic>
      <p:pic>
        <p:nvPicPr>
          <p:cNvPr descr=" " id="544" name="Google Shape;544;p21"/>
          <p:cNvPicPr preferRelativeResize="0"/>
          <p:nvPr/>
        </p:nvPicPr>
        <p:blipFill rotWithShape="1">
          <a:blip r:embed="rId4">
            <a:alphaModFix/>
          </a:blip>
          <a:srcRect b="0" l="0" r="0" t="0"/>
          <a:stretch/>
        </p:blipFill>
        <p:spPr>
          <a:xfrm>
            <a:off x="16829600" y="-12700"/>
            <a:ext cx="7557454" cy="5511825"/>
          </a:xfrm>
          <a:prstGeom prst="rect">
            <a:avLst/>
          </a:prstGeom>
          <a:noFill/>
          <a:ln>
            <a:noFill/>
          </a:ln>
        </p:spPr>
      </p:pic>
      <p:sp>
        <p:nvSpPr>
          <p:cNvPr id="545" name="Google Shape;54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7" name="Google Shape;547;p21"/>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48" name="Google Shape;548;p21"/>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49" name="Google Shape;549;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1"/>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52" name="Google Shape;552;p21"/>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3" name="Google Shape;553;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1"/>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56" name="Google Shape;556;p21"/>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7" name="Google Shape;557;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60" name="Google Shape;560;p21"/>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5" name="Shape 565"/>
        <p:cNvGrpSpPr/>
        <p:nvPr/>
      </p:nvGrpSpPr>
      <p:grpSpPr>
        <a:xfrm>
          <a:off x="0" y="0"/>
          <a:ext cx="0" cy="0"/>
          <a:chOff x="0" y="0"/>
          <a:chExt cx="0" cy="0"/>
        </a:xfrm>
      </p:grpSpPr>
      <p:sp>
        <p:nvSpPr>
          <p:cNvPr id="566" name="Google Shape;566;p22"/>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p22"/>
          <p:cNvPicPr preferRelativeResize="0"/>
          <p:nvPr/>
        </p:nvPicPr>
        <p:blipFill rotWithShape="1">
          <a:blip r:embed="rId3">
            <a:alphaModFix/>
          </a:blip>
          <a:srcRect b="0" l="0" r="0" t="0"/>
          <a:stretch/>
        </p:blipFill>
        <p:spPr>
          <a:xfrm>
            <a:off x="-106067" y="12203906"/>
            <a:ext cx="14139861" cy="1994917"/>
          </a:xfrm>
          <a:prstGeom prst="rect">
            <a:avLst/>
          </a:prstGeom>
          <a:noFill/>
          <a:ln>
            <a:noFill/>
          </a:ln>
        </p:spPr>
      </p:pic>
      <p:pic>
        <p:nvPicPr>
          <p:cNvPr descr=" " id="568" name="Google Shape;568;p22"/>
          <p:cNvPicPr preferRelativeResize="0"/>
          <p:nvPr/>
        </p:nvPicPr>
        <p:blipFill rotWithShape="1">
          <a:blip r:embed="rId4">
            <a:alphaModFix/>
          </a:blip>
          <a:srcRect b="0" l="0" r="0" t="0"/>
          <a:stretch/>
        </p:blipFill>
        <p:spPr>
          <a:xfrm>
            <a:off x="10148562" y="-38100"/>
            <a:ext cx="14276594" cy="6375400"/>
          </a:xfrm>
          <a:prstGeom prst="rect">
            <a:avLst/>
          </a:prstGeom>
          <a:noFill/>
          <a:ln>
            <a:noFill/>
          </a:ln>
        </p:spPr>
      </p:pic>
      <p:sp>
        <p:nvSpPr>
          <p:cNvPr id="569" name="Google Shape;569;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1" name="Google Shape;571;p22"/>
          <p:cNvSpPr/>
          <p:nvPr/>
        </p:nvSpPr>
        <p:spPr>
          <a:xfrm>
            <a:off x="6054423" y="20320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72" name="Google Shape;572;p22"/>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73" name="Google Shape;573;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p22"/>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75" name="Google Shape;575;p22"/>
          <p:cNvSpPr/>
          <p:nvPr/>
        </p:nvSpPr>
        <p:spPr>
          <a:xfrm>
            <a:off x="3035679" y="7200900"/>
            <a:ext cx="1625803" cy="1625600"/>
          </a:xfrm>
          <a:prstGeom prst="roundRect">
            <a:avLst>
              <a:gd fmla="val 781313"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77" name="Google Shape;577;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2"/>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79" name="Google Shape;579;p22"/>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80" name="Google Shape;580;p22"/>
          <p:cNvSpPr/>
          <p:nvPr/>
        </p:nvSpPr>
        <p:spPr>
          <a:xfrm>
            <a:off x="8522765" y="7200900"/>
            <a:ext cx="1625803" cy="1625600"/>
          </a:xfrm>
          <a:prstGeom prst="roundRect">
            <a:avLst>
              <a:gd fmla="val 781313"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82" name="Google Shape;582;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2"/>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84" name="Google Shape;584;p22"/>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85" name="Google Shape;585;p22"/>
          <p:cNvSpPr/>
          <p:nvPr/>
        </p:nvSpPr>
        <p:spPr>
          <a:xfrm>
            <a:off x="14009851" y="7200900"/>
            <a:ext cx="1625803" cy="1625600"/>
          </a:xfrm>
          <a:prstGeom prst="roundRect">
            <a:avLst>
              <a:gd fmla="val 781313"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87" name="Google Shape;587;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2"/>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89" name="Google Shape;589;p22"/>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90" name="Google Shape;590;p22"/>
          <p:cNvSpPr/>
          <p:nvPr/>
        </p:nvSpPr>
        <p:spPr>
          <a:xfrm>
            <a:off x="19496937" y="7200900"/>
            <a:ext cx="1625803" cy="1625600"/>
          </a:xfrm>
          <a:prstGeom prst="roundRect">
            <a:avLst>
              <a:gd fmla="val 781313" name="adj"/>
            </a:avLst>
          </a:prstGeom>
          <a:noFill/>
          <a:ln cap="flat" cmpd="sng" w="12700">
            <a:solidFill>
              <a:srgbClr val="D66B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92" name="Google Shape;592;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95" name="Google Shape;595;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6" name="Google Shape;596;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99" name="Google Shape;599;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0" name="Google Shape;600;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03" name="Google Shape;603;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4" name="Google Shape;604;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07" name="Google Shape;607;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2" name="Shape 612"/>
        <p:cNvGrpSpPr/>
        <p:nvPr/>
      </p:nvGrpSpPr>
      <p:grpSpPr>
        <a:xfrm>
          <a:off x="0" y="0"/>
          <a:ext cx="0" cy="0"/>
          <a:chOff x="0" y="0"/>
          <a:chExt cx="0" cy="0"/>
        </a:xfrm>
      </p:grpSpPr>
      <p:sp>
        <p:nvSpPr>
          <p:cNvPr id="613" name="Google Shape;613;p23"/>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23"/>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615" name="Google Shape;615;p23"/>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616" name="Google Shape;61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8" name="Google Shape;618;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619" name="Google Shape;619;p23"/>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p23"/>
          <p:cNvPicPr preferRelativeResize="0"/>
          <p:nvPr/>
        </p:nvPicPr>
        <p:blipFill rotWithShape="1">
          <a:blip r:embed="rId6">
            <a:alphaModFix/>
          </a:blip>
          <a:srcRect b="0" l="0" r="0" t="0"/>
          <a:stretch/>
        </p:blipFill>
        <p:spPr>
          <a:xfrm>
            <a:off x="3556445" y="2755900"/>
            <a:ext cx="4788498" cy="8229600"/>
          </a:xfrm>
          <a:prstGeom prst="rect">
            <a:avLst/>
          </a:prstGeom>
          <a:noFill/>
          <a:ln>
            <a:noFill/>
          </a:ln>
        </p:spPr>
      </p:pic>
      <p:sp>
        <p:nvSpPr>
          <p:cNvPr id="621" name="Google Shape;621;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24" name="Google Shape;624;p23"/>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5" name="Google Shape;625;p23"/>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p23"/>
          <p:cNvPicPr preferRelativeResize="0"/>
          <p:nvPr/>
        </p:nvPicPr>
        <p:blipFill rotWithShape="1">
          <a:blip r:embed="rId7">
            <a:alphaModFix/>
          </a:blip>
          <a:srcRect b="0" l="0" r="0" t="0"/>
          <a:stretch/>
        </p:blipFill>
        <p:spPr>
          <a:xfrm>
            <a:off x="9157845" y="2755900"/>
            <a:ext cx="4788498" cy="8229600"/>
          </a:xfrm>
          <a:prstGeom prst="rect">
            <a:avLst/>
          </a:prstGeom>
          <a:noFill/>
          <a:ln>
            <a:noFill/>
          </a:ln>
        </p:spPr>
      </p:pic>
      <p:sp>
        <p:nvSpPr>
          <p:cNvPr id="627" name="Google Shape;627;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3"/>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30" name="Google Shape;630;p23"/>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1" name="Google Shape;631;p23"/>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p23"/>
          <p:cNvPicPr preferRelativeResize="0"/>
          <p:nvPr/>
        </p:nvPicPr>
        <p:blipFill rotWithShape="1">
          <a:blip r:embed="rId8">
            <a:alphaModFix/>
          </a:blip>
          <a:srcRect b="0" l="0" r="0" t="0"/>
          <a:stretch/>
        </p:blipFill>
        <p:spPr>
          <a:xfrm>
            <a:off x="14759245" y="2755900"/>
            <a:ext cx="4788498" cy="8229600"/>
          </a:xfrm>
          <a:prstGeom prst="rect">
            <a:avLst/>
          </a:prstGeom>
          <a:noFill/>
          <a:ln>
            <a:noFill/>
          </a:ln>
        </p:spPr>
      </p:pic>
      <p:sp>
        <p:nvSpPr>
          <p:cNvPr id="633" name="Google Shape;633;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3"/>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36" name="Google Shape;636;p23"/>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1" name="Shape 641"/>
        <p:cNvGrpSpPr/>
        <p:nvPr/>
      </p:nvGrpSpPr>
      <p:grpSpPr>
        <a:xfrm>
          <a:off x="0" y="0"/>
          <a:ext cx="0" cy="0"/>
          <a:chOff x="0" y="0"/>
          <a:chExt cx="0" cy="0"/>
        </a:xfrm>
      </p:grpSpPr>
      <p:sp>
        <p:nvSpPr>
          <p:cNvPr id="642" name="Google Shape;642;p24"/>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4"/>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644" name="Google Shape;644;p24"/>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645" name="Google Shape;645;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7" name="Google Shape;647;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4"/>
          <p:cNvSpPr/>
          <p:nvPr/>
        </p:nvSpPr>
        <p:spPr>
          <a:xfrm>
            <a:off x="10173972" y="31242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4"/>
          <p:cNvPicPr preferRelativeResize="0"/>
          <p:nvPr/>
        </p:nvPicPr>
        <p:blipFill rotWithShape="1">
          <a:blip r:embed="rId6">
            <a:alphaModFix/>
          </a:blip>
          <a:srcRect b="0" l="0" r="0" t="0"/>
          <a:stretch/>
        </p:blipFill>
        <p:spPr>
          <a:xfrm>
            <a:off x="10478810" y="3467100"/>
            <a:ext cx="1117740" cy="1117600"/>
          </a:xfrm>
          <a:prstGeom prst="rect">
            <a:avLst/>
          </a:prstGeom>
          <a:noFill/>
          <a:ln>
            <a:noFill/>
          </a:ln>
        </p:spPr>
      </p:pic>
      <p:sp>
        <p:nvSpPr>
          <p:cNvPr id="650" name="Google Shape;650;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52" name="Google Shape;652;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53" name="Google Shape;653;p24"/>
          <p:cNvSpPr/>
          <p:nvPr/>
        </p:nvSpPr>
        <p:spPr>
          <a:xfrm>
            <a:off x="787498" y="54864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4"/>
          <p:cNvPicPr preferRelativeResize="0"/>
          <p:nvPr/>
        </p:nvPicPr>
        <p:blipFill rotWithShape="1">
          <a:blip r:embed="rId7">
            <a:alphaModFix/>
          </a:blip>
          <a:srcRect b="0" l="0" r="0" t="0"/>
          <a:stretch/>
        </p:blipFill>
        <p:spPr>
          <a:xfrm>
            <a:off x="1092337" y="5829300"/>
            <a:ext cx="1117740" cy="1117600"/>
          </a:xfrm>
          <a:prstGeom prst="rect">
            <a:avLst/>
          </a:prstGeom>
          <a:noFill/>
          <a:ln>
            <a:noFill/>
          </a:ln>
        </p:spPr>
      </p:pic>
      <p:sp>
        <p:nvSpPr>
          <p:cNvPr id="655" name="Google Shape;655;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57" name="Google Shape;657;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58" name="Google Shape;658;p24"/>
          <p:cNvSpPr/>
          <p:nvPr/>
        </p:nvSpPr>
        <p:spPr>
          <a:xfrm>
            <a:off x="3835879" y="78232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p24"/>
          <p:cNvPicPr preferRelativeResize="0"/>
          <p:nvPr/>
        </p:nvPicPr>
        <p:blipFill rotWithShape="1">
          <a:blip r:embed="rId8">
            <a:alphaModFix/>
          </a:blip>
          <a:srcRect b="0" l="0" r="0" t="0"/>
          <a:stretch/>
        </p:blipFill>
        <p:spPr>
          <a:xfrm>
            <a:off x="4140718" y="8166100"/>
            <a:ext cx="1117740" cy="1117600"/>
          </a:xfrm>
          <a:prstGeom prst="rect">
            <a:avLst/>
          </a:prstGeom>
          <a:noFill/>
          <a:ln>
            <a:noFill/>
          </a:ln>
        </p:spPr>
      </p:pic>
      <p:sp>
        <p:nvSpPr>
          <p:cNvPr id="660" name="Google Shape;660;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62" name="Google Shape;662;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63" name="Google Shape;663;p24"/>
          <p:cNvSpPr/>
          <p:nvPr/>
        </p:nvSpPr>
        <p:spPr>
          <a:xfrm>
            <a:off x="3835879" y="102108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p24"/>
          <p:cNvPicPr preferRelativeResize="0"/>
          <p:nvPr/>
        </p:nvPicPr>
        <p:blipFill rotWithShape="1">
          <a:blip r:embed="rId9">
            <a:alphaModFix/>
          </a:blip>
          <a:srcRect b="0" l="0" r="0" t="0"/>
          <a:stretch/>
        </p:blipFill>
        <p:spPr>
          <a:xfrm>
            <a:off x="4140718" y="10553700"/>
            <a:ext cx="1117740" cy="1117600"/>
          </a:xfrm>
          <a:prstGeom prst="rect">
            <a:avLst/>
          </a:prstGeom>
          <a:noFill/>
          <a:ln>
            <a:noFill/>
          </a:ln>
        </p:spPr>
      </p:pic>
      <p:sp>
        <p:nvSpPr>
          <p:cNvPr id="665" name="Google Shape;665;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67" name="Google Shape;667;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68" name="Google Shape;668;p24"/>
          <p:cNvSpPr/>
          <p:nvPr/>
        </p:nvSpPr>
        <p:spPr>
          <a:xfrm>
            <a:off x="15343518" y="78486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p24"/>
          <p:cNvPicPr preferRelativeResize="0"/>
          <p:nvPr/>
        </p:nvPicPr>
        <p:blipFill rotWithShape="1">
          <a:blip r:embed="rId10">
            <a:alphaModFix/>
          </a:blip>
          <a:srcRect b="0" l="0" r="0" t="0"/>
          <a:stretch/>
        </p:blipFill>
        <p:spPr>
          <a:xfrm>
            <a:off x="15648356" y="8191500"/>
            <a:ext cx="1117740" cy="1117600"/>
          </a:xfrm>
          <a:prstGeom prst="rect">
            <a:avLst/>
          </a:prstGeom>
          <a:noFill/>
          <a:ln>
            <a:noFill/>
          </a:ln>
        </p:spPr>
      </p:pic>
      <p:sp>
        <p:nvSpPr>
          <p:cNvPr id="670" name="Google Shape;670;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72" name="Google Shape;672;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73" name="Google Shape;673;p24"/>
          <p:cNvSpPr/>
          <p:nvPr/>
        </p:nvSpPr>
        <p:spPr>
          <a:xfrm>
            <a:off x="15343518" y="102108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4"/>
          <p:cNvPicPr preferRelativeResize="0"/>
          <p:nvPr/>
        </p:nvPicPr>
        <p:blipFill rotWithShape="1">
          <a:blip r:embed="rId11">
            <a:alphaModFix/>
          </a:blip>
          <a:srcRect b="0" l="0" r="0" t="0"/>
          <a:stretch/>
        </p:blipFill>
        <p:spPr>
          <a:xfrm>
            <a:off x="15648356" y="10553700"/>
            <a:ext cx="1117740" cy="1117600"/>
          </a:xfrm>
          <a:prstGeom prst="rect">
            <a:avLst/>
          </a:prstGeom>
          <a:noFill/>
          <a:ln>
            <a:noFill/>
          </a:ln>
        </p:spPr>
      </p:pic>
      <p:sp>
        <p:nvSpPr>
          <p:cNvPr id="675" name="Google Shape;675;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77" name="Google Shape;677;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78" name="Google Shape;678;p24"/>
          <p:cNvSpPr/>
          <p:nvPr/>
        </p:nvSpPr>
        <p:spPr>
          <a:xfrm>
            <a:off x="6681035" y="54864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p24"/>
          <p:cNvPicPr preferRelativeResize="0"/>
          <p:nvPr/>
        </p:nvPicPr>
        <p:blipFill rotWithShape="1">
          <a:blip r:embed="rId12">
            <a:alphaModFix/>
          </a:blip>
          <a:srcRect b="0" l="0" r="0" t="0"/>
          <a:stretch/>
        </p:blipFill>
        <p:spPr>
          <a:xfrm>
            <a:off x="6985873" y="5829300"/>
            <a:ext cx="1117740" cy="1117600"/>
          </a:xfrm>
          <a:prstGeom prst="rect">
            <a:avLst/>
          </a:prstGeom>
          <a:noFill/>
          <a:ln>
            <a:noFill/>
          </a:ln>
        </p:spPr>
      </p:pic>
      <p:sp>
        <p:nvSpPr>
          <p:cNvPr id="680" name="Google Shape;680;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82" name="Google Shape;682;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83" name="Google Shape;683;p24"/>
          <p:cNvSpPr/>
          <p:nvPr/>
        </p:nvSpPr>
        <p:spPr>
          <a:xfrm>
            <a:off x="18468108" y="54864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p24"/>
          <p:cNvPicPr preferRelativeResize="0"/>
          <p:nvPr/>
        </p:nvPicPr>
        <p:blipFill rotWithShape="1">
          <a:blip r:embed="rId13">
            <a:alphaModFix/>
          </a:blip>
          <a:srcRect b="0" l="0" r="0" t="0"/>
          <a:stretch/>
        </p:blipFill>
        <p:spPr>
          <a:xfrm>
            <a:off x="18772946" y="5829300"/>
            <a:ext cx="1117740" cy="1117600"/>
          </a:xfrm>
          <a:prstGeom prst="rect">
            <a:avLst/>
          </a:prstGeom>
          <a:noFill/>
          <a:ln>
            <a:noFill/>
          </a:ln>
        </p:spPr>
      </p:pic>
      <p:sp>
        <p:nvSpPr>
          <p:cNvPr id="685" name="Google Shape;685;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87" name="Google Shape;687;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88" name="Google Shape;688;p24"/>
          <p:cNvSpPr/>
          <p:nvPr/>
        </p:nvSpPr>
        <p:spPr>
          <a:xfrm>
            <a:off x="12574572" y="5486400"/>
            <a:ext cx="5487086" cy="1803400"/>
          </a:xfrm>
          <a:prstGeom prst="roundRect">
            <a:avLst>
              <a:gd fmla="val 7047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p24"/>
          <p:cNvPicPr preferRelativeResize="0"/>
          <p:nvPr/>
        </p:nvPicPr>
        <p:blipFill rotWithShape="1">
          <a:blip r:embed="rId14">
            <a:alphaModFix/>
          </a:blip>
          <a:srcRect b="0" l="0" r="0" t="0"/>
          <a:stretch/>
        </p:blipFill>
        <p:spPr>
          <a:xfrm>
            <a:off x="12879410" y="5829300"/>
            <a:ext cx="1117740" cy="1117600"/>
          </a:xfrm>
          <a:prstGeom prst="rect">
            <a:avLst/>
          </a:prstGeom>
          <a:noFill/>
          <a:ln>
            <a:noFill/>
          </a:ln>
        </p:spPr>
      </p:pic>
      <p:sp>
        <p:nvSpPr>
          <p:cNvPr id="690" name="Google Shape;690;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92" name="Google Shape;692;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3" name="Google Shape;693;p24"/>
          <p:cNvPicPr preferRelativeResize="0"/>
          <p:nvPr/>
        </p:nvPicPr>
        <p:blipFill rotWithShape="1">
          <a:blip r:embed="rId15">
            <a:alphaModFix/>
          </a:blip>
          <a:srcRect b="0" l="0" r="0" t="0"/>
          <a:stretch/>
        </p:blipFill>
        <p:spPr>
          <a:xfrm>
            <a:off x="3353219" y="5029200"/>
            <a:ext cx="17680610" cy="50800"/>
          </a:xfrm>
          <a:prstGeom prst="rect">
            <a:avLst/>
          </a:prstGeom>
          <a:noFill/>
          <a:ln>
            <a:noFill/>
          </a:ln>
        </p:spPr>
      </p:pic>
      <p:pic>
        <p:nvPicPr>
          <p:cNvPr descr=" " id="694" name="Google Shape;694;p24"/>
          <p:cNvPicPr preferRelativeResize="0"/>
          <p:nvPr/>
        </p:nvPicPr>
        <p:blipFill rotWithShape="1">
          <a:blip r:embed="rId16">
            <a:alphaModFix/>
          </a:blip>
          <a:srcRect b="0" l="0" r="0" t="0"/>
          <a:stretch/>
        </p:blipFill>
        <p:spPr>
          <a:xfrm>
            <a:off x="12968321" y="4927600"/>
            <a:ext cx="50806" cy="152400"/>
          </a:xfrm>
          <a:prstGeom prst="rect">
            <a:avLst/>
          </a:prstGeom>
          <a:noFill/>
          <a:ln>
            <a:noFill/>
          </a:ln>
        </p:spPr>
      </p:pic>
      <p:pic>
        <p:nvPicPr>
          <p:cNvPr descr=" " id="695" name="Google Shape;695;p24"/>
          <p:cNvPicPr preferRelativeResize="0"/>
          <p:nvPr/>
        </p:nvPicPr>
        <p:blipFill rotWithShape="1">
          <a:blip r:embed="rId17">
            <a:alphaModFix/>
          </a:blip>
          <a:srcRect b="0" l="0" r="0" t="0"/>
          <a:stretch/>
        </p:blipFill>
        <p:spPr>
          <a:xfrm>
            <a:off x="3315114" y="5080000"/>
            <a:ext cx="50806" cy="419100"/>
          </a:xfrm>
          <a:prstGeom prst="rect">
            <a:avLst/>
          </a:prstGeom>
          <a:noFill/>
          <a:ln>
            <a:noFill/>
          </a:ln>
        </p:spPr>
      </p:pic>
      <p:pic>
        <p:nvPicPr>
          <p:cNvPr descr=" " id="696" name="Google Shape;696;p24"/>
          <p:cNvPicPr preferRelativeResize="0"/>
          <p:nvPr/>
        </p:nvPicPr>
        <p:blipFill rotWithShape="1">
          <a:blip r:embed="rId17">
            <a:alphaModFix/>
          </a:blip>
          <a:srcRect b="0" l="0" r="0" t="0"/>
          <a:stretch/>
        </p:blipFill>
        <p:spPr>
          <a:xfrm>
            <a:off x="9475384" y="5080000"/>
            <a:ext cx="50806" cy="419100"/>
          </a:xfrm>
          <a:prstGeom prst="rect">
            <a:avLst/>
          </a:prstGeom>
          <a:noFill/>
          <a:ln>
            <a:noFill/>
          </a:ln>
        </p:spPr>
      </p:pic>
      <p:pic>
        <p:nvPicPr>
          <p:cNvPr descr=" " id="697" name="Google Shape;697;p24"/>
          <p:cNvPicPr preferRelativeResize="0"/>
          <p:nvPr/>
        </p:nvPicPr>
        <p:blipFill rotWithShape="1">
          <a:blip r:embed="rId17">
            <a:alphaModFix/>
          </a:blip>
          <a:srcRect b="0" l="0" r="0" t="0"/>
          <a:stretch/>
        </p:blipFill>
        <p:spPr>
          <a:xfrm>
            <a:off x="15368921" y="5080000"/>
            <a:ext cx="50806" cy="419100"/>
          </a:xfrm>
          <a:prstGeom prst="rect">
            <a:avLst/>
          </a:prstGeom>
          <a:noFill/>
          <a:ln>
            <a:noFill/>
          </a:ln>
        </p:spPr>
      </p:pic>
      <p:pic>
        <p:nvPicPr>
          <p:cNvPr descr=" " id="698" name="Google Shape;698;p24"/>
          <p:cNvPicPr preferRelativeResize="0"/>
          <p:nvPr/>
        </p:nvPicPr>
        <p:blipFill rotWithShape="1">
          <a:blip r:embed="rId17">
            <a:alphaModFix/>
          </a:blip>
          <a:srcRect b="0" l="0" r="0" t="0"/>
          <a:stretch/>
        </p:blipFill>
        <p:spPr>
          <a:xfrm>
            <a:off x="20983023" y="5080000"/>
            <a:ext cx="50806" cy="419100"/>
          </a:xfrm>
          <a:prstGeom prst="rect">
            <a:avLst/>
          </a:prstGeom>
          <a:noFill/>
          <a:ln>
            <a:noFill/>
          </a:ln>
        </p:spPr>
      </p:pic>
      <p:pic>
        <p:nvPicPr>
          <p:cNvPr descr=" " id="699" name="Google Shape;699;p24"/>
          <p:cNvPicPr preferRelativeResize="0"/>
          <p:nvPr/>
        </p:nvPicPr>
        <p:blipFill rotWithShape="1">
          <a:blip r:embed="rId18">
            <a:alphaModFix/>
          </a:blip>
          <a:srcRect b="0" l="0" r="0" t="0"/>
          <a:stretch/>
        </p:blipFill>
        <p:spPr>
          <a:xfrm>
            <a:off x="9475384" y="6896100"/>
            <a:ext cx="50806" cy="4165600"/>
          </a:xfrm>
          <a:prstGeom prst="rect">
            <a:avLst/>
          </a:prstGeom>
          <a:noFill/>
          <a:ln>
            <a:noFill/>
          </a:ln>
        </p:spPr>
      </p:pic>
      <p:pic>
        <p:nvPicPr>
          <p:cNvPr descr=" " id="700" name="Google Shape;700;p24"/>
          <p:cNvPicPr preferRelativeResize="0"/>
          <p:nvPr/>
        </p:nvPicPr>
        <p:blipFill rotWithShape="1">
          <a:blip r:embed="rId19">
            <a:alphaModFix/>
          </a:blip>
          <a:srcRect b="0" l="0" r="0" t="0"/>
          <a:stretch/>
        </p:blipFill>
        <p:spPr>
          <a:xfrm>
            <a:off x="9322965" y="8547100"/>
            <a:ext cx="203225" cy="50800"/>
          </a:xfrm>
          <a:prstGeom prst="rect">
            <a:avLst/>
          </a:prstGeom>
          <a:noFill/>
          <a:ln>
            <a:noFill/>
          </a:ln>
        </p:spPr>
      </p:pic>
      <p:pic>
        <p:nvPicPr>
          <p:cNvPr descr=" " id="701" name="Google Shape;701;p24"/>
          <p:cNvPicPr preferRelativeResize="0"/>
          <p:nvPr/>
        </p:nvPicPr>
        <p:blipFill rotWithShape="1">
          <a:blip r:embed="rId19">
            <a:alphaModFix/>
          </a:blip>
          <a:srcRect b="0" l="0" r="0" t="0"/>
          <a:stretch/>
        </p:blipFill>
        <p:spPr>
          <a:xfrm>
            <a:off x="20830603" y="8547100"/>
            <a:ext cx="203225" cy="50800"/>
          </a:xfrm>
          <a:prstGeom prst="rect">
            <a:avLst/>
          </a:prstGeom>
          <a:noFill/>
          <a:ln>
            <a:noFill/>
          </a:ln>
        </p:spPr>
      </p:pic>
      <p:pic>
        <p:nvPicPr>
          <p:cNvPr descr=" " id="702" name="Google Shape;702;p24"/>
          <p:cNvPicPr preferRelativeResize="0"/>
          <p:nvPr/>
        </p:nvPicPr>
        <p:blipFill rotWithShape="1">
          <a:blip r:embed="rId19">
            <a:alphaModFix/>
          </a:blip>
          <a:srcRect b="0" l="0" r="0" t="0"/>
          <a:stretch/>
        </p:blipFill>
        <p:spPr>
          <a:xfrm>
            <a:off x="9322965" y="11010900"/>
            <a:ext cx="203225" cy="50800"/>
          </a:xfrm>
          <a:prstGeom prst="rect">
            <a:avLst/>
          </a:prstGeom>
          <a:noFill/>
          <a:ln>
            <a:noFill/>
          </a:ln>
        </p:spPr>
      </p:pic>
      <p:pic>
        <p:nvPicPr>
          <p:cNvPr descr=" " id="703" name="Google Shape;703;p24"/>
          <p:cNvPicPr preferRelativeResize="0"/>
          <p:nvPr/>
        </p:nvPicPr>
        <p:blipFill rotWithShape="1">
          <a:blip r:embed="rId19">
            <a:alphaModFix/>
          </a:blip>
          <a:srcRect b="0" l="0" r="0" t="0"/>
          <a:stretch/>
        </p:blipFill>
        <p:spPr>
          <a:xfrm>
            <a:off x="20830603" y="11010900"/>
            <a:ext cx="203225" cy="50800"/>
          </a:xfrm>
          <a:prstGeom prst="rect">
            <a:avLst/>
          </a:prstGeom>
          <a:noFill/>
          <a:ln>
            <a:noFill/>
          </a:ln>
        </p:spPr>
      </p:pic>
      <p:pic>
        <p:nvPicPr>
          <p:cNvPr descr=" " id="704" name="Google Shape;704;p24"/>
          <p:cNvPicPr preferRelativeResize="0"/>
          <p:nvPr/>
        </p:nvPicPr>
        <p:blipFill rotWithShape="1">
          <a:blip r:embed="rId20">
            <a:alphaModFix/>
          </a:blip>
          <a:srcRect b="0" l="0" r="0" t="0"/>
          <a:stretch/>
        </p:blipFill>
        <p:spPr>
          <a:xfrm>
            <a:off x="20983023" y="7035800"/>
            <a:ext cx="50806" cy="4025900"/>
          </a:xfrm>
          <a:prstGeom prst="rect">
            <a:avLst/>
          </a:prstGeom>
          <a:noFill/>
          <a:ln>
            <a:noFill/>
          </a:ln>
        </p:spPr>
      </p:pic>
      <p:sp>
        <p:nvSpPr>
          <p:cNvPr id="705" name="Google Shape;705;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6" name="Google Shape;706;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5D7D6"/>
        </a:solidFill>
      </p:bgPr>
    </p:bg>
    <p:spTree>
      <p:nvGrpSpPr>
        <p:cNvPr id="711" name="Shape 711"/>
        <p:cNvGrpSpPr/>
        <p:nvPr/>
      </p:nvGrpSpPr>
      <p:grpSpPr>
        <a:xfrm>
          <a:off x="0" y="0"/>
          <a:ext cx="0" cy="0"/>
          <a:chOff x="0" y="0"/>
          <a:chExt cx="0" cy="0"/>
        </a:xfrm>
      </p:grpSpPr>
      <p:pic>
        <p:nvPicPr>
          <p:cNvPr descr=" " id="712" name="Google Shape;712;p25"/>
          <p:cNvPicPr preferRelativeResize="0"/>
          <p:nvPr/>
        </p:nvPicPr>
        <p:blipFill rotWithShape="1">
          <a:blip r:embed="rId3">
            <a:alphaModFix/>
          </a:blip>
          <a:srcRect b="0" l="0" r="0" t="0"/>
          <a:stretch/>
        </p:blipFill>
        <p:spPr>
          <a:xfrm>
            <a:off x="2476810" y="-901700"/>
            <a:ext cx="24387048" cy="18046700"/>
          </a:xfrm>
          <a:prstGeom prst="rect">
            <a:avLst/>
          </a:prstGeom>
          <a:noFill/>
          <a:ln>
            <a:noFill/>
          </a:ln>
        </p:spPr>
      </p:pic>
      <p:sp>
        <p:nvSpPr>
          <p:cNvPr id="713" name="Google Shape;713;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p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15" name="Google Shape;715;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6" name="Google Shape;716;p25"/>
          <p:cNvPicPr preferRelativeResize="0"/>
          <p:nvPr/>
        </p:nvPicPr>
        <p:blipFill rotWithShape="1">
          <a:blip r:embed="rId6">
            <a:alphaModFix/>
          </a:blip>
          <a:srcRect b="0" l="0" r="0" t="0"/>
          <a:stretch/>
        </p:blipFill>
        <p:spPr>
          <a:xfrm>
            <a:off x="-475849" y="551667"/>
            <a:ext cx="13584805" cy="12998128"/>
          </a:xfrm>
          <a:prstGeom prst="rect">
            <a:avLst/>
          </a:prstGeom>
          <a:noFill/>
          <a:ln>
            <a:noFill/>
          </a:ln>
        </p:spPr>
      </p:pic>
      <p:pic>
        <p:nvPicPr>
          <p:cNvPr descr=" " id="717" name="Google Shape;717;p25"/>
          <p:cNvPicPr preferRelativeResize="0"/>
          <p:nvPr/>
        </p:nvPicPr>
        <p:blipFill rotWithShape="1">
          <a:blip r:embed="rId7">
            <a:alphaModFix/>
          </a:blip>
          <a:srcRect b="0" l="0" r="0" t="0"/>
          <a:stretch/>
        </p:blipFill>
        <p:spPr>
          <a:xfrm>
            <a:off x="8237572" y="9475465"/>
            <a:ext cx="959243" cy="908893"/>
          </a:xfrm>
          <a:prstGeom prst="rect">
            <a:avLst/>
          </a:prstGeom>
          <a:noFill/>
          <a:ln>
            <a:noFill/>
          </a:ln>
        </p:spPr>
      </p:pic>
      <p:sp>
        <p:nvSpPr>
          <p:cNvPr id="718" name="Google Shape;718;p25"/>
          <p:cNvSpPr/>
          <p:nvPr/>
        </p:nvSpPr>
        <p:spPr>
          <a:xfrm>
            <a:off x="9195949" y="1981200"/>
            <a:ext cx="12053807"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5"/>
          <p:cNvSpPr/>
          <p:nvPr/>
        </p:nvSpPr>
        <p:spPr>
          <a:xfrm>
            <a:off x="10008851" y="2794000"/>
            <a:ext cx="1076671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20" name="Google Shape;720;p25"/>
          <p:cNvSpPr/>
          <p:nvPr/>
        </p:nvSpPr>
        <p:spPr>
          <a:xfrm>
            <a:off x="10008851" y="64516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721" name="Google Shape;721;p25"/>
          <p:cNvPicPr preferRelativeResize="0"/>
          <p:nvPr/>
        </p:nvPicPr>
        <p:blipFill rotWithShape="1">
          <a:blip r:embed="rId8">
            <a:alphaModFix/>
          </a:blip>
          <a:srcRect b="0" l="0" r="0" t="0"/>
          <a:stretch/>
        </p:blipFill>
        <p:spPr>
          <a:xfrm>
            <a:off x="645984" y="551684"/>
            <a:ext cx="12614613" cy="10878325"/>
          </a:xfrm>
          <a:prstGeom prst="rect">
            <a:avLst/>
          </a:prstGeom>
          <a:noFill/>
          <a:ln>
            <a:noFill/>
          </a:ln>
        </p:spPr>
      </p:pic>
      <p:pic>
        <p:nvPicPr>
          <p:cNvPr descr=" " id="722" name="Google Shape;722;p25"/>
          <p:cNvPicPr preferRelativeResize="0"/>
          <p:nvPr/>
        </p:nvPicPr>
        <p:blipFill rotWithShape="1">
          <a:blip r:embed="rId9">
            <a:alphaModFix/>
          </a:blip>
          <a:srcRect b="0" l="0" r="0" t="0"/>
          <a:stretch/>
        </p:blipFill>
        <p:spPr>
          <a:xfrm>
            <a:off x="645982" y="2540000"/>
            <a:ext cx="8916514" cy="8375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 name="Shape 43"/>
        <p:cNvGrpSpPr/>
        <p:nvPr/>
      </p:nvGrpSpPr>
      <p:grpSpPr>
        <a:xfrm>
          <a:off x="0" y="0"/>
          <a:ext cx="0" cy="0"/>
          <a:chOff x="0" y="0"/>
          <a:chExt cx="0" cy="0"/>
        </a:xfrm>
      </p:grpSpPr>
      <p:sp>
        <p:nvSpPr>
          <p:cNvPr id="44" name="Google Shape;44;p3"/>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p3"/>
          <p:cNvPicPr preferRelativeResize="0"/>
          <p:nvPr/>
        </p:nvPicPr>
        <p:blipFill rotWithShape="1">
          <a:blip r:embed="rId3">
            <a:alphaModFix/>
          </a:blip>
          <a:srcRect b="0" l="0" r="0" t="0"/>
          <a:stretch/>
        </p:blipFill>
        <p:spPr>
          <a:xfrm>
            <a:off x="-12702" y="-25403"/>
            <a:ext cx="6147571" cy="5753103"/>
          </a:xfrm>
          <a:prstGeom prst="rect">
            <a:avLst/>
          </a:prstGeom>
          <a:noFill/>
          <a:ln>
            <a:noFill/>
          </a:ln>
        </p:spPr>
      </p:pic>
      <p:pic>
        <p:nvPicPr>
          <p:cNvPr descr=" " id="46" name="Google Shape;46;p3"/>
          <p:cNvPicPr preferRelativeResize="0"/>
          <p:nvPr/>
        </p:nvPicPr>
        <p:blipFill rotWithShape="1">
          <a:blip r:embed="rId4">
            <a:alphaModFix/>
          </a:blip>
          <a:srcRect b="0" l="0" r="0" t="0"/>
          <a:stretch/>
        </p:blipFill>
        <p:spPr>
          <a:xfrm>
            <a:off x="16829600" y="-12703"/>
            <a:ext cx="7557454" cy="5511825"/>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 name="Google Shape;49;p3"/>
          <p:cNvPicPr preferRelativeResize="0"/>
          <p:nvPr/>
        </p:nvPicPr>
        <p:blipFill rotWithShape="1">
          <a:blip r:embed="rId6">
            <a:alphaModFix/>
          </a:blip>
          <a:srcRect b="0" l="0" r="0" t="0"/>
          <a:stretch/>
        </p:blipFill>
        <p:spPr>
          <a:xfrm>
            <a:off x="0" y="3162300"/>
            <a:ext cx="8560870" cy="7810500"/>
          </a:xfrm>
          <a:prstGeom prst="rect">
            <a:avLst/>
          </a:prstGeom>
          <a:noFill/>
          <a:ln>
            <a:noFill/>
          </a:ln>
        </p:spPr>
      </p:pic>
      <p:sp>
        <p:nvSpPr>
          <p:cNvPr id="50" name="Google Shape;50;p3"/>
          <p:cNvSpPr/>
          <p:nvPr/>
        </p:nvSpPr>
        <p:spPr>
          <a:xfrm>
            <a:off x="9246756" y="7493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9183248" y="3733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9183248" y="3733800"/>
            <a:ext cx="1625803" cy="1625600"/>
          </a:xfrm>
          <a:prstGeom prst="roundRect">
            <a:avLst>
              <a:gd fmla="val 781313" name="adj"/>
            </a:avLst>
          </a:prstGeom>
          <a:solidFill>
            <a:srgbClr val="D66B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576997" y="39878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1012276" y="3733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1012276" y="3733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1012276" y="4749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16651781" y="3733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6651781" y="3733800"/>
            <a:ext cx="1625803" cy="16256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6988373" y="39878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8480810" y="3733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8480810" y="3733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8480810" y="4749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9183248" y="6718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9183248" y="6718300"/>
            <a:ext cx="1625803" cy="16256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507138" y="69723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1012276" y="6718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1012276" y="6718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1012276" y="7734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6651781" y="6718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6651781" y="6718300"/>
            <a:ext cx="1625803" cy="1625600"/>
          </a:xfrm>
          <a:prstGeom prst="roundRect">
            <a:avLst>
              <a:gd fmla="val 781313" name="adj"/>
            </a:avLst>
          </a:prstGeom>
          <a:solidFill>
            <a:srgbClr val="D66B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6956619" y="69723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8480810" y="6718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8480810" y="6718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8480810" y="7734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9183248" y="9702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183248" y="9702800"/>
            <a:ext cx="1625803" cy="1625600"/>
          </a:xfrm>
          <a:prstGeom prst="roundRect">
            <a:avLst>
              <a:gd fmla="val 781313" name="adj"/>
            </a:avLst>
          </a:prstGeom>
          <a:solidFill>
            <a:srgbClr val="D66B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494437" y="99568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1012276" y="9702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1012276" y="9702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1012276" y="10718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6651781" y="9702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6651781" y="9702800"/>
            <a:ext cx="1625803" cy="16256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6969321" y="99568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8480810" y="9702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8480810" y="9702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8480810" y="10718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sp>
        <p:nvSpPr>
          <p:cNvPr id="92" name="Google Shape;92;p4"/>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4"/>
          <p:cNvPicPr preferRelativeResize="0"/>
          <p:nvPr/>
        </p:nvPicPr>
        <p:blipFill rotWithShape="1">
          <a:blip r:embed="rId3">
            <a:alphaModFix/>
          </a:blip>
          <a:srcRect b="0" l="0" r="0" t="0"/>
          <a:stretch/>
        </p:blipFill>
        <p:spPr>
          <a:xfrm>
            <a:off x="-106067" y="12203888"/>
            <a:ext cx="14139861" cy="1994917"/>
          </a:xfrm>
          <a:prstGeom prst="rect">
            <a:avLst/>
          </a:prstGeom>
          <a:noFill/>
          <a:ln>
            <a:noFill/>
          </a:ln>
        </p:spPr>
      </p:pic>
      <p:pic>
        <p:nvPicPr>
          <p:cNvPr descr=" " id="94" name="Google Shape;94;p4"/>
          <p:cNvPicPr preferRelativeResize="0"/>
          <p:nvPr/>
        </p:nvPicPr>
        <p:blipFill rotWithShape="1">
          <a:blip r:embed="rId4">
            <a:alphaModFix/>
          </a:blip>
          <a:srcRect b="0" l="0" r="0" t="0"/>
          <a:stretch/>
        </p:blipFill>
        <p:spPr>
          <a:xfrm>
            <a:off x="10148562" y="-38103"/>
            <a:ext cx="14276594" cy="6375406"/>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sp>
        <p:nvSpPr>
          <p:cNvPr id="105" name="Google Shape;105;p5"/>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3">
            <a:alphaModFix/>
          </a:blip>
          <a:srcRect b="0" l="0" r="0" t="0"/>
          <a:stretch/>
        </p:blipFill>
        <p:spPr>
          <a:xfrm>
            <a:off x="20665480" y="4991100"/>
            <a:ext cx="3696171" cy="8153406"/>
          </a:xfrm>
          <a:prstGeom prst="rect">
            <a:avLst/>
          </a:prstGeom>
          <a:noFill/>
          <a:ln>
            <a:noFill/>
          </a:ln>
        </p:spPr>
      </p:pic>
      <p:pic>
        <p:nvPicPr>
          <p:cNvPr descr=" " id="107" name="Google Shape;107;p5"/>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108" name="Google Shape;10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0" name="Google Shape;110;p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11" name="Google Shape;111;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5"/>
          <p:cNvPicPr preferRelativeResize="0"/>
          <p:nvPr/>
        </p:nvPicPr>
        <p:blipFill rotWithShape="1">
          <a:blip r:embed="rId7">
            <a:alphaModFix/>
          </a:blip>
          <a:srcRect b="0" l="0" r="0" t="0"/>
          <a:stretch/>
        </p:blipFill>
        <p:spPr>
          <a:xfrm>
            <a:off x="13057232" y="3689666"/>
            <a:ext cx="1625803" cy="1586867"/>
          </a:xfrm>
          <a:prstGeom prst="rect">
            <a:avLst/>
          </a:prstGeom>
          <a:noFill/>
          <a:ln>
            <a:noFill/>
          </a:ln>
        </p:spPr>
      </p:pic>
      <p:sp>
        <p:nvSpPr>
          <p:cNvPr id="113" name="Google Shape;113;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8">
            <a:alphaModFix/>
          </a:blip>
          <a:srcRect b="0" l="0" r="0" t="0"/>
          <a:stretch/>
        </p:blipFill>
        <p:spPr>
          <a:xfrm>
            <a:off x="13057232" y="7729531"/>
            <a:ext cx="1625803" cy="1812944"/>
          </a:xfrm>
          <a:prstGeom prst="rect">
            <a:avLst/>
          </a:prstGeom>
          <a:noFill/>
          <a:ln>
            <a:noFill/>
          </a:ln>
        </p:spPr>
      </p:pic>
      <p:sp>
        <p:nvSpPr>
          <p:cNvPr id="118" name="Google Shape;118;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sp>
        <p:nvSpPr>
          <p:cNvPr id="126" name="Google Shape;126;p6"/>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6"/>
          <p:cNvPicPr preferRelativeResize="0"/>
          <p:nvPr/>
        </p:nvPicPr>
        <p:blipFill rotWithShape="1">
          <a:blip r:embed="rId3">
            <a:alphaModFix/>
          </a:blip>
          <a:srcRect b="0" l="0" r="0" t="0"/>
          <a:stretch/>
        </p:blipFill>
        <p:spPr>
          <a:xfrm>
            <a:off x="-12702" y="-25400"/>
            <a:ext cx="6147571" cy="5753100"/>
          </a:xfrm>
          <a:prstGeom prst="rect">
            <a:avLst/>
          </a:prstGeom>
          <a:noFill/>
          <a:ln>
            <a:noFill/>
          </a:ln>
        </p:spPr>
      </p:pic>
      <p:pic>
        <p:nvPicPr>
          <p:cNvPr descr=" " id="128" name="Google Shape;128;p6"/>
          <p:cNvPicPr preferRelativeResize="0"/>
          <p:nvPr/>
        </p:nvPicPr>
        <p:blipFill rotWithShape="1">
          <a:blip r:embed="rId4">
            <a:alphaModFix/>
          </a:blip>
          <a:srcRect b="0" l="0" r="0" t="0"/>
          <a:stretch/>
        </p:blipFill>
        <p:spPr>
          <a:xfrm>
            <a:off x="16829600" y="-12706"/>
            <a:ext cx="7557454" cy="5511831"/>
          </a:xfrm>
          <a:prstGeom prst="rect">
            <a:avLst/>
          </a:prstGeom>
          <a:noFill/>
          <a:ln>
            <a:noFill/>
          </a:ln>
        </p:spPr>
      </p:pic>
      <p:sp>
        <p:nvSpPr>
          <p:cNvPr id="129" name="Google Shape;12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1" name="Google Shape;131;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6"/>
          <p:cNvPicPr preferRelativeResize="0"/>
          <p:nvPr/>
        </p:nvPicPr>
        <p:blipFill rotWithShape="1">
          <a:blip r:embed="rId6">
            <a:alphaModFix/>
          </a:blip>
          <a:srcRect b="0" l="0" r="0" t="0"/>
          <a:stretch/>
        </p:blipFill>
        <p:spPr>
          <a:xfrm>
            <a:off x="6792701" y="1384300"/>
            <a:ext cx="1631097" cy="1625594"/>
          </a:xfrm>
          <a:prstGeom prst="rect">
            <a:avLst/>
          </a:prstGeom>
          <a:noFill/>
          <a:ln>
            <a:noFill/>
          </a:ln>
        </p:spPr>
      </p:pic>
      <p:sp>
        <p:nvSpPr>
          <p:cNvPr id="133" name="Google Shape;133;p6"/>
          <p:cNvSpPr/>
          <p:nvPr/>
        </p:nvSpPr>
        <p:spPr>
          <a:xfrm>
            <a:off x="4832954" y="3619494"/>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
          <p:cNvSpPr/>
          <p:nvPr/>
        </p:nvSpPr>
        <p:spPr>
          <a:xfrm>
            <a:off x="4832954" y="3619494"/>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p6"/>
          <p:cNvSpPr/>
          <p:nvPr/>
        </p:nvSpPr>
        <p:spPr>
          <a:xfrm>
            <a:off x="3543743" y="5143494"/>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3476001" y="5143494"/>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7" name="Google Shape;137;p6"/>
          <p:cNvPicPr preferRelativeResize="0"/>
          <p:nvPr/>
        </p:nvPicPr>
        <p:blipFill rotWithShape="1">
          <a:blip r:embed="rId7">
            <a:alphaModFix/>
          </a:blip>
          <a:srcRect b="0" l="0" r="0" t="0"/>
          <a:stretch/>
        </p:blipFill>
        <p:spPr>
          <a:xfrm>
            <a:off x="3543743" y="7581894"/>
            <a:ext cx="8129016" cy="5016506"/>
          </a:xfrm>
          <a:prstGeom prst="rect">
            <a:avLst/>
          </a:prstGeom>
          <a:noFill/>
          <a:ln>
            <a:noFill/>
          </a:ln>
        </p:spPr>
      </p:pic>
      <p:sp>
        <p:nvSpPr>
          <p:cNvPr id="138" name="Google Shape;138;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6"/>
          <p:cNvPicPr preferRelativeResize="0"/>
          <p:nvPr/>
        </p:nvPicPr>
        <p:blipFill rotWithShape="1">
          <a:blip r:embed="rId8">
            <a:alphaModFix/>
          </a:blip>
          <a:srcRect b="0" l="0" r="0" t="0"/>
          <a:stretch/>
        </p:blipFill>
        <p:spPr>
          <a:xfrm>
            <a:off x="16194605" y="1384300"/>
            <a:ext cx="1066769" cy="1625606"/>
          </a:xfrm>
          <a:prstGeom prst="rect">
            <a:avLst/>
          </a:prstGeom>
          <a:noFill/>
          <a:ln>
            <a:noFill/>
          </a:ln>
        </p:spPr>
      </p:pic>
      <p:sp>
        <p:nvSpPr>
          <p:cNvPr id="140" name="Google Shape;140;p6"/>
          <p:cNvSpPr/>
          <p:nvPr/>
        </p:nvSpPr>
        <p:spPr>
          <a:xfrm>
            <a:off x="14282935" y="3619506"/>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14282935" y="3619506"/>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2" name="Google Shape;142;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4" name="Google Shape;144;p6"/>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9" name="Shape 149"/>
        <p:cNvGrpSpPr/>
        <p:nvPr/>
      </p:nvGrpSpPr>
      <p:grpSpPr>
        <a:xfrm>
          <a:off x="0" y="0"/>
          <a:ext cx="0" cy="0"/>
          <a:chOff x="0" y="0"/>
          <a:chExt cx="0" cy="0"/>
        </a:xfrm>
      </p:grpSpPr>
      <p:sp>
        <p:nvSpPr>
          <p:cNvPr id="150" name="Google Shape;150;p7"/>
          <p:cNvSpPr/>
          <p:nvPr/>
        </p:nvSpPr>
        <p:spPr>
          <a:xfrm>
            <a:off x="0" y="0"/>
            <a:ext cx="24387048" cy="13716000"/>
          </a:xfrm>
          <a:prstGeom prst="rect">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p7"/>
          <p:cNvPicPr preferRelativeResize="0"/>
          <p:nvPr/>
        </p:nvPicPr>
        <p:blipFill rotWithShape="1">
          <a:blip r:embed="rId3">
            <a:alphaModFix/>
          </a:blip>
          <a:srcRect b="0" l="0" r="0" t="0"/>
          <a:stretch/>
        </p:blipFill>
        <p:spPr>
          <a:xfrm>
            <a:off x="482660" y="-901706"/>
            <a:ext cx="22570727" cy="16713231"/>
          </a:xfrm>
          <a:prstGeom prst="rect">
            <a:avLst/>
          </a:prstGeom>
          <a:noFill/>
          <a:ln>
            <a:noFill/>
          </a:ln>
        </p:spPr>
      </p:pic>
      <p:pic>
        <p:nvPicPr>
          <p:cNvPr descr=" " id="152" name="Google Shape;152;p7"/>
          <p:cNvPicPr preferRelativeResize="0"/>
          <p:nvPr/>
        </p:nvPicPr>
        <p:blipFill rotWithShape="1">
          <a:blip r:embed="rId4">
            <a:alphaModFix/>
          </a:blip>
          <a:srcRect b="0" l="0" r="0" t="0"/>
          <a:stretch/>
        </p:blipFill>
        <p:spPr>
          <a:xfrm>
            <a:off x="3556445" y="-596900"/>
            <a:ext cx="17286861" cy="14909800"/>
          </a:xfrm>
          <a:prstGeom prst="rect">
            <a:avLst/>
          </a:prstGeom>
          <a:noFill/>
          <a:ln>
            <a:noFill/>
          </a:ln>
        </p:spPr>
      </p:pic>
      <p:pic>
        <p:nvPicPr>
          <p:cNvPr descr=" " id="153" name="Google Shape;153;p7"/>
          <p:cNvPicPr preferRelativeResize="0"/>
          <p:nvPr/>
        </p:nvPicPr>
        <p:blipFill rotWithShape="1">
          <a:blip r:embed="rId5">
            <a:alphaModFix/>
          </a:blip>
          <a:srcRect b="0" l="0" r="0" t="0"/>
          <a:stretch/>
        </p:blipFill>
        <p:spPr>
          <a:xfrm>
            <a:off x="2603825" y="3009912"/>
            <a:ext cx="11939495" cy="14135088"/>
          </a:xfrm>
          <a:prstGeom prst="rect">
            <a:avLst/>
          </a:prstGeom>
          <a:noFill/>
          <a:ln>
            <a:noFill/>
          </a:ln>
        </p:spPr>
      </p:pic>
      <p:sp>
        <p:nvSpPr>
          <p:cNvPr id="154" name="Google Shape;15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6" name="Google Shape;156;p7"/>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57" name="Google Shape;157;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4" name="Shape 164"/>
        <p:cNvGrpSpPr/>
        <p:nvPr/>
      </p:nvGrpSpPr>
      <p:grpSpPr>
        <a:xfrm>
          <a:off x="0" y="0"/>
          <a:ext cx="0" cy="0"/>
          <a:chOff x="0" y="0"/>
          <a:chExt cx="0" cy="0"/>
        </a:xfrm>
      </p:grpSpPr>
      <p:sp>
        <p:nvSpPr>
          <p:cNvPr id="165" name="Google Shape;165;p8"/>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8"/>
          <p:cNvPicPr preferRelativeResize="0"/>
          <p:nvPr/>
        </p:nvPicPr>
        <p:blipFill rotWithShape="1">
          <a:blip r:embed="rId3">
            <a:alphaModFix/>
          </a:blip>
          <a:srcRect b="0" l="0" r="0" t="0"/>
          <a:stretch/>
        </p:blipFill>
        <p:spPr>
          <a:xfrm>
            <a:off x="-106067" y="12203894"/>
            <a:ext cx="14139861" cy="1994917"/>
          </a:xfrm>
          <a:prstGeom prst="rect">
            <a:avLst/>
          </a:prstGeom>
          <a:noFill/>
          <a:ln>
            <a:noFill/>
          </a:ln>
        </p:spPr>
      </p:pic>
      <p:pic>
        <p:nvPicPr>
          <p:cNvPr descr=" " id="167" name="Google Shape;167;p8"/>
          <p:cNvPicPr preferRelativeResize="0"/>
          <p:nvPr/>
        </p:nvPicPr>
        <p:blipFill rotWithShape="1">
          <a:blip r:embed="rId4">
            <a:alphaModFix/>
          </a:blip>
          <a:srcRect b="0" l="0" r="0" t="0"/>
          <a:stretch/>
        </p:blipFill>
        <p:spPr>
          <a:xfrm>
            <a:off x="10148562" y="-38100"/>
            <a:ext cx="14276594" cy="6375400"/>
          </a:xfrm>
          <a:prstGeom prst="rect">
            <a:avLst/>
          </a:prstGeom>
          <a:noFill/>
          <a:ln>
            <a:noFill/>
          </a:ln>
        </p:spPr>
      </p:pic>
      <p:sp>
        <p:nvSpPr>
          <p:cNvPr id="168" name="Google Shape;16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p8"/>
          <p:cNvPicPr preferRelativeResize="0"/>
          <p:nvPr/>
        </p:nvPicPr>
        <p:blipFill rotWithShape="1">
          <a:blip r:embed="rId6">
            <a:alphaModFix/>
          </a:blip>
          <a:srcRect b="0" l="0" r="0" t="0"/>
          <a:stretch/>
        </p:blipFill>
        <p:spPr>
          <a:xfrm>
            <a:off x="9780222" y="14840744"/>
            <a:ext cx="1371771" cy="1295400"/>
          </a:xfrm>
          <a:prstGeom prst="rect">
            <a:avLst/>
          </a:prstGeom>
          <a:noFill/>
          <a:ln>
            <a:noFill/>
          </a:ln>
        </p:spPr>
      </p:pic>
      <p:sp>
        <p:nvSpPr>
          <p:cNvPr id="171" name="Google Shape;171;p8"/>
          <p:cNvSpPr/>
          <p:nvPr/>
        </p:nvSpPr>
        <p:spPr>
          <a:xfrm>
            <a:off x="15127591" y="3454400"/>
            <a:ext cx="688426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15127591" y="3454400"/>
            <a:ext cx="7087486"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p8"/>
          <p:cNvSpPr/>
          <p:nvPr/>
        </p:nvSpPr>
        <p:spPr>
          <a:xfrm>
            <a:off x="15127591" y="5588000"/>
            <a:ext cx="701974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p8"/>
          <p:cNvSpPr/>
          <p:nvPr/>
        </p:nvSpPr>
        <p:spPr>
          <a:xfrm>
            <a:off x="15127591" y="7581900"/>
            <a:ext cx="688426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15127591" y="7581900"/>
            <a:ext cx="7087486"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p8"/>
          <p:cNvSpPr/>
          <p:nvPr/>
        </p:nvSpPr>
        <p:spPr>
          <a:xfrm>
            <a:off x="15127591" y="9715500"/>
            <a:ext cx="701974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7" name="Google Shape;177;p8"/>
          <p:cNvPicPr preferRelativeResize="0"/>
          <p:nvPr/>
        </p:nvPicPr>
        <p:blipFill rotWithShape="1">
          <a:blip r:embed="rId7">
            <a:alphaModFix/>
          </a:blip>
          <a:srcRect b="0" l="0" r="0" t="0"/>
          <a:stretch/>
        </p:blipFill>
        <p:spPr>
          <a:xfrm>
            <a:off x="609676" y="876300"/>
            <a:ext cx="12803203" cy="11542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2" name="Shape 182"/>
        <p:cNvGrpSpPr/>
        <p:nvPr/>
      </p:nvGrpSpPr>
      <p:grpSpPr>
        <a:xfrm>
          <a:off x="0" y="0"/>
          <a:ext cx="0" cy="0"/>
          <a:chOff x="0" y="0"/>
          <a:chExt cx="0" cy="0"/>
        </a:xfrm>
      </p:grpSpPr>
      <p:sp>
        <p:nvSpPr>
          <p:cNvPr id="183" name="Google Shape;183;p9"/>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9"/>
          <p:cNvPicPr preferRelativeResize="0"/>
          <p:nvPr/>
        </p:nvPicPr>
        <p:blipFill rotWithShape="1">
          <a:blip r:embed="rId3">
            <a:alphaModFix/>
          </a:blip>
          <a:srcRect b="0" l="0" r="0" t="0"/>
          <a:stretch/>
        </p:blipFill>
        <p:spPr>
          <a:xfrm>
            <a:off x="20665480" y="4991100"/>
            <a:ext cx="3696171" cy="8153400"/>
          </a:xfrm>
          <a:prstGeom prst="rect">
            <a:avLst/>
          </a:prstGeom>
          <a:noFill/>
          <a:ln>
            <a:noFill/>
          </a:ln>
        </p:spPr>
      </p:pic>
      <p:pic>
        <p:nvPicPr>
          <p:cNvPr descr=" " id="185" name="Google Shape;185;p9"/>
          <p:cNvPicPr preferRelativeResize="0"/>
          <p:nvPr/>
        </p:nvPicPr>
        <p:blipFill rotWithShape="1">
          <a:blip r:embed="rId4">
            <a:alphaModFix/>
          </a:blip>
          <a:srcRect b="0" l="0" r="0" t="0"/>
          <a:stretch/>
        </p:blipFill>
        <p:spPr>
          <a:xfrm>
            <a:off x="-25409" y="-25400"/>
            <a:ext cx="8510070" cy="3949700"/>
          </a:xfrm>
          <a:prstGeom prst="rect">
            <a:avLst/>
          </a:prstGeom>
          <a:noFill/>
          <a:ln>
            <a:noFill/>
          </a:ln>
        </p:spPr>
      </p:pic>
      <p:sp>
        <p:nvSpPr>
          <p:cNvPr id="186" name="Google Shape;186;p9"/>
          <p:cNvSpPr/>
          <p:nvPr/>
        </p:nvSpPr>
        <p:spPr>
          <a:xfrm>
            <a:off x="2091528" y="1257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87" name="Google Shape;187;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2146568" y="4025900"/>
            <a:ext cx="8205226" cy="8204200"/>
          </a:xfrm>
          <a:prstGeom prst="ellipse">
            <a:avLst/>
          </a:prstGeom>
          <a:solidFill>
            <a:srgbClr val="D66B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3175397" y="5918200"/>
            <a:ext cx="6160270" cy="6159500"/>
          </a:xfrm>
          <a:prstGeom prst="ellipse">
            <a:avLst/>
          </a:prstGeom>
          <a:solidFill>
            <a:srgbClr val="C5D7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92" name="Google Shape;192;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6B54"/>
              </a:buClr>
              <a:buSzPts val="4800"/>
              <a:buFont typeface="Poppins"/>
              <a:buNone/>
            </a:pPr>
            <a:r>
              <a:rPr b="1" i="0" lang="en-US" sz="4800" u="none" cap="none" strike="noStrike">
                <a:solidFill>
                  <a:srgbClr val="D66B54"/>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94" name="Google Shape;19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2638080" y="35941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6">
            <a:alphaModFix/>
          </a:blip>
          <a:srcRect b="0" l="0" r="0" t="0"/>
          <a:stretch/>
        </p:blipFill>
        <p:spPr>
          <a:xfrm>
            <a:off x="12638080" y="3594100"/>
            <a:ext cx="1016127" cy="1016000"/>
          </a:xfrm>
          <a:prstGeom prst="rect">
            <a:avLst/>
          </a:prstGeom>
          <a:noFill/>
          <a:ln>
            <a:noFill/>
          </a:ln>
        </p:spPr>
      </p:pic>
      <p:pic>
        <p:nvPicPr>
          <p:cNvPr descr=" " id="199" name="Google Shape;199;p9"/>
          <p:cNvPicPr preferRelativeResize="0"/>
          <p:nvPr/>
        </p:nvPicPr>
        <p:blipFill rotWithShape="1">
          <a:blip r:embed="rId7">
            <a:alphaModFix/>
          </a:blip>
          <a:srcRect b="0" l="0" r="0" t="0"/>
          <a:stretch/>
        </p:blipFill>
        <p:spPr>
          <a:xfrm>
            <a:off x="12799826" y="3689350"/>
            <a:ext cx="693626" cy="825537"/>
          </a:xfrm>
          <a:prstGeom prst="rect">
            <a:avLst/>
          </a:prstGeom>
          <a:noFill/>
          <a:ln>
            <a:noFill/>
          </a:ln>
        </p:spPr>
      </p:pic>
      <p:sp>
        <p:nvSpPr>
          <p:cNvPr id="200" name="Google Shape;200;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12638080" y="6946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6">
            <a:alphaModFix/>
          </a:blip>
          <a:srcRect b="0" l="0" r="0" t="0"/>
          <a:stretch/>
        </p:blipFill>
        <p:spPr>
          <a:xfrm>
            <a:off x="12638080" y="6946900"/>
            <a:ext cx="1016127" cy="1016000"/>
          </a:xfrm>
          <a:prstGeom prst="rect">
            <a:avLst/>
          </a:prstGeom>
          <a:noFill/>
          <a:ln>
            <a:noFill/>
          </a:ln>
        </p:spPr>
      </p:pic>
      <p:pic>
        <p:nvPicPr>
          <p:cNvPr descr=" " id="205" name="Google Shape;205;p9"/>
          <p:cNvPicPr preferRelativeResize="0"/>
          <p:nvPr/>
        </p:nvPicPr>
        <p:blipFill rotWithShape="1">
          <a:blip r:embed="rId8">
            <a:alphaModFix/>
          </a:blip>
          <a:srcRect b="0" l="0" r="0" t="0"/>
          <a:stretch/>
        </p:blipFill>
        <p:spPr>
          <a:xfrm>
            <a:off x="12733341" y="7089775"/>
            <a:ext cx="777972" cy="762000"/>
          </a:xfrm>
          <a:prstGeom prst="rect">
            <a:avLst/>
          </a:prstGeom>
          <a:noFill/>
          <a:ln>
            <a:noFill/>
          </a:ln>
        </p:spPr>
      </p:pic>
      <p:sp>
        <p:nvSpPr>
          <p:cNvPr id="206" name="Google Shape;206;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8" name="Google Shape;208;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12638080" y="10299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9"/>
          <p:cNvPicPr preferRelativeResize="0"/>
          <p:nvPr/>
        </p:nvPicPr>
        <p:blipFill rotWithShape="1">
          <a:blip r:embed="rId6">
            <a:alphaModFix/>
          </a:blip>
          <a:srcRect b="0" l="0" r="0" t="0"/>
          <a:stretch/>
        </p:blipFill>
        <p:spPr>
          <a:xfrm>
            <a:off x="12638080" y="10299700"/>
            <a:ext cx="1016127" cy="1016000"/>
          </a:xfrm>
          <a:prstGeom prst="rect">
            <a:avLst/>
          </a:prstGeom>
          <a:noFill/>
          <a:ln>
            <a:noFill/>
          </a:ln>
        </p:spPr>
      </p:pic>
      <p:pic>
        <p:nvPicPr>
          <p:cNvPr descr=" " id="211" name="Google Shape;211;p9"/>
          <p:cNvPicPr preferRelativeResize="0"/>
          <p:nvPr/>
        </p:nvPicPr>
        <p:blipFill rotWithShape="1">
          <a:blip r:embed="rId9">
            <a:alphaModFix/>
          </a:blip>
          <a:srcRect b="0" l="0" r="0" t="0"/>
          <a:stretch/>
        </p:blipFill>
        <p:spPr>
          <a:xfrm>
            <a:off x="12780972" y="10442575"/>
            <a:ext cx="730341" cy="730250"/>
          </a:xfrm>
          <a:prstGeom prst="rect">
            <a:avLst/>
          </a:prstGeom>
          <a:noFill/>
          <a:ln>
            <a:noFill/>
          </a:ln>
        </p:spPr>
      </p:pic>
      <p:sp>
        <p:nvSpPr>
          <p:cNvPr id="212" name="Google Shape;212;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2024-01-05T05:34:44Z</dcterms:created>
  <dc:creator>PptxGenJS</dc:creator>
</cp:coreProperties>
</file>