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y="10287000" cx="18288000"/>
  <p:notesSz cx="10287000" cy="18288000"/>
  <p:embeddedFontLst>
    <p:embeddedFont>
      <p:font typeface="Poppins"/>
      <p:regular r:id="rId30"/>
      <p:bold r:id="rId31"/>
      <p:italic r:id="rId32"/>
      <p:boldItalic r:id="rId33"/>
    </p:embeddedFont>
    <p:embeddedFont>
      <p:font typeface="Inter"/>
      <p:regular r:id="rId34"/>
      <p:bold r:id="rId35"/>
      <p:italic r:id="rId36"/>
      <p:boldItalic r:id="rId37"/>
    </p:embeddedFont>
    <p:embeddedFont>
      <p:font typeface="Lato"/>
      <p:regular r:id="rId38"/>
      <p:bold r:id="rId39"/>
      <p:italic r:id="rId40"/>
      <p:boldItalic r:id="rId41"/>
    </p:embeddedFont>
    <p:embeddedFont>
      <p:font typeface="Montserrat"/>
      <p:regular r:id="rId42"/>
      <p:bold r:id="rId43"/>
      <p:italic r:id="rId44"/>
      <p:boldItalic r:id="rId45"/>
    </p:embeddedFont>
    <p:embeddedFont>
      <p:font typeface="Poppins SemiBold"/>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iYsGkaYcd5MozFKVoMhurbVyU3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italic.fntdata"/><Relationship Id="rId42" Type="http://schemas.openxmlformats.org/officeDocument/2006/relationships/font" Target="fonts/Montserrat-regular.fntdata"/><Relationship Id="rId41" Type="http://schemas.openxmlformats.org/officeDocument/2006/relationships/font" Target="fonts/Lato-boldItalic.fntdata"/><Relationship Id="rId44" Type="http://schemas.openxmlformats.org/officeDocument/2006/relationships/font" Target="fonts/Montserrat-italic.fntdata"/><Relationship Id="rId43" Type="http://schemas.openxmlformats.org/officeDocument/2006/relationships/font" Target="fonts/Montserrat-bold.fntdata"/><Relationship Id="rId46" Type="http://schemas.openxmlformats.org/officeDocument/2006/relationships/font" Target="fonts/PoppinsSemiBold-regular.fntdata"/><Relationship Id="rId45" Type="http://schemas.openxmlformats.org/officeDocument/2006/relationships/font" Target="fonts/Montserrat-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Poppins-bold.fntdata"/><Relationship Id="rId30" Type="http://schemas.openxmlformats.org/officeDocument/2006/relationships/font" Target="fonts/Poppins-regular.fntdata"/><Relationship Id="rId33" Type="http://schemas.openxmlformats.org/officeDocument/2006/relationships/font" Target="fonts/Poppins-boldItalic.fntdata"/><Relationship Id="rId32" Type="http://schemas.openxmlformats.org/officeDocument/2006/relationships/font" Target="fonts/Poppins-italic.fntdata"/><Relationship Id="rId35" Type="http://schemas.openxmlformats.org/officeDocument/2006/relationships/font" Target="fonts/Inter-bold.fntdata"/><Relationship Id="rId34" Type="http://schemas.openxmlformats.org/officeDocument/2006/relationships/font" Target="fonts/Inter-regular.fntdata"/><Relationship Id="rId37" Type="http://schemas.openxmlformats.org/officeDocument/2006/relationships/font" Target="fonts/Inter-boldItalic.fntdata"/><Relationship Id="rId36" Type="http://schemas.openxmlformats.org/officeDocument/2006/relationships/font" Target="fonts/Inter-italic.fntdata"/><Relationship Id="rId39" Type="http://schemas.openxmlformats.org/officeDocument/2006/relationships/font" Target="fonts/Lato-bold.fntdata"/><Relationship Id="rId38" Type="http://schemas.openxmlformats.org/officeDocument/2006/relationships/font" Target="fonts/Lato-regular.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 name="Shape 28"/>
        <p:cNvGrpSpPr/>
        <p:nvPr/>
      </p:nvGrpSpPr>
      <p:grpSpPr>
        <a:xfrm>
          <a:off x="0" y="0"/>
          <a:ext cx="0" cy="0"/>
          <a:chOff x="0" y="0"/>
          <a:chExt cx="0" cy="0"/>
        </a:xfrm>
      </p:grpSpPr>
      <p:sp>
        <p:nvSpPr>
          <p:cNvPr id="29" name="Google Shape;2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 name="Google Shape;3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 name="Google Shape;3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 name="Shape 44"/>
        <p:cNvGrpSpPr/>
        <p:nvPr/>
      </p:nvGrpSpPr>
      <p:grpSpPr>
        <a:xfrm>
          <a:off x="0" y="0"/>
          <a:ext cx="0" cy="0"/>
          <a:chOff x="0" y="0"/>
          <a:chExt cx="0" cy="0"/>
        </a:xfrm>
      </p:grpSpPr>
      <p:sp>
        <p:nvSpPr>
          <p:cNvPr id="45" name="Google Shape;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 name="Google Shape;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 name="Google Shape;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 name="Google Shape;11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 name="Google Shape;17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1" name="Google Shape;25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8" name="Google Shape;31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6" name="Google Shape;33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7" name="Google Shape;33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7" name="Google Shape;35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2" name="Google Shape;442;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3" name="Google Shape;443;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1" name="Google Shape;46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1" name="Google Shape;491;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4" name="Google Shape;544;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3" name="Google Shape;58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1" name="Google Shape;61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4" name="Google Shape;674;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11.png"/><Relationship Id="rId8"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9.png"/><Relationship Id="rId6" Type="http://schemas.openxmlformats.org/officeDocument/2006/relationships/image" Target="../media/image20.png"/><Relationship Id="rId7"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png"/><Relationship Id="rId6"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50.png"/><Relationship Id="rId7" Type="http://schemas.openxmlformats.org/officeDocument/2006/relationships/image" Target="../media/image24.png"/><Relationship Id="rId8"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21.png"/><Relationship Id="rId9" Type="http://schemas.openxmlformats.org/officeDocument/2006/relationships/image" Target="../media/image44.png"/><Relationship Id="rId5" Type="http://schemas.openxmlformats.org/officeDocument/2006/relationships/image" Target="../media/image2.png"/><Relationship Id="rId6" Type="http://schemas.openxmlformats.org/officeDocument/2006/relationships/image" Target="../media/image19.png"/><Relationship Id="rId7" Type="http://schemas.openxmlformats.org/officeDocument/2006/relationships/image" Target="../media/image36.png"/><Relationship Id="rId8" Type="http://schemas.openxmlformats.org/officeDocument/2006/relationships/image" Target="../media/image3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9.png"/><Relationship Id="rId6" Type="http://schemas.openxmlformats.org/officeDocument/2006/relationships/image" Target="../media/image2.png"/><Relationship Id="rId7"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2.png"/><Relationship Id="rId6" Type="http://schemas.openxmlformats.org/officeDocument/2006/relationships/image" Target="../media/image38.png"/><Relationship Id="rId7"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96.png"/><Relationship Id="rId7" Type="http://schemas.openxmlformats.org/officeDocument/2006/relationships/image" Target="../media/image43.png"/><Relationship Id="rId8" Type="http://schemas.openxmlformats.org/officeDocument/2006/relationships/image" Target="../media/image4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png"/><Relationship Id="rId6" Type="http://schemas.openxmlformats.org/officeDocument/2006/relationships/image" Target="../media/image49.png"/><Relationship Id="rId7" Type="http://schemas.openxmlformats.org/officeDocument/2006/relationships/image" Target="../media/image51.png"/><Relationship Id="rId8" Type="http://schemas.openxmlformats.org/officeDocument/2006/relationships/image" Target="../media/image48.png"/></Relationships>
</file>

<file path=ppt/slides/_rels/slide11.xml.rels><?xml version="1.0" encoding="UTF-8" standalone="yes"?><Relationships xmlns="http://schemas.openxmlformats.org/package/2006/relationships"><Relationship Id="rId11" Type="http://schemas.openxmlformats.org/officeDocument/2006/relationships/image" Target="../media/image97.png"/><Relationship Id="rId10" Type="http://schemas.openxmlformats.org/officeDocument/2006/relationships/image" Target="../media/image55.png"/><Relationship Id="rId13" Type="http://schemas.openxmlformats.org/officeDocument/2006/relationships/image" Target="../media/image59.png"/><Relationship Id="rId12" Type="http://schemas.openxmlformats.org/officeDocument/2006/relationships/image" Target="../media/image57.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62.png"/><Relationship Id="rId5" Type="http://schemas.openxmlformats.org/officeDocument/2006/relationships/image" Target="../media/image2.png"/><Relationship Id="rId6" Type="http://schemas.openxmlformats.org/officeDocument/2006/relationships/image" Target="../media/image63.png"/><Relationship Id="rId7" Type="http://schemas.openxmlformats.org/officeDocument/2006/relationships/image" Target="../media/image56.png"/><Relationship Id="rId8" Type="http://schemas.openxmlformats.org/officeDocument/2006/relationships/image" Target="../media/image60.png"/></Relationships>
</file>

<file path=ppt/slides/_rels/slide12.xml.rels><?xml version="1.0" encoding="UTF-8" standalone="yes"?><Relationships xmlns="http://schemas.openxmlformats.org/package/2006/relationships"><Relationship Id="rId10" Type="http://schemas.openxmlformats.org/officeDocument/2006/relationships/image" Target="../media/image85.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2.png"/><Relationship Id="rId5" Type="http://schemas.openxmlformats.org/officeDocument/2006/relationships/image" Target="../media/image68.png"/><Relationship Id="rId6" Type="http://schemas.openxmlformats.org/officeDocument/2006/relationships/image" Target="../media/image115.png"/><Relationship Id="rId7" Type="http://schemas.openxmlformats.org/officeDocument/2006/relationships/image" Target="../media/image69.png"/><Relationship Id="rId8"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16.png"/><Relationship Id="rId5" Type="http://schemas.openxmlformats.org/officeDocument/2006/relationships/image" Target="../media/image9.png"/><Relationship Id="rId6" Type="http://schemas.openxmlformats.org/officeDocument/2006/relationships/image" Target="../media/image2.png"/><Relationship Id="rId7" Type="http://schemas.openxmlformats.org/officeDocument/2006/relationships/image" Target="../media/image7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png"/><Relationship Id="rId6" Type="http://schemas.openxmlformats.org/officeDocument/2006/relationships/image" Target="../media/image79.png"/></Relationships>
</file>

<file path=ppt/slides/_rels/slide15.xml.rels><?xml version="1.0" encoding="UTF-8" standalone="yes"?><Relationships xmlns="http://schemas.openxmlformats.org/package/2006/relationships"><Relationship Id="rId11" Type="http://schemas.openxmlformats.org/officeDocument/2006/relationships/image" Target="../media/image93.png"/><Relationship Id="rId10" Type="http://schemas.openxmlformats.org/officeDocument/2006/relationships/image" Target="../media/image95.png"/><Relationship Id="rId13" Type="http://schemas.openxmlformats.org/officeDocument/2006/relationships/image" Target="../media/image91.png"/><Relationship Id="rId12" Type="http://schemas.openxmlformats.org/officeDocument/2006/relationships/image" Target="../media/image92.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13.png"/><Relationship Id="rId9" Type="http://schemas.openxmlformats.org/officeDocument/2006/relationships/image" Target="../media/image90.png"/><Relationship Id="rId15" Type="http://schemas.openxmlformats.org/officeDocument/2006/relationships/image" Target="../media/image157.png"/><Relationship Id="rId14" Type="http://schemas.openxmlformats.org/officeDocument/2006/relationships/image" Target="../media/image101.png"/><Relationship Id="rId16" Type="http://schemas.openxmlformats.org/officeDocument/2006/relationships/image" Target="../media/image108.png"/><Relationship Id="rId5" Type="http://schemas.openxmlformats.org/officeDocument/2006/relationships/image" Target="../media/image2.png"/><Relationship Id="rId6" Type="http://schemas.openxmlformats.org/officeDocument/2006/relationships/image" Target="../media/image118.png"/><Relationship Id="rId7" Type="http://schemas.openxmlformats.org/officeDocument/2006/relationships/image" Target="../media/image84.png"/><Relationship Id="rId8" Type="http://schemas.openxmlformats.org/officeDocument/2006/relationships/image" Target="../media/image9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39.png"/><Relationship Id="rId7" Type="http://schemas.openxmlformats.org/officeDocument/2006/relationships/image" Target="../media/image1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png"/><Relationship Id="rId6" Type="http://schemas.openxmlformats.org/officeDocument/2006/relationships/image" Target="../media/image145.png"/><Relationship Id="rId7" Type="http://schemas.openxmlformats.org/officeDocument/2006/relationships/image" Target="../media/image1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2.png"/><Relationship Id="rId6" Type="http://schemas.openxmlformats.org/officeDocument/2006/relationships/image" Target="../media/image142.png"/><Relationship Id="rId7" Type="http://schemas.openxmlformats.org/officeDocument/2006/relationships/image" Target="../media/image16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4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5.png"/><Relationship Id="rId4" Type="http://schemas.openxmlformats.org/officeDocument/2006/relationships/image" Target="../media/image21.png"/><Relationship Id="rId5" Type="http://schemas.openxmlformats.org/officeDocument/2006/relationships/image" Target="../media/image2.png"/><Relationship Id="rId6" Type="http://schemas.openxmlformats.org/officeDocument/2006/relationships/image" Target="../media/image1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13.png"/><Relationship Id="rId5"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44.png"/><Relationship Id="rId7" Type="http://schemas.openxmlformats.org/officeDocument/2006/relationships/image" Target="../media/image158.png"/><Relationship Id="rId8" Type="http://schemas.openxmlformats.org/officeDocument/2006/relationships/image" Target="../media/image161.png"/></Relationships>
</file>

<file path=ppt/slides/_rels/slide24.xml.rels><?xml version="1.0" encoding="UTF-8" standalone="yes"?><Relationships xmlns="http://schemas.openxmlformats.org/package/2006/relationships"><Relationship Id="rId11" Type="http://schemas.openxmlformats.org/officeDocument/2006/relationships/image" Target="../media/image162.png"/><Relationship Id="rId10" Type="http://schemas.openxmlformats.org/officeDocument/2006/relationships/image" Target="../media/image166.png"/><Relationship Id="rId13" Type="http://schemas.openxmlformats.org/officeDocument/2006/relationships/image" Target="../media/image160.png"/><Relationship Id="rId12" Type="http://schemas.openxmlformats.org/officeDocument/2006/relationships/image" Target="../media/image150.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png"/><Relationship Id="rId4" Type="http://schemas.openxmlformats.org/officeDocument/2006/relationships/image" Target="../media/image3.png"/><Relationship Id="rId9" Type="http://schemas.openxmlformats.org/officeDocument/2006/relationships/image" Target="../media/image147.png"/><Relationship Id="rId15" Type="http://schemas.openxmlformats.org/officeDocument/2006/relationships/hyperlink" Target="https://eatemp.com/powerpoint-org-chart-template/" TargetMode="External"/><Relationship Id="rId14" Type="http://schemas.openxmlformats.org/officeDocument/2006/relationships/image" Target="../media/image152.png"/><Relationship Id="rId5" Type="http://schemas.openxmlformats.org/officeDocument/2006/relationships/image" Target="../media/image2.png"/><Relationship Id="rId6" Type="http://schemas.openxmlformats.org/officeDocument/2006/relationships/image" Target="../media/image151.png"/><Relationship Id="rId7" Type="http://schemas.openxmlformats.org/officeDocument/2006/relationships/image" Target="../media/image165.png"/><Relationship Id="rId8" Type="http://schemas.openxmlformats.org/officeDocument/2006/relationships/image" Target="../media/image164.png"/></Relationships>
</file>

<file path=ppt/slides/_rels/slide25.xml.rels><?xml version="1.0" encoding="UTF-8" standalone="yes"?><Relationships xmlns="http://schemas.openxmlformats.org/package/2006/relationships"><Relationship Id="rId11" Type="http://schemas.openxmlformats.org/officeDocument/2006/relationships/image" Target="../media/image154.png"/><Relationship Id="rId10" Type="http://schemas.openxmlformats.org/officeDocument/2006/relationships/image" Target="../media/image149.png"/><Relationship Id="rId13" Type="http://schemas.openxmlformats.org/officeDocument/2006/relationships/image" Target="../media/image156.png"/><Relationship Id="rId12" Type="http://schemas.openxmlformats.org/officeDocument/2006/relationships/image" Target="../media/image155.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16.png"/><Relationship Id="rId9" Type="http://schemas.openxmlformats.org/officeDocument/2006/relationships/image" Target="../media/image148.png"/><Relationship Id="rId14" Type="http://schemas.openxmlformats.org/officeDocument/2006/relationships/image" Target="../media/image159.png"/><Relationship Id="rId5" Type="http://schemas.openxmlformats.org/officeDocument/2006/relationships/image" Target="../media/image9.png"/><Relationship Id="rId6" Type="http://schemas.openxmlformats.org/officeDocument/2006/relationships/image" Target="../media/image153.png"/><Relationship Id="rId7" Type="http://schemas.openxmlformats.org/officeDocument/2006/relationships/image" Target="../media/image2.png"/><Relationship Id="rId8" Type="http://schemas.openxmlformats.org/officeDocument/2006/relationships/hyperlink" Target="https://unsplash.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grpSp>
        <p:nvGrpSpPr>
          <p:cNvPr id="16" name="Google Shape;16;p1"/>
          <p:cNvGrpSpPr/>
          <p:nvPr/>
        </p:nvGrpSpPr>
        <p:grpSpPr>
          <a:xfrm>
            <a:off x="-19052" y="-19050"/>
            <a:ext cx="18307052" cy="10306050"/>
            <a:chOff x="-19052" y="-19050"/>
            <a:chExt cx="18307052" cy="10306050"/>
          </a:xfrm>
        </p:grpSpPr>
        <p:sp>
          <p:nvSpPr>
            <p:cNvPr id="17" name="Google Shape;17;p1"/>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 name="Google Shape;18;p1"/>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19" name="Google Shape;19;p1"/>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sp>
        <p:nvSpPr>
          <p:cNvPr id="20" name="Google Shape;20;p1"/>
          <p:cNvSpPr/>
          <p:nvPr/>
        </p:nvSpPr>
        <p:spPr>
          <a:xfrm>
            <a:off x="2133600" y="1095375"/>
            <a:ext cx="1444752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Emotional Intelligence</a:t>
            </a:r>
            <a:endParaRPr b="0" i="0" sz="9600" u="none" cap="none" strike="noStrike">
              <a:solidFill>
                <a:schemeClr val="dk1"/>
              </a:solidFill>
              <a:latin typeface="Calibri"/>
              <a:ea typeface="Calibri"/>
              <a:cs typeface="Calibri"/>
              <a:sym typeface="Calibri"/>
            </a:endParaRPr>
          </a:p>
        </p:txBody>
      </p:sp>
      <p:sp>
        <p:nvSpPr>
          <p:cNvPr id="21" name="Google Shape;21;p1"/>
          <p:cNvSpPr/>
          <p:nvPr/>
        </p:nvSpPr>
        <p:spPr>
          <a:xfrm>
            <a:off x="4229100" y="428625"/>
            <a:ext cx="9938385" cy="112776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78DAF"/>
              </a:buClr>
              <a:buSzPts val="4800"/>
              <a:buFont typeface="Poppins SemiBold"/>
              <a:buNone/>
            </a:pPr>
            <a:r>
              <a:rPr b="0" i="0" lang="en-US" sz="4800" u="none" cap="none" strike="noStrike">
                <a:solidFill>
                  <a:srgbClr val="878DAF"/>
                </a:solidFill>
                <a:latin typeface="Poppins SemiBold"/>
                <a:ea typeface="Poppins SemiBold"/>
                <a:cs typeface="Poppins SemiBold"/>
                <a:sym typeface="Poppins SemiBold"/>
              </a:rPr>
              <a:t>FREE PRESENTATION TEMPLATE</a:t>
            </a:r>
            <a:endParaRPr b="0" i="0" sz="4800" u="none" cap="none" strike="noStrike">
              <a:solidFill>
                <a:schemeClr val="dk1"/>
              </a:solidFill>
              <a:latin typeface="Calibri"/>
              <a:ea typeface="Calibri"/>
              <a:cs typeface="Calibri"/>
              <a:sym typeface="Calibri"/>
            </a:endParaRPr>
          </a:p>
        </p:txBody>
      </p:sp>
      <p:grpSp>
        <p:nvGrpSpPr>
          <p:cNvPr id="22" name="Google Shape;22;p1"/>
          <p:cNvGrpSpPr/>
          <p:nvPr/>
        </p:nvGrpSpPr>
        <p:grpSpPr>
          <a:xfrm>
            <a:off x="17640300" y="7994854"/>
            <a:ext cx="596695" cy="2063546"/>
            <a:chOff x="17640300" y="7994855"/>
            <a:chExt cx="596695" cy="2063546"/>
          </a:xfrm>
        </p:grpSpPr>
        <p:pic>
          <p:nvPicPr>
            <p:cNvPr descr="preencoded.png" id="23" name="Google Shape;23;p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4" name="Google Shape;24;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5" name="Google Shape;25;p1"/>
          <p:cNvPicPr preferRelativeResize="0"/>
          <p:nvPr/>
        </p:nvPicPr>
        <p:blipFill rotWithShape="1">
          <a:blip r:embed="rId6">
            <a:alphaModFix/>
          </a:blip>
          <a:srcRect b="0" l="0" r="0" t="0"/>
          <a:stretch/>
        </p:blipFill>
        <p:spPr>
          <a:xfrm>
            <a:off x="-1152527" y="8923809"/>
            <a:ext cx="20050130" cy="798581"/>
          </a:xfrm>
          <a:prstGeom prst="rect">
            <a:avLst/>
          </a:prstGeom>
          <a:noFill/>
          <a:ln>
            <a:noFill/>
          </a:ln>
        </p:spPr>
      </p:pic>
      <p:pic>
        <p:nvPicPr>
          <p:cNvPr descr="preencoded.png" id="26" name="Google Shape;26;p1"/>
          <p:cNvPicPr preferRelativeResize="0"/>
          <p:nvPr/>
        </p:nvPicPr>
        <p:blipFill rotWithShape="1">
          <a:blip r:embed="rId7">
            <a:alphaModFix/>
          </a:blip>
          <a:srcRect b="0" l="0" r="0" t="0"/>
          <a:stretch/>
        </p:blipFill>
        <p:spPr>
          <a:xfrm>
            <a:off x="2241796" y="3952875"/>
            <a:ext cx="787563" cy="746312"/>
          </a:xfrm>
          <a:prstGeom prst="rect">
            <a:avLst/>
          </a:prstGeom>
          <a:noFill/>
          <a:ln>
            <a:noFill/>
          </a:ln>
        </p:spPr>
      </p:pic>
      <p:pic>
        <p:nvPicPr>
          <p:cNvPr descr="preencoded.png" id="27" name="Google Shape;27;p1"/>
          <p:cNvPicPr preferRelativeResize="0"/>
          <p:nvPr/>
        </p:nvPicPr>
        <p:blipFill rotWithShape="1">
          <a:blip r:embed="rId8">
            <a:alphaModFix/>
          </a:blip>
          <a:srcRect b="0" l="0" r="0" t="0"/>
          <a:stretch/>
        </p:blipFill>
        <p:spPr>
          <a:xfrm>
            <a:off x="4143375" y="2857500"/>
            <a:ext cx="9458325" cy="6848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 name="Shape 32"/>
        <p:cNvGrpSpPr/>
        <p:nvPr/>
      </p:nvGrpSpPr>
      <p:grpSpPr>
        <a:xfrm>
          <a:off x="0" y="0"/>
          <a:ext cx="0" cy="0"/>
          <a:chOff x="0" y="0"/>
          <a:chExt cx="0" cy="0"/>
        </a:xfrm>
      </p:grpSpPr>
      <p:grpSp>
        <p:nvGrpSpPr>
          <p:cNvPr id="33" name="Google Shape;33;p2"/>
          <p:cNvGrpSpPr/>
          <p:nvPr/>
        </p:nvGrpSpPr>
        <p:grpSpPr>
          <a:xfrm>
            <a:off x="0" y="-676285"/>
            <a:ext cx="18288000" cy="13535029"/>
            <a:chOff x="0" y="-676285"/>
            <a:chExt cx="18288000" cy="13535029"/>
          </a:xfrm>
        </p:grpSpPr>
        <p:sp>
          <p:nvSpPr>
            <p:cNvPr id="34" name="Google Shape;34;p2"/>
            <p:cNvSpPr/>
            <p:nvPr/>
          </p:nvSpPr>
          <p:spPr>
            <a:xfrm>
              <a:off x="0" y="0"/>
              <a:ext cx="18288000" cy="102870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5" name="Google Shape;35;p2"/>
            <p:cNvPicPr preferRelativeResize="0"/>
            <p:nvPr/>
          </p:nvPicPr>
          <p:blipFill rotWithShape="1">
            <a:blip r:embed="rId3">
              <a:alphaModFix/>
            </a:blip>
            <a:srcRect b="0" l="0" r="0" t="0"/>
            <a:stretch/>
          </p:blipFill>
          <p:spPr>
            <a:xfrm>
              <a:off x="361948" y="-676285"/>
              <a:ext cx="16925930" cy="12534921"/>
            </a:xfrm>
            <a:prstGeom prst="rect">
              <a:avLst/>
            </a:prstGeom>
            <a:noFill/>
            <a:ln>
              <a:noFill/>
            </a:ln>
          </p:spPr>
        </p:pic>
        <p:pic>
          <p:nvPicPr>
            <p:cNvPr descr="preencoded.png" id="36" name="Google Shape;36;p2"/>
            <p:cNvPicPr preferRelativeResize="0"/>
            <p:nvPr/>
          </p:nvPicPr>
          <p:blipFill rotWithShape="1">
            <a:blip r:embed="rId4">
              <a:alphaModFix/>
            </a:blip>
            <a:srcRect b="0" l="0" r="0" t="0"/>
            <a:stretch/>
          </p:blipFill>
          <p:spPr>
            <a:xfrm>
              <a:off x="2667000" y="-447676"/>
              <a:ext cx="12963525" cy="11182351"/>
            </a:xfrm>
            <a:prstGeom prst="rect">
              <a:avLst/>
            </a:prstGeom>
            <a:noFill/>
            <a:ln>
              <a:noFill/>
            </a:ln>
          </p:spPr>
        </p:pic>
        <p:pic>
          <p:nvPicPr>
            <p:cNvPr descr="preencoded.png" id="37" name="Google Shape;37;p2"/>
            <p:cNvPicPr preferRelativeResize="0"/>
            <p:nvPr/>
          </p:nvPicPr>
          <p:blipFill rotWithShape="1">
            <a:blip r:embed="rId5">
              <a:alphaModFix/>
            </a:blip>
            <a:srcRect b="0" l="0" r="0" t="0"/>
            <a:stretch/>
          </p:blipFill>
          <p:spPr>
            <a:xfrm>
              <a:off x="1952623" y="2257431"/>
              <a:ext cx="8953503" cy="10601313"/>
            </a:xfrm>
            <a:prstGeom prst="rect">
              <a:avLst/>
            </a:prstGeom>
            <a:noFill/>
            <a:ln>
              <a:noFill/>
            </a:ln>
          </p:spPr>
        </p:pic>
      </p:grpSp>
      <p:sp>
        <p:nvSpPr>
          <p:cNvPr id="38" name="Google Shape;38;p2"/>
          <p:cNvSpPr/>
          <p:nvPr/>
        </p:nvSpPr>
        <p:spPr>
          <a:xfrm>
            <a:off x="3653790" y="3295650"/>
            <a:ext cx="6379845" cy="22555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Welcome</a:t>
            </a:r>
            <a:endParaRPr b="0" i="0" sz="9600" u="none" cap="none" strike="noStrike">
              <a:solidFill>
                <a:schemeClr val="dk1"/>
              </a:solidFill>
              <a:latin typeface="Calibri"/>
              <a:ea typeface="Calibri"/>
              <a:cs typeface="Calibri"/>
              <a:sym typeface="Calibri"/>
            </a:endParaRPr>
          </a:p>
        </p:txBody>
      </p:sp>
      <p:sp>
        <p:nvSpPr>
          <p:cNvPr id="39" name="Google Shape;39;p2"/>
          <p:cNvSpPr/>
          <p:nvPr/>
        </p:nvSpPr>
        <p:spPr>
          <a:xfrm>
            <a:off x="3769995" y="5191125"/>
            <a:ext cx="6137910" cy="3307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0" name="Google Shape;40;p2"/>
          <p:cNvPicPr preferRelativeResize="0"/>
          <p:nvPr/>
        </p:nvPicPr>
        <p:blipFill rotWithShape="1">
          <a:blip r:embed="rId6">
            <a:alphaModFix/>
          </a:blip>
          <a:srcRect b="0" l="0" r="0" t="0"/>
          <a:stretch/>
        </p:blipFill>
        <p:spPr>
          <a:xfrm>
            <a:off x="10534650" y="1657350"/>
            <a:ext cx="7162800" cy="7867650"/>
          </a:xfrm>
          <a:prstGeom prst="rect">
            <a:avLst/>
          </a:prstGeom>
          <a:noFill/>
          <a:ln>
            <a:noFill/>
          </a:ln>
        </p:spPr>
      </p:pic>
      <p:grpSp>
        <p:nvGrpSpPr>
          <p:cNvPr id="41" name="Google Shape;41;p2"/>
          <p:cNvGrpSpPr/>
          <p:nvPr/>
        </p:nvGrpSpPr>
        <p:grpSpPr>
          <a:xfrm>
            <a:off x="17640300" y="7994854"/>
            <a:ext cx="596695" cy="2063546"/>
            <a:chOff x="17640300" y="7994855"/>
            <a:chExt cx="596695" cy="2063546"/>
          </a:xfrm>
        </p:grpSpPr>
        <p:pic>
          <p:nvPicPr>
            <p:cNvPr descr="preencoded.png" id="42" name="Google Shape;42;p2"/>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43" name="Google Shape;43;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 name="Shape 48"/>
        <p:cNvGrpSpPr/>
        <p:nvPr/>
      </p:nvGrpSpPr>
      <p:grpSpPr>
        <a:xfrm>
          <a:off x="0" y="0"/>
          <a:ext cx="0" cy="0"/>
          <a:chOff x="0" y="0"/>
          <a:chExt cx="0" cy="0"/>
        </a:xfrm>
      </p:grpSpPr>
      <p:grpSp>
        <p:nvGrpSpPr>
          <p:cNvPr id="49" name="Google Shape;49;p3"/>
          <p:cNvGrpSpPr/>
          <p:nvPr/>
        </p:nvGrpSpPr>
        <p:grpSpPr>
          <a:xfrm>
            <a:off x="-9526" y="-19051"/>
            <a:ext cx="18297530" cy="10306051"/>
            <a:chOff x="-9526" y="-19051"/>
            <a:chExt cx="18297530" cy="10306051"/>
          </a:xfrm>
        </p:grpSpPr>
        <p:sp>
          <p:nvSpPr>
            <p:cNvPr id="50" name="Google Shape;50;p3"/>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 name="Google Shape;51;p3"/>
            <p:cNvPicPr preferRelativeResize="0"/>
            <p:nvPr/>
          </p:nvPicPr>
          <p:blipFill rotWithShape="1">
            <a:blip r:embed="rId3">
              <a:alphaModFix/>
            </a:blip>
            <a:srcRect b="0" l="0" r="0" t="0"/>
            <a:stretch/>
          </p:blipFill>
          <p:spPr>
            <a:xfrm>
              <a:off x="-9526" y="-19051"/>
              <a:ext cx="4610101" cy="4314826"/>
            </a:xfrm>
            <a:prstGeom prst="rect">
              <a:avLst/>
            </a:prstGeom>
            <a:noFill/>
            <a:ln>
              <a:noFill/>
            </a:ln>
          </p:spPr>
        </p:pic>
        <p:pic>
          <p:nvPicPr>
            <p:cNvPr descr="preencoded.png" id="52" name="Google Shape;52;p3"/>
            <p:cNvPicPr preferRelativeResize="0"/>
            <p:nvPr/>
          </p:nvPicPr>
          <p:blipFill rotWithShape="1">
            <a:blip r:embed="rId4">
              <a:alphaModFix/>
            </a:blip>
            <a:srcRect b="0" l="0" r="0" t="0"/>
            <a:stretch/>
          </p:blipFill>
          <p:spPr>
            <a:xfrm>
              <a:off x="12620622" y="-9535"/>
              <a:ext cx="5667382" cy="4133870"/>
            </a:xfrm>
            <a:prstGeom prst="rect">
              <a:avLst/>
            </a:prstGeom>
            <a:noFill/>
            <a:ln>
              <a:noFill/>
            </a:ln>
          </p:spPr>
        </p:pic>
      </p:grpSp>
      <p:grpSp>
        <p:nvGrpSpPr>
          <p:cNvPr id="53" name="Google Shape;53;p3"/>
          <p:cNvGrpSpPr/>
          <p:nvPr/>
        </p:nvGrpSpPr>
        <p:grpSpPr>
          <a:xfrm>
            <a:off x="17640300" y="7994854"/>
            <a:ext cx="596695" cy="2063546"/>
            <a:chOff x="17640300" y="7994855"/>
            <a:chExt cx="596695" cy="2063546"/>
          </a:xfrm>
        </p:grpSpPr>
        <p:pic>
          <p:nvPicPr>
            <p:cNvPr descr="preencoded.png" id="54" name="Google Shape;54;p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5" name="Google Shape;55;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6" name="Google Shape;56;p3"/>
          <p:cNvPicPr preferRelativeResize="0"/>
          <p:nvPr/>
        </p:nvPicPr>
        <p:blipFill rotWithShape="1">
          <a:blip r:embed="rId6">
            <a:alphaModFix/>
          </a:blip>
          <a:srcRect b="0" l="0" r="0" t="0"/>
          <a:stretch/>
        </p:blipFill>
        <p:spPr>
          <a:xfrm>
            <a:off x="624850" y="700088"/>
            <a:ext cx="6238875" cy="8867775"/>
          </a:xfrm>
          <a:prstGeom prst="rect">
            <a:avLst/>
          </a:prstGeom>
          <a:noFill/>
          <a:ln>
            <a:noFill/>
          </a:ln>
        </p:spPr>
      </p:pic>
      <p:sp>
        <p:nvSpPr>
          <p:cNvPr id="57" name="Google Shape;57;p3"/>
          <p:cNvSpPr/>
          <p:nvPr/>
        </p:nvSpPr>
        <p:spPr>
          <a:xfrm>
            <a:off x="6934200" y="561975"/>
            <a:ext cx="1141857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Table of Contents</a:t>
            </a:r>
            <a:endParaRPr b="0" i="0" sz="9600" u="none" cap="none" strike="noStrike">
              <a:solidFill>
                <a:schemeClr val="dk1"/>
              </a:solidFill>
              <a:latin typeface="Calibri"/>
              <a:ea typeface="Calibri"/>
              <a:cs typeface="Calibri"/>
              <a:sym typeface="Calibri"/>
            </a:endParaRPr>
          </a:p>
        </p:txBody>
      </p:sp>
      <p:grpSp>
        <p:nvGrpSpPr>
          <p:cNvPr id="58" name="Google Shape;58;p3"/>
          <p:cNvGrpSpPr/>
          <p:nvPr/>
        </p:nvGrpSpPr>
        <p:grpSpPr>
          <a:xfrm>
            <a:off x="6886575" y="2800350"/>
            <a:ext cx="1219200" cy="1219200"/>
            <a:chOff x="6886575" y="2800350"/>
            <a:chExt cx="1219200" cy="1219200"/>
          </a:xfrm>
        </p:grpSpPr>
        <p:sp>
          <p:nvSpPr>
            <p:cNvPr id="59" name="Google Shape;59;p3"/>
            <p:cNvSpPr/>
            <p:nvPr/>
          </p:nvSpPr>
          <p:spPr>
            <a:xfrm>
              <a:off x="6886575" y="2800350"/>
              <a:ext cx="1219200" cy="1219200"/>
            </a:xfrm>
            <a:prstGeom prst="ellipse">
              <a:avLst/>
            </a:prstGeom>
            <a:solidFill>
              <a:srgbClr val="D66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3"/>
            <p:cNvSpPr/>
            <p:nvPr/>
          </p:nvSpPr>
          <p:spPr>
            <a:xfrm>
              <a:off x="7178040" y="2987040"/>
              <a:ext cx="63627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01</a:t>
              </a:r>
              <a:endParaRPr b="0" i="0" sz="3600" u="none" cap="none" strike="noStrike">
                <a:solidFill>
                  <a:schemeClr val="dk1"/>
                </a:solidFill>
                <a:latin typeface="Calibri"/>
                <a:ea typeface="Calibri"/>
                <a:cs typeface="Calibri"/>
                <a:sym typeface="Calibri"/>
              </a:endParaRPr>
            </a:p>
          </p:txBody>
        </p:sp>
      </p:grpSp>
      <p:grpSp>
        <p:nvGrpSpPr>
          <p:cNvPr id="61" name="Google Shape;61;p3"/>
          <p:cNvGrpSpPr/>
          <p:nvPr/>
        </p:nvGrpSpPr>
        <p:grpSpPr>
          <a:xfrm>
            <a:off x="8258175" y="2800350"/>
            <a:ext cx="4206240" cy="1325880"/>
            <a:chOff x="8258175" y="2800350"/>
            <a:chExt cx="4206240" cy="1325880"/>
          </a:xfrm>
        </p:grpSpPr>
        <p:sp>
          <p:nvSpPr>
            <p:cNvPr id="62" name="Google Shape;62;p3"/>
            <p:cNvSpPr/>
            <p:nvPr/>
          </p:nvSpPr>
          <p:spPr>
            <a:xfrm>
              <a:off x="8258175" y="2800350"/>
              <a:ext cx="42062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Introduction</a:t>
              </a:r>
              <a:endParaRPr b="0" i="0" sz="3600" u="none" cap="none" strike="noStrike">
                <a:solidFill>
                  <a:schemeClr val="dk1"/>
                </a:solidFill>
                <a:latin typeface="Calibri"/>
                <a:ea typeface="Calibri"/>
                <a:cs typeface="Calibri"/>
                <a:sym typeface="Calibri"/>
              </a:endParaRPr>
            </a:p>
          </p:txBody>
        </p:sp>
        <p:sp>
          <p:nvSpPr>
            <p:cNvPr id="63" name="Google Shape;63;p3"/>
            <p:cNvSpPr/>
            <p:nvPr/>
          </p:nvSpPr>
          <p:spPr>
            <a:xfrm>
              <a:off x="8258175" y="356235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64" name="Google Shape;64;p3"/>
          <p:cNvGrpSpPr/>
          <p:nvPr/>
        </p:nvGrpSpPr>
        <p:grpSpPr>
          <a:xfrm>
            <a:off x="12487275" y="2800350"/>
            <a:ext cx="1219200" cy="1219200"/>
            <a:chOff x="12487275" y="2800350"/>
            <a:chExt cx="1219200" cy="1219200"/>
          </a:xfrm>
        </p:grpSpPr>
        <p:sp>
          <p:nvSpPr>
            <p:cNvPr id="65" name="Google Shape;65;p3"/>
            <p:cNvSpPr/>
            <p:nvPr/>
          </p:nvSpPr>
          <p:spPr>
            <a:xfrm>
              <a:off x="12487275" y="2800350"/>
              <a:ext cx="1219200" cy="12192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3"/>
            <p:cNvSpPr/>
            <p:nvPr/>
          </p:nvSpPr>
          <p:spPr>
            <a:xfrm>
              <a:off x="12735878" y="2987040"/>
              <a:ext cx="721995"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Poppins"/>
                <a:buNone/>
              </a:pPr>
              <a:r>
                <a:rPr b="1" i="0" lang="en-US" sz="3600" u="none" cap="none" strike="noStrike">
                  <a:solidFill>
                    <a:srgbClr val="000000"/>
                  </a:solidFill>
                  <a:latin typeface="Poppins"/>
                  <a:ea typeface="Poppins"/>
                  <a:cs typeface="Poppins"/>
                  <a:sym typeface="Poppins"/>
                </a:rPr>
                <a:t>02</a:t>
              </a:r>
              <a:endParaRPr b="0" i="0" sz="3600" u="none" cap="none" strike="noStrike">
                <a:solidFill>
                  <a:schemeClr val="dk1"/>
                </a:solidFill>
                <a:latin typeface="Calibri"/>
                <a:ea typeface="Calibri"/>
                <a:cs typeface="Calibri"/>
                <a:sym typeface="Calibri"/>
              </a:endParaRPr>
            </a:p>
          </p:txBody>
        </p:sp>
      </p:grpSp>
      <p:grpSp>
        <p:nvGrpSpPr>
          <p:cNvPr id="67" name="Google Shape;67;p3"/>
          <p:cNvGrpSpPr/>
          <p:nvPr/>
        </p:nvGrpSpPr>
        <p:grpSpPr>
          <a:xfrm>
            <a:off x="13858875" y="2800350"/>
            <a:ext cx="4206240" cy="1325880"/>
            <a:chOff x="13858875" y="2800350"/>
            <a:chExt cx="4206240" cy="1325880"/>
          </a:xfrm>
        </p:grpSpPr>
        <p:sp>
          <p:nvSpPr>
            <p:cNvPr id="68" name="Google Shape;68;p3"/>
            <p:cNvSpPr/>
            <p:nvPr/>
          </p:nvSpPr>
          <p:spPr>
            <a:xfrm>
              <a:off x="13858875" y="2800350"/>
              <a:ext cx="42062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Encounters</a:t>
              </a:r>
              <a:endParaRPr b="0" i="0" sz="3600" u="none" cap="none" strike="noStrike">
                <a:solidFill>
                  <a:schemeClr val="dk1"/>
                </a:solidFill>
                <a:latin typeface="Calibri"/>
                <a:ea typeface="Calibri"/>
                <a:cs typeface="Calibri"/>
                <a:sym typeface="Calibri"/>
              </a:endParaRPr>
            </a:p>
          </p:txBody>
        </p:sp>
        <p:sp>
          <p:nvSpPr>
            <p:cNvPr id="69" name="Google Shape;69;p3"/>
            <p:cNvSpPr/>
            <p:nvPr/>
          </p:nvSpPr>
          <p:spPr>
            <a:xfrm>
              <a:off x="13858875" y="356235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70" name="Google Shape;70;p3"/>
          <p:cNvGrpSpPr/>
          <p:nvPr/>
        </p:nvGrpSpPr>
        <p:grpSpPr>
          <a:xfrm>
            <a:off x="6886575" y="5038725"/>
            <a:ext cx="1219200" cy="1219200"/>
            <a:chOff x="6886575" y="5038725"/>
            <a:chExt cx="1219200" cy="1219200"/>
          </a:xfrm>
        </p:grpSpPr>
        <p:sp>
          <p:nvSpPr>
            <p:cNvPr id="71" name="Google Shape;71;p3"/>
            <p:cNvSpPr/>
            <p:nvPr/>
          </p:nvSpPr>
          <p:spPr>
            <a:xfrm>
              <a:off x="6886575" y="5038725"/>
              <a:ext cx="1219200" cy="12192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3"/>
            <p:cNvSpPr/>
            <p:nvPr/>
          </p:nvSpPr>
          <p:spPr>
            <a:xfrm>
              <a:off x="7125653" y="5225415"/>
              <a:ext cx="741045"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Poppins"/>
                <a:buNone/>
              </a:pPr>
              <a:r>
                <a:rPr b="1" i="0" lang="en-US" sz="3600" u="none" cap="none" strike="noStrike">
                  <a:solidFill>
                    <a:srgbClr val="000000"/>
                  </a:solidFill>
                  <a:latin typeface="Poppins"/>
                  <a:ea typeface="Poppins"/>
                  <a:cs typeface="Poppins"/>
                  <a:sym typeface="Poppins"/>
                </a:rPr>
                <a:t>03</a:t>
              </a:r>
              <a:endParaRPr b="0" i="0" sz="3600" u="none" cap="none" strike="noStrike">
                <a:solidFill>
                  <a:schemeClr val="dk1"/>
                </a:solidFill>
                <a:latin typeface="Calibri"/>
                <a:ea typeface="Calibri"/>
                <a:cs typeface="Calibri"/>
                <a:sym typeface="Calibri"/>
              </a:endParaRPr>
            </a:p>
          </p:txBody>
        </p:sp>
      </p:grpSp>
      <p:grpSp>
        <p:nvGrpSpPr>
          <p:cNvPr id="73" name="Google Shape;73;p3"/>
          <p:cNvGrpSpPr/>
          <p:nvPr/>
        </p:nvGrpSpPr>
        <p:grpSpPr>
          <a:xfrm>
            <a:off x="8258175" y="5038725"/>
            <a:ext cx="4206240" cy="1325880"/>
            <a:chOff x="8258175" y="5038725"/>
            <a:chExt cx="4206240" cy="1325880"/>
          </a:xfrm>
        </p:grpSpPr>
        <p:sp>
          <p:nvSpPr>
            <p:cNvPr id="74" name="Google Shape;74;p3"/>
            <p:cNvSpPr/>
            <p:nvPr/>
          </p:nvSpPr>
          <p:spPr>
            <a:xfrm>
              <a:off x="8258175" y="5038725"/>
              <a:ext cx="42062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Wonders</a:t>
              </a:r>
              <a:endParaRPr b="0" i="0" sz="3600" u="none" cap="none" strike="noStrike">
                <a:solidFill>
                  <a:schemeClr val="dk1"/>
                </a:solidFill>
                <a:latin typeface="Calibri"/>
                <a:ea typeface="Calibri"/>
                <a:cs typeface="Calibri"/>
                <a:sym typeface="Calibri"/>
              </a:endParaRPr>
            </a:p>
          </p:txBody>
        </p:sp>
        <p:sp>
          <p:nvSpPr>
            <p:cNvPr id="75" name="Google Shape;75;p3"/>
            <p:cNvSpPr/>
            <p:nvPr/>
          </p:nvSpPr>
          <p:spPr>
            <a:xfrm>
              <a:off x="8258175" y="58007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6" name="Google Shape;76;p3"/>
          <p:cNvGrpSpPr/>
          <p:nvPr/>
        </p:nvGrpSpPr>
        <p:grpSpPr>
          <a:xfrm>
            <a:off x="12487275" y="5038725"/>
            <a:ext cx="1219200" cy="1219200"/>
            <a:chOff x="12487275" y="5038725"/>
            <a:chExt cx="1219200" cy="1219200"/>
          </a:xfrm>
        </p:grpSpPr>
        <p:sp>
          <p:nvSpPr>
            <p:cNvPr id="77" name="Google Shape;77;p3"/>
            <p:cNvSpPr/>
            <p:nvPr/>
          </p:nvSpPr>
          <p:spPr>
            <a:xfrm>
              <a:off x="12487275" y="5038725"/>
              <a:ext cx="1219200" cy="1219200"/>
            </a:xfrm>
            <a:prstGeom prst="ellipse">
              <a:avLst/>
            </a:prstGeom>
            <a:solidFill>
              <a:srgbClr val="D66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3"/>
            <p:cNvSpPr/>
            <p:nvPr/>
          </p:nvSpPr>
          <p:spPr>
            <a:xfrm>
              <a:off x="12712065" y="5225415"/>
              <a:ext cx="76962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04</a:t>
              </a:r>
              <a:endParaRPr b="0" i="0" sz="3600" u="none" cap="none" strike="noStrike">
                <a:solidFill>
                  <a:schemeClr val="dk1"/>
                </a:solidFill>
                <a:latin typeface="Calibri"/>
                <a:ea typeface="Calibri"/>
                <a:cs typeface="Calibri"/>
                <a:sym typeface="Calibri"/>
              </a:endParaRPr>
            </a:p>
          </p:txBody>
        </p:sp>
      </p:grpSp>
      <p:grpSp>
        <p:nvGrpSpPr>
          <p:cNvPr id="79" name="Google Shape;79;p3"/>
          <p:cNvGrpSpPr/>
          <p:nvPr/>
        </p:nvGrpSpPr>
        <p:grpSpPr>
          <a:xfrm>
            <a:off x="13858875" y="5038725"/>
            <a:ext cx="4206240" cy="1325880"/>
            <a:chOff x="13858875" y="5038725"/>
            <a:chExt cx="4206240" cy="1325880"/>
          </a:xfrm>
        </p:grpSpPr>
        <p:sp>
          <p:nvSpPr>
            <p:cNvPr id="80" name="Google Shape;80;p3"/>
            <p:cNvSpPr/>
            <p:nvPr/>
          </p:nvSpPr>
          <p:spPr>
            <a:xfrm>
              <a:off x="13858875" y="5038725"/>
              <a:ext cx="42062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Magic</a:t>
              </a:r>
              <a:endParaRPr b="0" i="0" sz="3600" u="none" cap="none" strike="noStrike">
                <a:solidFill>
                  <a:schemeClr val="dk1"/>
                </a:solidFill>
                <a:latin typeface="Calibri"/>
                <a:ea typeface="Calibri"/>
                <a:cs typeface="Calibri"/>
                <a:sym typeface="Calibri"/>
              </a:endParaRPr>
            </a:p>
          </p:txBody>
        </p:sp>
        <p:sp>
          <p:nvSpPr>
            <p:cNvPr id="81" name="Google Shape;81;p3"/>
            <p:cNvSpPr/>
            <p:nvPr/>
          </p:nvSpPr>
          <p:spPr>
            <a:xfrm>
              <a:off x="13858875" y="5800725"/>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82" name="Google Shape;82;p3"/>
          <p:cNvGrpSpPr/>
          <p:nvPr/>
        </p:nvGrpSpPr>
        <p:grpSpPr>
          <a:xfrm>
            <a:off x="6886575" y="7277100"/>
            <a:ext cx="1219200" cy="1219200"/>
            <a:chOff x="6886575" y="7277100"/>
            <a:chExt cx="1219200" cy="1219200"/>
          </a:xfrm>
        </p:grpSpPr>
        <p:sp>
          <p:nvSpPr>
            <p:cNvPr id="83" name="Google Shape;83;p3"/>
            <p:cNvSpPr/>
            <p:nvPr/>
          </p:nvSpPr>
          <p:spPr>
            <a:xfrm>
              <a:off x="6886575" y="7277100"/>
              <a:ext cx="1219200" cy="1219200"/>
            </a:xfrm>
            <a:prstGeom prst="ellipse">
              <a:avLst/>
            </a:prstGeom>
            <a:solidFill>
              <a:srgbClr val="D66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3"/>
            <p:cNvSpPr/>
            <p:nvPr/>
          </p:nvSpPr>
          <p:spPr>
            <a:xfrm>
              <a:off x="7116128" y="7463790"/>
              <a:ext cx="760095"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05</a:t>
              </a:r>
              <a:endParaRPr b="0" i="0" sz="3600" u="none" cap="none" strike="noStrike">
                <a:solidFill>
                  <a:schemeClr val="dk1"/>
                </a:solidFill>
                <a:latin typeface="Calibri"/>
                <a:ea typeface="Calibri"/>
                <a:cs typeface="Calibri"/>
                <a:sym typeface="Calibri"/>
              </a:endParaRPr>
            </a:p>
          </p:txBody>
        </p:sp>
      </p:grpSp>
      <p:grpSp>
        <p:nvGrpSpPr>
          <p:cNvPr id="85" name="Google Shape;85;p3"/>
          <p:cNvGrpSpPr/>
          <p:nvPr/>
        </p:nvGrpSpPr>
        <p:grpSpPr>
          <a:xfrm>
            <a:off x="8258175" y="7277100"/>
            <a:ext cx="4206240" cy="1325880"/>
            <a:chOff x="8258175" y="7277100"/>
            <a:chExt cx="4206240" cy="1325880"/>
          </a:xfrm>
        </p:grpSpPr>
        <p:sp>
          <p:nvSpPr>
            <p:cNvPr id="86" name="Google Shape;86;p3"/>
            <p:cNvSpPr/>
            <p:nvPr/>
          </p:nvSpPr>
          <p:spPr>
            <a:xfrm>
              <a:off x="8258175" y="7277100"/>
              <a:ext cx="42062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Adventure</a:t>
              </a:r>
              <a:endParaRPr b="0" i="0" sz="3600" u="none" cap="none" strike="noStrike">
                <a:solidFill>
                  <a:schemeClr val="dk1"/>
                </a:solidFill>
                <a:latin typeface="Calibri"/>
                <a:ea typeface="Calibri"/>
                <a:cs typeface="Calibri"/>
                <a:sym typeface="Calibri"/>
              </a:endParaRPr>
            </a:p>
          </p:txBody>
        </p:sp>
        <p:sp>
          <p:nvSpPr>
            <p:cNvPr id="87" name="Google Shape;87;p3"/>
            <p:cNvSpPr/>
            <p:nvPr/>
          </p:nvSpPr>
          <p:spPr>
            <a:xfrm>
              <a:off x="8258175" y="803910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8" name="Google Shape;88;p3"/>
          <p:cNvGrpSpPr/>
          <p:nvPr/>
        </p:nvGrpSpPr>
        <p:grpSpPr>
          <a:xfrm>
            <a:off x="12487275" y="7277100"/>
            <a:ext cx="1219200" cy="1219200"/>
            <a:chOff x="12487275" y="7277100"/>
            <a:chExt cx="1219200" cy="1219200"/>
          </a:xfrm>
        </p:grpSpPr>
        <p:sp>
          <p:nvSpPr>
            <p:cNvPr id="89" name="Google Shape;89;p3"/>
            <p:cNvSpPr/>
            <p:nvPr/>
          </p:nvSpPr>
          <p:spPr>
            <a:xfrm>
              <a:off x="12487275" y="7277100"/>
              <a:ext cx="1219200" cy="12192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3"/>
            <p:cNvSpPr/>
            <p:nvPr/>
          </p:nvSpPr>
          <p:spPr>
            <a:xfrm>
              <a:off x="12721590" y="7463790"/>
              <a:ext cx="75057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Poppins"/>
                <a:buNone/>
              </a:pPr>
              <a:r>
                <a:rPr b="1" i="0" lang="en-US" sz="3600" u="none" cap="none" strike="noStrike">
                  <a:solidFill>
                    <a:srgbClr val="000000"/>
                  </a:solidFill>
                  <a:latin typeface="Poppins"/>
                  <a:ea typeface="Poppins"/>
                  <a:cs typeface="Poppins"/>
                  <a:sym typeface="Poppins"/>
                </a:rPr>
                <a:t>06</a:t>
              </a:r>
              <a:endParaRPr b="0" i="0" sz="3600" u="none" cap="none" strike="noStrike">
                <a:solidFill>
                  <a:schemeClr val="dk1"/>
                </a:solidFill>
                <a:latin typeface="Calibri"/>
                <a:ea typeface="Calibri"/>
                <a:cs typeface="Calibri"/>
                <a:sym typeface="Calibri"/>
              </a:endParaRPr>
            </a:p>
          </p:txBody>
        </p:sp>
      </p:grpSp>
      <p:grpSp>
        <p:nvGrpSpPr>
          <p:cNvPr id="91" name="Google Shape;91;p3"/>
          <p:cNvGrpSpPr/>
          <p:nvPr/>
        </p:nvGrpSpPr>
        <p:grpSpPr>
          <a:xfrm>
            <a:off x="13858875" y="7277100"/>
            <a:ext cx="4206240" cy="1325880"/>
            <a:chOff x="13858875" y="7277100"/>
            <a:chExt cx="4206240" cy="1325880"/>
          </a:xfrm>
        </p:grpSpPr>
        <p:sp>
          <p:nvSpPr>
            <p:cNvPr id="92" name="Google Shape;92;p3"/>
            <p:cNvSpPr/>
            <p:nvPr/>
          </p:nvSpPr>
          <p:spPr>
            <a:xfrm>
              <a:off x="13858875" y="7277100"/>
              <a:ext cx="42062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Conclusion</a:t>
              </a:r>
              <a:endParaRPr b="0" i="0" sz="3600" u="none" cap="none" strike="noStrike">
                <a:solidFill>
                  <a:schemeClr val="dk1"/>
                </a:solidFill>
                <a:latin typeface="Calibri"/>
                <a:ea typeface="Calibri"/>
                <a:cs typeface="Calibri"/>
                <a:sym typeface="Calibri"/>
              </a:endParaRPr>
            </a:p>
          </p:txBody>
        </p:sp>
        <p:sp>
          <p:nvSpPr>
            <p:cNvPr id="93" name="Google Shape;93;p3"/>
            <p:cNvSpPr/>
            <p:nvPr/>
          </p:nvSpPr>
          <p:spPr>
            <a:xfrm>
              <a:off x="13858875" y="8039100"/>
              <a:ext cx="41757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grpSp>
        <p:nvGrpSpPr>
          <p:cNvPr id="99" name="Google Shape;99;p4"/>
          <p:cNvGrpSpPr/>
          <p:nvPr/>
        </p:nvGrpSpPr>
        <p:grpSpPr>
          <a:xfrm>
            <a:off x="-80616" y="-28578"/>
            <a:ext cx="18397195" cy="10697831"/>
            <a:chOff x="-80616" y="-28578"/>
            <a:chExt cx="18397195" cy="10697831"/>
          </a:xfrm>
        </p:grpSpPr>
        <p:sp>
          <p:nvSpPr>
            <p:cNvPr id="100" name="Google Shape;100;p4"/>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1" name="Google Shape;101;p4"/>
            <p:cNvPicPr preferRelativeResize="0"/>
            <p:nvPr/>
          </p:nvPicPr>
          <p:blipFill rotWithShape="1">
            <a:blip r:embed="rId3">
              <a:alphaModFix/>
            </a:blip>
            <a:srcRect b="0" l="0" r="0" t="0"/>
            <a:stretch/>
          </p:blipFill>
          <p:spPr>
            <a:xfrm rot="-10599878">
              <a:off x="-56361" y="9218270"/>
              <a:ext cx="10620383" cy="1143003"/>
            </a:xfrm>
            <a:prstGeom prst="rect">
              <a:avLst/>
            </a:prstGeom>
            <a:noFill/>
            <a:ln>
              <a:noFill/>
            </a:ln>
          </p:spPr>
        </p:pic>
        <p:pic>
          <p:nvPicPr>
            <p:cNvPr descr="preencoded.png" id="102" name="Google Shape;102;p4"/>
            <p:cNvPicPr preferRelativeResize="0"/>
            <p:nvPr/>
          </p:nvPicPr>
          <p:blipFill rotWithShape="1">
            <a:blip r:embed="rId4">
              <a:alphaModFix/>
            </a:blip>
            <a:srcRect b="0" l="0" r="0" t="0"/>
            <a:stretch/>
          </p:blipFill>
          <p:spPr>
            <a:xfrm>
              <a:off x="7610470" y="-28578"/>
              <a:ext cx="10706109" cy="4781556"/>
            </a:xfrm>
            <a:prstGeom prst="rect">
              <a:avLst/>
            </a:prstGeom>
            <a:noFill/>
            <a:ln>
              <a:noFill/>
            </a:ln>
          </p:spPr>
        </p:pic>
      </p:grpSp>
      <p:grpSp>
        <p:nvGrpSpPr>
          <p:cNvPr id="103" name="Google Shape;103;p4"/>
          <p:cNvGrpSpPr/>
          <p:nvPr/>
        </p:nvGrpSpPr>
        <p:grpSpPr>
          <a:xfrm>
            <a:off x="17640300" y="7994854"/>
            <a:ext cx="596695" cy="2063546"/>
            <a:chOff x="17640300" y="7994855"/>
            <a:chExt cx="596695" cy="2063546"/>
          </a:xfrm>
        </p:grpSpPr>
        <p:pic>
          <p:nvPicPr>
            <p:cNvPr descr="preencoded.png" id="104" name="Google Shape;104;p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5" name="Google Shape;105;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106" name="Google Shape;106;p4"/>
          <p:cNvSpPr/>
          <p:nvPr/>
        </p:nvSpPr>
        <p:spPr>
          <a:xfrm>
            <a:off x="2219325" y="2057400"/>
            <a:ext cx="1232535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The Realm of the Extraordinary</a:t>
            </a:r>
            <a:endParaRPr b="0" i="0" sz="6000" u="none" cap="none" strike="noStrike">
              <a:solidFill>
                <a:schemeClr val="dk1"/>
              </a:solidFill>
              <a:latin typeface="Calibri"/>
              <a:ea typeface="Calibri"/>
              <a:cs typeface="Calibri"/>
              <a:sym typeface="Calibri"/>
            </a:endParaRPr>
          </a:p>
        </p:txBody>
      </p:sp>
      <p:grpSp>
        <p:nvGrpSpPr>
          <p:cNvPr id="107" name="Google Shape;107;p4"/>
          <p:cNvGrpSpPr/>
          <p:nvPr/>
        </p:nvGrpSpPr>
        <p:grpSpPr>
          <a:xfrm>
            <a:off x="2219325" y="3552825"/>
            <a:ext cx="13910310" cy="5135880"/>
            <a:chOff x="2219325" y="3552825"/>
            <a:chExt cx="13910310" cy="5135880"/>
          </a:xfrm>
        </p:grpSpPr>
        <p:sp>
          <p:nvSpPr>
            <p:cNvPr id="108" name="Google Shape;108;p4"/>
            <p:cNvSpPr/>
            <p:nvPr/>
          </p:nvSpPr>
          <p:spPr>
            <a:xfrm>
              <a:off x="2219325"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9" name="Google Shape;109;p4"/>
            <p:cNvSpPr/>
            <p:nvPr/>
          </p:nvSpPr>
          <p:spPr>
            <a:xfrm>
              <a:off x="9525000" y="3552825"/>
              <a:ext cx="6604635" cy="5135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14" name="Shape 114"/>
        <p:cNvGrpSpPr/>
        <p:nvPr/>
      </p:nvGrpSpPr>
      <p:grpSpPr>
        <a:xfrm>
          <a:off x="0" y="0"/>
          <a:ext cx="0" cy="0"/>
          <a:chOff x="0" y="0"/>
          <a:chExt cx="0" cy="0"/>
        </a:xfrm>
      </p:grpSpPr>
      <p:grpSp>
        <p:nvGrpSpPr>
          <p:cNvPr id="115" name="Google Shape;115;p5"/>
          <p:cNvGrpSpPr/>
          <p:nvPr/>
        </p:nvGrpSpPr>
        <p:grpSpPr>
          <a:xfrm>
            <a:off x="-19052" y="-19050"/>
            <a:ext cx="18307052" cy="10306050"/>
            <a:chOff x="-19052" y="-19050"/>
            <a:chExt cx="18307052" cy="10306050"/>
          </a:xfrm>
        </p:grpSpPr>
        <p:sp>
          <p:nvSpPr>
            <p:cNvPr id="116" name="Google Shape;116;p5"/>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17" name="Google Shape;117;p5"/>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118" name="Google Shape;118;p5"/>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grpSp>
        <p:nvGrpSpPr>
          <p:cNvPr id="119" name="Google Shape;119;p5"/>
          <p:cNvGrpSpPr/>
          <p:nvPr/>
        </p:nvGrpSpPr>
        <p:grpSpPr>
          <a:xfrm>
            <a:off x="17640300" y="7994854"/>
            <a:ext cx="596695" cy="2063546"/>
            <a:chOff x="17640300" y="7994855"/>
            <a:chExt cx="596695" cy="2063546"/>
          </a:xfrm>
        </p:grpSpPr>
        <p:pic>
          <p:nvPicPr>
            <p:cNvPr descr="preencoded.png" id="120" name="Google Shape;120;p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1" name="Google Shape;121;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22" name="Google Shape;122;p5"/>
          <p:cNvPicPr preferRelativeResize="0"/>
          <p:nvPr/>
        </p:nvPicPr>
        <p:blipFill rotWithShape="1">
          <a:blip r:embed="rId6">
            <a:alphaModFix/>
          </a:blip>
          <a:srcRect b="0" l="0" r="0" t="0"/>
          <a:stretch/>
        </p:blipFill>
        <p:spPr>
          <a:xfrm>
            <a:off x="0" y="0"/>
            <a:ext cx="8763000" cy="10287000"/>
          </a:xfrm>
          <a:prstGeom prst="rect">
            <a:avLst/>
          </a:prstGeom>
          <a:noFill/>
          <a:ln>
            <a:noFill/>
          </a:ln>
        </p:spPr>
      </p:pic>
      <p:grpSp>
        <p:nvGrpSpPr>
          <p:cNvPr id="123" name="Google Shape;123;p5"/>
          <p:cNvGrpSpPr/>
          <p:nvPr/>
        </p:nvGrpSpPr>
        <p:grpSpPr>
          <a:xfrm>
            <a:off x="9763125" y="2028825"/>
            <a:ext cx="7549515" cy="2773680"/>
            <a:chOff x="9763125" y="2028825"/>
            <a:chExt cx="7549515" cy="2773680"/>
          </a:xfrm>
        </p:grpSpPr>
        <p:pic>
          <p:nvPicPr>
            <p:cNvPr descr="preencoded.png" id="124" name="Google Shape;124;p5"/>
            <p:cNvPicPr preferRelativeResize="0"/>
            <p:nvPr/>
          </p:nvPicPr>
          <p:blipFill rotWithShape="1">
            <a:blip r:embed="rId7">
              <a:alphaModFix/>
            </a:blip>
            <a:srcRect b="0" l="0" r="0" t="0"/>
            <a:stretch/>
          </p:blipFill>
          <p:spPr>
            <a:xfrm>
              <a:off x="9763125" y="2920425"/>
              <a:ext cx="895350" cy="883797"/>
            </a:xfrm>
            <a:prstGeom prst="rect">
              <a:avLst/>
            </a:prstGeom>
            <a:noFill/>
            <a:ln>
              <a:noFill/>
            </a:ln>
          </p:spPr>
        </p:pic>
        <p:grpSp>
          <p:nvGrpSpPr>
            <p:cNvPr id="125" name="Google Shape;125;p5"/>
            <p:cNvGrpSpPr/>
            <p:nvPr/>
          </p:nvGrpSpPr>
          <p:grpSpPr>
            <a:xfrm>
              <a:off x="10934700" y="2028825"/>
              <a:ext cx="6377940" cy="2773680"/>
              <a:chOff x="10934700" y="2028825"/>
              <a:chExt cx="6377940" cy="2773680"/>
            </a:xfrm>
          </p:grpSpPr>
          <p:sp>
            <p:nvSpPr>
              <p:cNvPr id="126" name="Google Shape;126;p5"/>
              <p:cNvSpPr/>
              <p:nvPr/>
            </p:nvSpPr>
            <p:spPr>
              <a:xfrm>
                <a:off x="10934700" y="2028825"/>
                <a:ext cx="63779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Unicorn Sightings</a:t>
                </a:r>
                <a:endParaRPr b="0" i="0" sz="3600" u="none" cap="none" strike="noStrike">
                  <a:solidFill>
                    <a:schemeClr val="dk1"/>
                  </a:solidFill>
                  <a:latin typeface="Calibri"/>
                  <a:ea typeface="Calibri"/>
                  <a:cs typeface="Calibri"/>
                  <a:sym typeface="Calibri"/>
                </a:endParaRPr>
              </a:p>
            </p:txBody>
          </p:sp>
          <p:sp>
            <p:nvSpPr>
              <p:cNvPr id="127" name="Google Shape;127;p5"/>
              <p:cNvSpPr/>
              <p:nvPr/>
            </p:nvSpPr>
            <p:spPr>
              <a:xfrm>
                <a:off x="10934700" y="2867025"/>
                <a:ext cx="634746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8" name="Google Shape;128;p5"/>
          <p:cNvGrpSpPr/>
          <p:nvPr/>
        </p:nvGrpSpPr>
        <p:grpSpPr>
          <a:xfrm>
            <a:off x="9763125" y="5143500"/>
            <a:ext cx="7549515" cy="2316480"/>
            <a:chOff x="9763125" y="5143500"/>
            <a:chExt cx="7549515" cy="2316480"/>
          </a:xfrm>
        </p:grpSpPr>
        <p:pic>
          <p:nvPicPr>
            <p:cNvPr descr="preencoded.png" id="129" name="Google Shape;129;p5"/>
            <p:cNvPicPr preferRelativeResize="0"/>
            <p:nvPr/>
          </p:nvPicPr>
          <p:blipFill rotWithShape="1">
            <a:blip r:embed="rId8">
              <a:alphaModFix/>
            </a:blip>
            <a:srcRect b="0" l="0" r="0" t="0"/>
            <a:stretch/>
          </p:blipFill>
          <p:spPr>
            <a:xfrm>
              <a:off x="9763125" y="5915025"/>
              <a:ext cx="819150" cy="666750"/>
            </a:xfrm>
            <a:prstGeom prst="rect">
              <a:avLst/>
            </a:prstGeom>
            <a:noFill/>
            <a:ln>
              <a:noFill/>
            </a:ln>
          </p:spPr>
        </p:pic>
        <p:grpSp>
          <p:nvGrpSpPr>
            <p:cNvPr id="130" name="Google Shape;130;p5"/>
            <p:cNvGrpSpPr/>
            <p:nvPr/>
          </p:nvGrpSpPr>
          <p:grpSpPr>
            <a:xfrm>
              <a:off x="10858500" y="5143500"/>
              <a:ext cx="6454140" cy="2316480"/>
              <a:chOff x="10858500" y="5143500"/>
              <a:chExt cx="6454140" cy="2316480"/>
            </a:xfrm>
          </p:grpSpPr>
          <p:sp>
            <p:nvSpPr>
              <p:cNvPr id="131" name="Google Shape;131;p5"/>
              <p:cNvSpPr/>
              <p:nvPr/>
            </p:nvSpPr>
            <p:spPr>
              <a:xfrm>
                <a:off x="10858500" y="5143500"/>
                <a:ext cx="64541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a:t>
                </a:r>
                <a:endParaRPr b="0" i="0" sz="3600" u="none" cap="none" strike="noStrike">
                  <a:solidFill>
                    <a:schemeClr val="dk1"/>
                  </a:solidFill>
                  <a:latin typeface="Calibri"/>
                  <a:ea typeface="Calibri"/>
                  <a:cs typeface="Calibri"/>
                  <a:sym typeface="Calibri"/>
                </a:endParaRPr>
              </a:p>
            </p:txBody>
          </p:sp>
          <p:sp>
            <p:nvSpPr>
              <p:cNvPr id="132" name="Google Shape;132;p5"/>
              <p:cNvSpPr/>
              <p:nvPr/>
            </p:nvSpPr>
            <p:spPr>
              <a:xfrm>
                <a:off x="10858500" y="5981700"/>
                <a:ext cx="64236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37" name="Shape 137"/>
        <p:cNvGrpSpPr/>
        <p:nvPr/>
      </p:nvGrpSpPr>
      <p:grpSpPr>
        <a:xfrm>
          <a:off x="0" y="0"/>
          <a:ext cx="0" cy="0"/>
          <a:chOff x="0" y="0"/>
          <a:chExt cx="0" cy="0"/>
        </a:xfrm>
      </p:grpSpPr>
      <p:grpSp>
        <p:nvGrpSpPr>
          <p:cNvPr id="138" name="Google Shape;138;p6"/>
          <p:cNvGrpSpPr/>
          <p:nvPr/>
        </p:nvGrpSpPr>
        <p:grpSpPr>
          <a:xfrm>
            <a:off x="-9526" y="-19051"/>
            <a:ext cx="18297530" cy="10306051"/>
            <a:chOff x="-9526" y="-19051"/>
            <a:chExt cx="18297530" cy="10306051"/>
          </a:xfrm>
        </p:grpSpPr>
        <p:sp>
          <p:nvSpPr>
            <p:cNvPr id="139" name="Google Shape;139;p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40" name="Google Shape;140;p6"/>
            <p:cNvPicPr preferRelativeResize="0"/>
            <p:nvPr/>
          </p:nvPicPr>
          <p:blipFill rotWithShape="1">
            <a:blip r:embed="rId3">
              <a:alphaModFix/>
            </a:blip>
            <a:srcRect b="0" l="0" r="0" t="0"/>
            <a:stretch/>
          </p:blipFill>
          <p:spPr>
            <a:xfrm>
              <a:off x="-9526" y="-19051"/>
              <a:ext cx="4610101" cy="4314826"/>
            </a:xfrm>
            <a:prstGeom prst="rect">
              <a:avLst/>
            </a:prstGeom>
            <a:noFill/>
            <a:ln>
              <a:noFill/>
            </a:ln>
          </p:spPr>
        </p:pic>
        <p:pic>
          <p:nvPicPr>
            <p:cNvPr descr="preencoded.png" id="141" name="Google Shape;141;p6"/>
            <p:cNvPicPr preferRelativeResize="0"/>
            <p:nvPr/>
          </p:nvPicPr>
          <p:blipFill rotWithShape="1">
            <a:blip r:embed="rId4">
              <a:alphaModFix/>
            </a:blip>
            <a:srcRect b="0" l="0" r="0" t="0"/>
            <a:stretch/>
          </p:blipFill>
          <p:spPr>
            <a:xfrm>
              <a:off x="12620622" y="-9535"/>
              <a:ext cx="5667382" cy="4133870"/>
            </a:xfrm>
            <a:prstGeom prst="rect">
              <a:avLst/>
            </a:prstGeom>
            <a:noFill/>
            <a:ln>
              <a:noFill/>
            </a:ln>
          </p:spPr>
        </p:pic>
      </p:grpSp>
      <p:grpSp>
        <p:nvGrpSpPr>
          <p:cNvPr id="142" name="Google Shape;142;p6"/>
          <p:cNvGrpSpPr/>
          <p:nvPr/>
        </p:nvGrpSpPr>
        <p:grpSpPr>
          <a:xfrm>
            <a:off x="17640300" y="7994854"/>
            <a:ext cx="596695" cy="2063546"/>
            <a:chOff x="17640300" y="7994855"/>
            <a:chExt cx="596695" cy="2063546"/>
          </a:xfrm>
        </p:grpSpPr>
        <p:pic>
          <p:nvPicPr>
            <p:cNvPr descr="preencoded.png" id="143" name="Google Shape;143;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4" name="Google Shape;144;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45" name="Google Shape;145;p6"/>
          <p:cNvGrpSpPr/>
          <p:nvPr/>
        </p:nvGrpSpPr>
        <p:grpSpPr>
          <a:xfrm>
            <a:off x="2626995" y="1009650"/>
            <a:ext cx="6156960" cy="8439150"/>
            <a:chOff x="2626995" y="1009650"/>
            <a:chExt cx="6156960" cy="8439150"/>
          </a:xfrm>
        </p:grpSpPr>
        <p:pic>
          <p:nvPicPr>
            <p:cNvPr descr="preencoded.png" id="146" name="Google Shape;146;p6"/>
            <p:cNvPicPr preferRelativeResize="0"/>
            <p:nvPr/>
          </p:nvPicPr>
          <p:blipFill rotWithShape="1">
            <a:blip r:embed="rId6">
              <a:alphaModFix/>
            </a:blip>
            <a:srcRect b="0" l="0" r="0" t="0"/>
            <a:stretch/>
          </p:blipFill>
          <p:spPr>
            <a:xfrm>
              <a:off x="5205410" y="1009650"/>
              <a:ext cx="1000131" cy="1000125"/>
            </a:xfrm>
            <a:prstGeom prst="rect">
              <a:avLst/>
            </a:prstGeom>
            <a:noFill/>
            <a:ln>
              <a:noFill/>
            </a:ln>
          </p:spPr>
        </p:pic>
        <p:sp>
          <p:nvSpPr>
            <p:cNvPr id="147" name="Google Shape;147;p6"/>
            <p:cNvSpPr/>
            <p:nvPr/>
          </p:nvSpPr>
          <p:spPr>
            <a:xfrm>
              <a:off x="3624263" y="2438400"/>
              <a:ext cx="4322445"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Unicorn Sightings</a:t>
              </a:r>
              <a:endParaRPr b="0" i="0" sz="3600" u="none" cap="none" strike="noStrike">
                <a:solidFill>
                  <a:schemeClr val="dk1"/>
                </a:solidFill>
                <a:latin typeface="Calibri"/>
                <a:ea typeface="Calibri"/>
                <a:cs typeface="Calibri"/>
                <a:sym typeface="Calibri"/>
              </a:endParaRPr>
            </a:p>
          </p:txBody>
        </p:sp>
        <p:sp>
          <p:nvSpPr>
            <p:cNvPr id="148" name="Google Shape;148;p6"/>
            <p:cNvSpPr/>
            <p:nvPr/>
          </p:nvSpPr>
          <p:spPr>
            <a:xfrm>
              <a:off x="2626995" y="3581400"/>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49" name="Google Shape;149;p6"/>
            <p:cNvPicPr preferRelativeResize="0"/>
            <p:nvPr/>
          </p:nvPicPr>
          <p:blipFill rotWithShape="1">
            <a:blip r:embed="rId7">
              <a:alphaModFix/>
            </a:blip>
            <a:srcRect b="0" l="0" r="0" t="0"/>
            <a:stretch/>
          </p:blipFill>
          <p:spPr>
            <a:xfrm>
              <a:off x="2657475" y="5410200"/>
              <a:ext cx="6096000" cy="4038600"/>
            </a:xfrm>
            <a:prstGeom prst="rect">
              <a:avLst/>
            </a:prstGeom>
            <a:noFill/>
            <a:ln>
              <a:noFill/>
            </a:ln>
          </p:spPr>
        </p:pic>
      </p:grpSp>
      <p:grpSp>
        <p:nvGrpSpPr>
          <p:cNvPr id="150" name="Google Shape;150;p6"/>
          <p:cNvGrpSpPr/>
          <p:nvPr/>
        </p:nvGrpSpPr>
        <p:grpSpPr>
          <a:xfrm>
            <a:off x="9465945" y="1009650"/>
            <a:ext cx="6156960" cy="8439150"/>
            <a:chOff x="9465945" y="1009650"/>
            <a:chExt cx="6156960" cy="8439150"/>
          </a:xfrm>
        </p:grpSpPr>
        <p:pic>
          <p:nvPicPr>
            <p:cNvPr descr="preencoded.png" id="151" name="Google Shape;151;p6"/>
            <p:cNvPicPr preferRelativeResize="0"/>
            <p:nvPr/>
          </p:nvPicPr>
          <p:blipFill rotWithShape="1">
            <a:blip r:embed="rId8">
              <a:alphaModFix/>
            </a:blip>
            <a:srcRect b="0" l="0" r="0" t="0"/>
            <a:stretch/>
          </p:blipFill>
          <p:spPr>
            <a:xfrm>
              <a:off x="12106275" y="1009650"/>
              <a:ext cx="876300" cy="1000125"/>
            </a:xfrm>
            <a:prstGeom prst="rect">
              <a:avLst/>
            </a:prstGeom>
            <a:noFill/>
            <a:ln>
              <a:noFill/>
            </a:ln>
          </p:spPr>
        </p:pic>
        <p:sp>
          <p:nvSpPr>
            <p:cNvPr id="152" name="Google Shape;152;p6"/>
            <p:cNvSpPr/>
            <p:nvPr/>
          </p:nvSpPr>
          <p:spPr>
            <a:xfrm>
              <a:off x="10710863" y="2438400"/>
              <a:ext cx="3827145"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a:t>
              </a:r>
              <a:endParaRPr b="0" i="0" sz="3600" u="none" cap="none" strike="noStrike">
                <a:solidFill>
                  <a:schemeClr val="dk1"/>
                </a:solidFill>
                <a:latin typeface="Calibri"/>
                <a:ea typeface="Calibri"/>
                <a:cs typeface="Calibri"/>
                <a:sym typeface="Calibri"/>
              </a:endParaRPr>
            </a:p>
          </p:txBody>
        </p:sp>
        <p:sp>
          <p:nvSpPr>
            <p:cNvPr id="153" name="Google Shape;153;p6"/>
            <p:cNvSpPr/>
            <p:nvPr/>
          </p:nvSpPr>
          <p:spPr>
            <a:xfrm>
              <a:off x="9465945" y="3581400"/>
              <a:ext cx="6156960" cy="14782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54" name="Google Shape;154;p6"/>
            <p:cNvPicPr preferRelativeResize="0"/>
            <p:nvPr/>
          </p:nvPicPr>
          <p:blipFill rotWithShape="1">
            <a:blip r:embed="rId9">
              <a:alphaModFix/>
            </a:blip>
            <a:srcRect b="0" l="0" r="0" t="0"/>
            <a:stretch/>
          </p:blipFill>
          <p:spPr>
            <a:xfrm>
              <a:off x="9496425" y="5410200"/>
              <a:ext cx="6096000" cy="40386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9" name="Shape 159"/>
        <p:cNvGrpSpPr/>
        <p:nvPr/>
      </p:nvGrpSpPr>
      <p:grpSpPr>
        <a:xfrm>
          <a:off x="0" y="0"/>
          <a:ext cx="0" cy="0"/>
          <a:chOff x="0" y="0"/>
          <a:chExt cx="0" cy="0"/>
        </a:xfrm>
      </p:grpSpPr>
      <p:grpSp>
        <p:nvGrpSpPr>
          <p:cNvPr id="160" name="Google Shape;160;p7"/>
          <p:cNvGrpSpPr/>
          <p:nvPr/>
        </p:nvGrpSpPr>
        <p:grpSpPr>
          <a:xfrm>
            <a:off x="0" y="-676285"/>
            <a:ext cx="18288000" cy="13535029"/>
            <a:chOff x="0" y="-676285"/>
            <a:chExt cx="18288000" cy="13535029"/>
          </a:xfrm>
        </p:grpSpPr>
        <p:sp>
          <p:nvSpPr>
            <p:cNvPr id="161" name="Google Shape;161;p7"/>
            <p:cNvSpPr/>
            <p:nvPr/>
          </p:nvSpPr>
          <p:spPr>
            <a:xfrm>
              <a:off x="0" y="0"/>
              <a:ext cx="18288000" cy="102870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62" name="Google Shape;162;p7"/>
            <p:cNvPicPr preferRelativeResize="0"/>
            <p:nvPr/>
          </p:nvPicPr>
          <p:blipFill rotWithShape="1">
            <a:blip r:embed="rId3">
              <a:alphaModFix/>
            </a:blip>
            <a:srcRect b="0" l="0" r="0" t="0"/>
            <a:stretch/>
          </p:blipFill>
          <p:spPr>
            <a:xfrm>
              <a:off x="361948" y="-676285"/>
              <a:ext cx="16925930" cy="12534921"/>
            </a:xfrm>
            <a:prstGeom prst="rect">
              <a:avLst/>
            </a:prstGeom>
            <a:noFill/>
            <a:ln>
              <a:noFill/>
            </a:ln>
          </p:spPr>
        </p:pic>
        <p:pic>
          <p:nvPicPr>
            <p:cNvPr descr="preencoded.png" id="163" name="Google Shape;163;p7"/>
            <p:cNvPicPr preferRelativeResize="0"/>
            <p:nvPr/>
          </p:nvPicPr>
          <p:blipFill rotWithShape="1">
            <a:blip r:embed="rId4">
              <a:alphaModFix/>
            </a:blip>
            <a:srcRect b="0" l="0" r="0" t="0"/>
            <a:stretch/>
          </p:blipFill>
          <p:spPr>
            <a:xfrm>
              <a:off x="2667000" y="-447676"/>
              <a:ext cx="12963525" cy="11182351"/>
            </a:xfrm>
            <a:prstGeom prst="rect">
              <a:avLst/>
            </a:prstGeom>
            <a:noFill/>
            <a:ln>
              <a:noFill/>
            </a:ln>
          </p:spPr>
        </p:pic>
        <p:pic>
          <p:nvPicPr>
            <p:cNvPr descr="preencoded.png" id="164" name="Google Shape;164;p7"/>
            <p:cNvPicPr preferRelativeResize="0"/>
            <p:nvPr/>
          </p:nvPicPr>
          <p:blipFill rotWithShape="1">
            <a:blip r:embed="rId5">
              <a:alphaModFix/>
            </a:blip>
            <a:srcRect b="0" l="0" r="0" t="0"/>
            <a:stretch/>
          </p:blipFill>
          <p:spPr>
            <a:xfrm>
              <a:off x="1952623" y="2257431"/>
              <a:ext cx="8953503" cy="10601313"/>
            </a:xfrm>
            <a:prstGeom prst="rect">
              <a:avLst/>
            </a:prstGeom>
            <a:noFill/>
            <a:ln>
              <a:noFill/>
            </a:ln>
          </p:spPr>
        </p:pic>
      </p:grpSp>
      <p:grpSp>
        <p:nvGrpSpPr>
          <p:cNvPr id="165" name="Google Shape;165;p7"/>
          <p:cNvGrpSpPr/>
          <p:nvPr/>
        </p:nvGrpSpPr>
        <p:grpSpPr>
          <a:xfrm>
            <a:off x="17640300" y="7994854"/>
            <a:ext cx="596695" cy="2063546"/>
            <a:chOff x="17640300" y="7994855"/>
            <a:chExt cx="596695" cy="2063546"/>
          </a:xfrm>
        </p:grpSpPr>
        <p:pic>
          <p:nvPicPr>
            <p:cNvPr descr="preencoded.png" id="166" name="Google Shape;166;p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67" name="Google Shape;167;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8" name="Google Shape;168;p7"/>
          <p:cNvPicPr preferRelativeResize="0"/>
          <p:nvPr/>
        </p:nvPicPr>
        <p:blipFill rotWithShape="1">
          <a:blip r:embed="rId7">
            <a:alphaModFix/>
          </a:blip>
          <a:srcRect b="0" l="0" r="0" t="0"/>
          <a:stretch/>
        </p:blipFill>
        <p:spPr>
          <a:xfrm>
            <a:off x="-381000" y="1038225"/>
            <a:ext cx="4474464" cy="3328416"/>
          </a:xfrm>
          <a:prstGeom prst="rect">
            <a:avLst/>
          </a:prstGeom>
          <a:noFill/>
          <a:ln>
            <a:noFill/>
          </a:ln>
        </p:spPr>
      </p:pic>
      <p:grpSp>
        <p:nvGrpSpPr>
          <p:cNvPr id="169" name="Google Shape;169;p7"/>
          <p:cNvGrpSpPr/>
          <p:nvPr/>
        </p:nvGrpSpPr>
        <p:grpSpPr>
          <a:xfrm>
            <a:off x="4381500" y="3171825"/>
            <a:ext cx="10321290" cy="4977765"/>
            <a:chOff x="4381500" y="3171825"/>
            <a:chExt cx="10321290" cy="4977765"/>
          </a:xfrm>
        </p:grpSpPr>
        <p:sp>
          <p:nvSpPr>
            <p:cNvPr id="170" name="Google Shape;170;p7"/>
            <p:cNvSpPr/>
            <p:nvPr/>
          </p:nvSpPr>
          <p:spPr>
            <a:xfrm>
              <a:off x="4381500" y="3171825"/>
              <a:ext cx="10292715" cy="4274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71" name="Google Shape;171;p7"/>
            <p:cNvSpPr/>
            <p:nvPr/>
          </p:nvSpPr>
          <p:spPr>
            <a:xfrm>
              <a:off x="11210925" y="7515225"/>
              <a:ext cx="3491865"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6" name="Shape 176"/>
        <p:cNvGrpSpPr/>
        <p:nvPr/>
      </p:nvGrpSpPr>
      <p:grpSpPr>
        <a:xfrm>
          <a:off x="0" y="0"/>
          <a:ext cx="0" cy="0"/>
          <a:chOff x="0" y="0"/>
          <a:chExt cx="0" cy="0"/>
        </a:xfrm>
      </p:grpSpPr>
      <p:grpSp>
        <p:nvGrpSpPr>
          <p:cNvPr id="177" name="Google Shape;177;p8"/>
          <p:cNvGrpSpPr/>
          <p:nvPr/>
        </p:nvGrpSpPr>
        <p:grpSpPr>
          <a:xfrm>
            <a:off x="-80616" y="-28578"/>
            <a:ext cx="18397195" cy="10697831"/>
            <a:chOff x="-80616" y="-28578"/>
            <a:chExt cx="18397195" cy="10697831"/>
          </a:xfrm>
        </p:grpSpPr>
        <p:sp>
          <p:nvSpPr>
            <p:cNvPr id="178" name="Google Shape;178;p8"/>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9" name="Google Shape;179;p8"/>
            <p:cNvPicPr preferRelativeResize="0"/>
            <p:nvPr/>
          </p:nvPicPr>
          <p:blipFill rotWithShape="1">
            <a:blip r:embed="rId3">
              <a:alphaModFix/>
            </a:blip>
            <a:srcRect b="0" l="0" r="0" t="0"/>
            <a:stretch/>
          </p:blipFill>
          <p:spPr>
            <a:xfrm rot="-10599878">
              <a:off x="-56361" y="9218270"/>
              <a:ext cx="10620383" cy="1143003"/>
            </a:xfrm>
            <a:prstGeom prst="rect">
              <a:avLst/>
            </a:prstGeom>
            <a:noFill/>
            <a:ln>
              <a:noFill/>
            </a:ln>
          </p:spPr>
        </p:pic>
        <p:pic>
          <p:nvPicPr>
            <p:cNvPr descr="preencoded.png" id="180" name="Google Shape;180;p8"/>
            <p:cNvPicPr preferRelativeResize="0"/>
            <p:nvPr/>
          </p:nvPicPr>
          <p:blipFill rotWithShape="1">
            <a:blip r:embed="rId4">
              <a:alphaModFix/>
            </a:blip>
            <a:srcRect b="0" l="0" r="0" t="0"/>
            <a:stretch/>
          </p:blipFill>
          <p:spPr>
            <a:xfrm>
              <a:off x="7610470" y="-28578"/>
              <a:ext cx="10706109" cy="4781556"/>
            </a:xfrm>
            <a:prstGeom prst="rect">
              <a:avLst/>
            </a:prstGeom>
            <a:noFill/>
            <a:ln>
              <a:noFill/>
            </a:ln>
          </p:spPr>
        </p:pic>
      </p:grpSp>
      <p:grpSp>
        <p:nvGrpSpPr>
          <p:cNvPr id="181" name="Google Shape;181;p8"/>
          <p:cNvGrpSpPr/>
          <p:nvPr/>
        </p:nvGrpSpPr>
        <p:grpSpPr>
          <a:xfrm>
            <a:off x="17640300" y="7994854"/>
            <a:ext cx="596695" cy="2063546"/>
            <a:chOff x="17640300" y="7994855"/>
            <a:chExt cx="596695" cy="2063546"/>
          </a:xfrm>
        </p:grpSpPr>
        <p:pic>
          <p:nvPicPr>
            <p:cNvPr descr="preencoded.png" id="182" name="Google Shape;182;p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3" name="Google Shape;183;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84" name="Google Shape;184;p8"/>
          <p:cNvPicPr preferRelativeResize="0"/>
          <p:nvPr/>
        </p:nvPicPr>
        <p:blipFill rotWithShape="1">
          <a:blip r:embed="rId6">
            <a:alphaModFix/>
          </a:blip>
          <a:srcRect b="0" l="0" r="0" t="0"/>
          <a:stretch/>
        </p:blipFill>
        <p:spPr>
          <a:xfrm>
            <a:off x="7334250" y="11130558"/>
            <a:ext cx="1028700" cy="971550"/>
          </a:xfrm>
          <a:prstGeom prst="rect">
            <a:avLst/>
          </a:prstGeom>
          <a:noFill/>
          <a:ln>
            <a:noFill/>
          </a:ln>
        </p:spPr>
      </p:pic>
      <p:grpSp>
        <p:nvGrpSpPr>
          <p:cNvPr id="185" name="Google Shape;185;p8"/>
          <p:cNvGrpSpPr/>
          <p:nvPr/>
        </p:nvGrpSpPr>
        <p:grpSpPr>
          <a:xfrm>
            <a:off x="11344275" y="2590800"/>
            <a:ext cx="5253990" cy="2621280"/>
            <a:chOff x="11344275" y="2590800"/>
            <a:chExt cx="5253990" cy="2621280"/>
          </a:xfrm>
        </p:grpSpPr>
        <p:sp>
          <p:nvSpPr>
            <p:cNvPr id="186" name="Google Shape;186;p8"/>
            <p:cNvSpPr/>
            <p:nvPr/>
          </p:nvSpPr>
          <p:spPr>
            <a:xfrm>
              <a:off x="11344275" y="2590800"/>
              <a:ext cx="5253990" cy="15316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 Technique</a:t>
              </a:r>
              <a:endParaRPr b="0" i="0" sz="3600" u="none" cap="none" strike="noStrike">
                <a:solidFill>
                  <a:schemeClr val="dk1"/>
                </a:solidFill>
                <a:latin typeface="Calibri"/>
                <a:ea typeface="Calibri"/>
                <a:cs typeface="Calibri"/>
                <a:sym typeface="Calibri"/>
              </a:endParaRPr>
            </a:p>
          </p:txBody>
        </p:sp>
        <p:sp>
          <p:nvSpPr>
            <p:cNvPr id="187" name="Google Shape;187;p8"/>
            <p:cNvSpPr/>
            <p:nvPr/>
          </p:nvSpPr>
          <p:spPr>
            <a:xfrm>
              <a:off x="11344275" y="4191000"/>
              <a:ext cx="52235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88" name="Google Shape;188;p8"/>
          <p:cNvGrpSpPr/>
          <p:nvPr/>
        </p:nvGrpSpPr>
        <p:grpSpPr>
          <a:xfrm>
            <a:off x="11344275" y="5686425"/>
            <a:ext cx="5253990" cy="3078480"/>
            <a:chOff x="11344275" y="5686425"/>
            <a:chExt cx="5253990" cy="3078480"/>
          </a:xfrm>
        </p:grpSpPr>
        <p:sp>
          <p:nvSpPr>
            <p:cNvPr id="189" name="Google Shape;189;p8"/>
            <p:cNvSpPr/>
            <p:nvPr/>
          </p:nvSpPr>
          <p:spPr>
            <a:xfrm>
              <a:off x="11344275" y="5686425"/>
              <a:ext cx="5253990" cy="15316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Art of Unicorn Sighting</a:t>
              </a:r>
              <a:endParaRPr b="0" i="0" sz="3600" u="none" cap="none" strike="noStrike">
                <a:solidFill>
                  <a:schemeClr val="dk1"/>
                </a:solidFill>
                <a:latin typeface="Calibri"/>
                <a:ea typeface="Calibri"/>
                <a:cs typeface="Calibri"/>
                <a:sym typeface="Calibri"/>
              </a:endParaRPr>
            </a:p>
          </p:txBody>
        </p:sp>
        <p:sp>
          <p:nvSpPr>
            <p:cNvPr id="190" name="Google Shape;190;p8"/>
            <p:cNvSpPr/>
            <p:nvPr/>
          </p:nvSpPr>
          <p:spPr>
            <a:xfrm>
              <a:off x="11344275" y="7286625"/>
              <a:ext cx="52235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pic>
        <p:nvPicPr>
          <p:cNvPr descr="preencoded.png" id="191" name="Google Shape;191;p8"/>
          <p:cNvPicPr preferRelativeResize="0"/>
          <p:nvPr/>
        </p:nvPicPr>
        <p:blipFill rotWithShape="1">
          <a:blip r:embed="rId7">
            <a:alphaModFix/>
          </a:blip>
          <a:srcRect b="0" l="0" r="0" t="0"/>
          <a:stretch/>
        </p:blipFill>
        <p:spPr>
          <a:xfrm>
            <a:off x="1838325" y="485775"/>
            <a:ext cx="7810500" cy="9229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96" name="Shape 196"/>
        <p:cNvGrpSpPr/>
        <p:nvPr/>
      </p:nvGrpSpPr>
      <p:grpSpPr>
        <a:xfrm>
          <a:off x="0" y="0"/>
          <a:ext cx="0" cy="0"/>
          <a:chOff x="0" y="0"/>
          <a:chExt cx="0" cy="0"/>
        </a:xfrm>
      </p:grpSpPr>
      <p:grpSp>
        <p:nvGrpSpPr>
          <p:cNvPr id="197" name="Google Shape;197;p9"/>
          <p:cNvGrpSpPr/>
          <p:nvPr/>
        </p:nvGrpSpPr>
        <p:grpSpPr>
          <a:xfrm>
            <a:off x="-19052" y="-19050"/>
            <a:ext cx="18307052" cy="10306050"/>
            <a:chOff x="-19052" y="-19050"/>
            <a:chExt cx="18307052" cy="10306050"/>
          </a:xfrm>
        </p:grpSpPr>
        <p:sp>
          <p:nvSpPr>
            <p:cNvPr id="198" name="Google Shape;198;p9"/>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9" name="Google Shape;199;p9"/>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200" name="Google Shape;200;p9"/>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sp>
        <p:nvSpPr>
          <p:cNvPr id="201" name="Google Shape;201;p9"/>
          <p:cNvSpPr/>
          <p:nvPr/>
        </p:nvSpPr>
        <p:spPr>
          <a:xfrm>
            <a:off x="1619250" y="942975"/>
            <a:ext cx="15059025"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The Magic of Dragons: A Research</a:t>
            </a:r>
            <a:endParaRPr b="0" i="0" sz="6000" u="none" cap="none" strike="noStrike">
              <a:solidFill>
                <a:schemeClr val="dk1"/>
              </a:solidFill>
              <a:latin typeface="Calibri"/>
              <a:ea typeface="Calibri"/>
              <a:cs typeface="Calibri"/>
              <a:sym typeface="Calibri"/>
            </a:endParaRPr>
          </a:p>
        </p:txBody>
      </p:sp>
      <p:grpSp>
        <p:nvGrpSpPr>
          <p:cNvPr id="202" name="Google Shape;202;p9"/>
          <p:cNvGrpSpPr/>
          <p:nvPr/>
        </p:nvGrpSpPr>
        <p:grpSpPr>
          <a:xfrm>
            <a:off x="1609725" y="3019425"/>
            <a:ext cx="6153150" cy="6153150"/>
            <a:chOff x="1609725" y="3019425"/>
            <a:chExt cx="6153150" cy="6153150"/>
          </a:xfrm>
        </p:grpSpPr>
        <p:sp>
          <p:nvSpPr>
            <p:cNvPr id="203" name="Google Shape;203;p9"/>
            <p:cNvSpPr/>
            <p:nvPr/>
          </p:nvSpPr>
          <p:spPr>
            <a:xfrm>
              <a:off x="1609725" y="3019425"/>
              <a:ext cx="6153150" cy="6153150"/>
            </a:xfrm>
            <a:prstGeom prst="ellipse">
              <a:avLst/>
            </a:prstGeom>
            <a:solidFill>
              <a:srgbClr val="D66B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9"/>
            <p:cNvSpPr/>
            <p:nvPr/>
          </p:nvSpPr>
          <p:spPr>
            <a:xfrm>
              <a:off x="2381250" y="4438650"/>
              <a:ext cx="4619625" cy="4619625"/>
            </a:xfrm>
            <a:prstGeom prst="ellipse">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3152775" y="5848350"/>
              <a:ext cx="3067050" cy="306705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9"/>
            <p:cNvSpPr/>
            <p:nvPr/>
          </p:nvSpPr>
          <p:spPr>
            <a:xfrm>
              <a:off x="4053840" y="3348990"/>
              <a:ext cx="124587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6.7M</a:t>
              </a:r>
              <a:endParaRPr b="0" i="0" sz="3600" u="none" cap="none" strike="noStrike">
                <a:solidFill>
                  <a:schemeClr val="dk1"/>
                </a:solidFill>
                <a:latin typeface="Calibri"/>
                <a:ea typeface="Calibri"/>
                <a:cs typeface="Calibri"/>
                <a:sym typeface="Calibri"/>
              </a:endParaRPr>
            </a:p>
          </p:txBody>
        </p:sp>
        <p:sp>
          <p:nvSpPr>
            <p:cNvPr id="207" name="Google Shape;207;p9"/>
            <p:cNvSpPr/>
            <p:nvPr/>
          </p:nvSpPr>
          <p:spPr>
            <a:xfrm>
              <a:off x="4063365" y="6958965"/>
              <a:ext cx="1255395"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2.3M</a:t>
              </a:r>
              <a:endParaRPr b="0" i="0" sz="3600" u="none" cap="none" strike="noStrike">
                <a:solidFill>
                  <a:schemeClr val="dk1"/>
                </a:solidFill>
                <a:latin typeface="Calibri"/>
                <a:ea typeface="Calibri"/>
                <a:cs typeface="Calibri"/>
                <a:sym typeface="Calibri"/>
              </a:endParaRPr>
            </a:p>
          </p:txBody>
        </p:sp>
        <p:sp>
          <p:nvSpPr>
            <p:cNvPr id="208" name="Google Shape;208;p9"/>
            <p:cNvSpPr/>
            <p:nvPr/>
          </p:nvSpPr>
          <p:spPr>
            <a:xfrm>
              <a:off x="4025265" y="4758690"/>
              <a:ext cx="1331595"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Poppins"/>
                <a:buNone/>
              </a:pPr>
              <a:r>
                <a:rPr b="1" i="0" lang="en-US" sz="3600" u="none" cap="none" strike="noStrike">
                  <a:solidFill>
                    <a:srgbClr val="FFFFFF"/>
                  </a:solidFill>
                  <a:latin typeface="Poppins"/>
                  <a:ea typeface="Poppins"/>
                  <a:cs typeface="Poppins"/>
                  <a:sym typeface="Poppins"/>
                </a:rPr>
                <a:t>4.4M</a:t>
              </a:r>
              <a:endParaRPr b="0" i="0" sz="3600" u="none" cap="none" strike="noStrike">
                <a:solidFill>
                  <a:schemeClr val="dk1"/>
                </a:solidFill>
                <a:latin typeface="Calibri"/>
                <a:ea typeface="Calibri"/>
                <a:cs typeface="Calibri"/>
                <a:sym typeface="Calibri"/>
              </a:endParaRPr>
            </a:p>
          </p:txBody>
        </p:sp>
      </p:grpSp>
      <p:grpSp>
        <p:nvGrpSpPr>
          <p:cNvPr id="209" name="Google Shape;209;p9"/>
          <p:cNvGrpSpPr/>
          <p:nvPr/>
        </p:nvGrpSpPr>
        <p:grpSpPr>
          <a:xfrm>
            <a:off x="17640300" y="7994854"/>
            <a:ext cx="596695" cy="2063546"/>
            <a:chOff x="17640300" y="7994855"/>
            <a:chExt cx="596695" cy="2063546"/>
          </a:xfrm>
        </p:grpSpPr>
        <p:pic>
          <p:nvPicPr>
            <p:cNvPr descr="preencoded.png" id="210" name="Google Shape;210;p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1" name="Google Shape;211;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2" name="Google Shape;212;p9"/>
          <p:cNvGrpSpPr/>
          <p:nvPr/>
        </p:nvGrpSpPr>
        <p:grpSpPr>
          <a:xfrm>
            <a:off x="9448800" y="2667000"/>
            <a:ext cx="6433185" cy="2116455"/>
            <a:chOff x="9448800" y="2667000"/>
            <a:chExt cx="6433185" cy="2116455"/>
          </a:xfrm>
        </p:grpSpPr>
        <p:pic>
          <p:nvPicPr>
            <p:cNvPr descr="preencoded.png" id="213" name="Google Shape;213;p9"/>
            <p:cNvPicPr preferRelativeResize="0"/>
            <p:nvPr/>
          </p:nvPicPr>
          <p:blipFill rotWithShape="1">
            <a:blip r:embed="rId6">
              <a:alphaModFix/>
            </a:blip>
            <a:srcRect b="0" l="0" r="0" t="0"/>
            <a:stretch/>
          </p:blipFill>
          <p:spPr>
            <a:xfrm>
              <a:off x="9448800" y="2667000"/>
              <a:ext cx="895350" cy="895350"/>
            </a:xfrm>
            <a:prstGeom prst="rect">
              <a:avLst/>
            </a:prstGeom>
            <a:noFill/>
            <a:ln>
              <a:noFill/>
            </a:ln>
          </p:spPr>
        </p:pic>
        <p:sp>
          <p:nvSpPr>
            <p:cNvPr id="214" name="Google Shape;214;p9"/>
            <p:cNvSpPr/>
            <p:nvPr/>
          </p:nvSpPr>
          <p:spPr>
            <a:xfrm>
              <a:off x="9477375" y="37623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pic>
        <p:nvPicPr>
          <p:cNvPr descr="preencoded.png" id="215" name="Google Shape;215;p9"/>
          <p:cNvPicPr preferRelativeResize="0"/>
          <p:nvPr/>
        </p:nvPicPr>
        <p:blipFill rotWithShape="1">
          <a:blip r:embed="rId7">
            <a:alphaModFix/>
          </a:blip>
          <a:srcRect b="0" l="0" r="0" t="0"/>
          <a:stretch/>
        </p:blipFill>
        <p:spPr>
          <a:xfrm>
            <a:off x="9448800" y="5181550"/>
            <a:ext cx="895350" cy="919921"/>
          </a:xfrm>
          <a:prstGeom prst="rect">
            <a:avLst/>
          </a:prstGeom>
          <a:noFill/>
          <a:ln>
            <a:noFill/>
          </a:ln>
        </p:spPr>
      </p:pic>
      <p:sp>
        <p:nvSpPr>
          <p:cNvPr id="216" name="Google Shape;216;p9"/>
          <p:cNvSpPr/>
          <p:nvPr/>
        </p:nvSpPr>
        <p:spPr>
          <a:xfrm>
            <a:off x="9477375" y="62007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nvGrpSpPr>
          <p:cNvPr id="217" name="Google Shape;217;p9"/>
          <p:cNvGrpSpPr/>
          <p:nvPr/>
        </p:nvGrpSpPr>
        <p:grpSpPr>
          <a:xfrm>
            <a:off x="9448799" y="7696200"/>
            <a:ext cx="6433186" cy="2040255"/>
            <a:chOff x="9448799" y="7696200"/>
            <a:chExt cx="6433186" cy="2040255"/>
          </a:xfrm>
        </p:grpSpPr>
        <p:pic>
          <p:nvPicPr>
            <p:cNvPr descr="preencoded.png" id="218" name="Google Shape;218;p9"/>
            <p:cNvPicPr preferRelativeResize="0"/>
            <p:nvPr/>
          </p:nvPicPr>
          <p:blipFill rotWithShape="1">
            <a:blip r:embed="rId8">
              <a:alphaModFix/>
            </a:blip>
            <a:srcRect b="0" l="0" r="0" t="0"/>
            <a:stretch/>
          </p:blipFill>
          <p:spPr>
            <a:xfrm>
              <a:off x="9448799" y="7696200"/>
              <a:ext cx="857252" cy="819150"/>
            </a:xfrm>
            <a:prstGeom prst="rect">
              <a:avLst/>
            </a:prstGeom>
            <a:noFill/>
            <a:ln>
              <a:noFill/>
            </a:ln>
          </p:spPr>
        </p:pic>
        <p:sp>
          <p:nvSpPr>
            <p:cNvPr id="219" name="Google Shape;219;p9"/>
            <p:cNvSpPr/>
            <p:nvPr/>
          </p:nvSpPr>
          <p:spPr>
            <a:xfrm>
              <a:off x="9477375" y="8715375"/>
              <a:ext cx="6404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24" name="Shape 224"/>
        <p:cNvGrpSpPr/>
        <p:nvPr/>
      </p:nvGrpSpPr>
      <p:grpSpPr>
        <a:xfrm>
          <a:off x="0" y="0"/>
          <a:ext cx="0" cy="0"/>
          <a:chOff x="0" y="0"/>
          <a:chExt cx="0" cy="0"/>
        </a:xfrm>
      </p:grpSpPr>
      <p:grpSp>
        <p:nvGrpSpPr>
          <p:cNvPr id="225" name="Google Shape;225;p10"/>
          <p:cNvGrpSpPr/>
          <p:nvPr/>
        </p:nvGrpSpPr>
        <p:grpSpPr>
          <a:xfrm>
            <a:off x="-9526" y="-19051"/>
            <a:ext cx="18297530" cy="10306051"/>
            <a:chOff x="-9526" y="-19051"/>
            <a:chExt cx="18297530" cy="10306051"/>
          </a:xfrm>
        </p:grpSpPr>
        <p:sp>
          <p:nvSpPr>
            <p:cNvPr id="226" name="Google Shape;226;p1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7" name="Google Shape;227;p10"/>
            <p:cNvPicPr preferRelativeResize="0"/>
            <p:nvPr/>
          </p:nvPicPr>
          <p:blipFill rotWithShape="1">
            <a:blip r:embed="rId3">
              <a:alphaModFix/>
            </a:blip>
            <a:srcRect b="0" l="0" r="0" t="0"/>
            <a:stretch/>
          </p:blipFill>
          <p:spPr>
            <a:xfrm>
              <a:off x="-9526" y="-19051"/>
              <a:ext cx="4610101" cy="4314826"/>
            </a:xfrm>
            <a:prstGeom prst="rect">
              <a:avLst/>
            </a:prstGeom>
            <a:noFill/>
            <a:ln>
              <a:noFill/>
            </a:ln>
          </p:spPr>
        </p:pic>
        <p:pic>
          <p:nvPicPr>
            <p:cNvPr descr="preencoded.png" id="228" name="Google Shape;228;p10"/>
            <p:cNvPicPr preferRelativeResize="0"/>
            <p:nvPr/>
          </p:nvPicPr>
          <p:blipFill rotWithShape="1">
            <a:blip r:embed="rId4">
              <a:alphaModFix/>
            </a:blip>
            <a:srcRect b="0" l="0" r="0" t="0"/>
            <a:stretch/>
          </p:blipFill>
          <p:spPr>
            <a:xfrm>
              <a:off x="12620622" y="-9535"/>
              <a:ext cx="5667382" cy="4133870"/>
            </a:xfrm>
            <a:prstGeom prst="rect">
              <a:avLst/>
            </a:prstGeom>
            <a:noFill/>
            <a:ln>
              <a:noFill/>
            </a:ln>
          </p:spPr>
        </p:pic>
      </p:grpSp>
      <p:grpSp>
        <p:nvGrpSpPr>
          <p:cNvPr id="229" name="Google Shape;229;p10"/>
          <p:cNvGrpSpPr/>
          <p:nvPr/>
        </p:nvGrpSpPr>
        <p:grpSpPr>
          <a:xfrm>
            <a:off x="17640300" y="7994854"/>
            <a:ext cx="596695" cy="2063546"/>
            <a:chOff x="17640300" y="7994855"/>
            <a:chExt cx="596695" cy="2063546"/>
          </a:xfrm>
        </p:grpSpPr>
        <p:pic>
          <p:nvPicPr>
            <p:cNvPr descr="preencoded.png" id="230" name="Google Shape;230;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31" name="Google Shape;231;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32" name="Google Shape;232;p10"/>
          <p:cNvSpPr/>
          <p:nvPr/>
        </p:nvSpPr>
        <p:spPr>
          <a:xfrm>
            <a:off x="6829425" y="352425"/>
            <a:ext cx="4905375"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Pricing Plan</a:t>
            </a:r>
            <a:endParaRPr b="0" i="0" sz="6000" u="none" cap="none" strike="noStrike">
              <a:solidFill>
                <a:schemeClr val="dk1"/>
              </a:solidFill>
              <a:latin typeface="Calibri"/>
              <a:ea typeface="Calibri"/>
              <a:cs typeface="Calibri"/>
              <a:sym typeface="Calibri"/>
            </a:endParaRPr>
          </a:p>
        </p:txBody>
      </p:sp>
      <p:grpSp>
        <p:nvGrpSpPr>
          <p:cNvPr id="233" name="Google Shape;233;p10"/>
          <p:cNvGrpSpPr/>
          <p:nvPr/>
        </p:nvGrpSpPr>
        <p:grpSpPr>
          <a:xfrm>
            <a:off x="1333500" y="1866900"/>
            <a:ext cx="15630525" cy="7762875"/>
            <a:chOff x="1333500" y="1866900"/>
            <a:chExt cx="15630525" cy="7762875"/>
          </a:xfrm>
        </p:grpSpPr>
        <p:sp>
          <p:nvSpPr>
            <p:cNvPr id="234" name="Google Shape;234;p10"/>
            <p:cNvSpPr/>
            <p:nvPr/>
          </p:nvSpPr>
          <p:spPr>
            <a:xfrm>
              <a:off x="1333500" y="1866900"/>
              <a:ext cx="4829175" cy="7762875"/>
            </a:xfrm>
            <a:prstGeom prst="roundRect">
              <a:avLst>
                <a:gd fmla="val 1195" name="adj"/>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5" name="Google Shape;235;p10"/>
            <p:cNvPicPr preferRelativeResize="0"/>
            <p:nvPr/>
          </p:nvPicPr>
          <p:blipFill rotWithShape="1">
            <a:blip r:embed="rId6">
              <a:alphaModFix/>
            </a:blip>
            <a:srcRect b="0" l="0" r="0" t="0"/>
            <a:stretch/>
          </p:blipFill>
          <p:spPr>
            <a:xfrm>
              <a:off x="3190875" y="2181225"/>
              <a:ext cx="1114425" cy="1114425"/>
            </a:xfrm>
            <a:prstGeom prst="rect">
              <a:avLst/>
            </a:prstGeom>
            <a:noFill/>
            <a:ln>
              <a:noFill/>
            </a:ln>
          </p:spPr>
        </p:pic>
        <p:sp>
          <p:nvSpPr>
            <p:cNvPr id="236" name="Google Shape;236;p10"/>
            <p:cNvSpPr/>
            <p:nvPr/>
          </p:nvSpPr>
          <p:spPr>
            <a:xfrm>
              <a:off x="6734175" y="1866900"/>
              <a:ext cx="4829175" cy="7762875"/>
            </a:xfrm>
            <a:prstGeom prst="roundRect">
              <a:avLst>
                <a:gd fmla="val 1195" name="adj"/>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7" name="Google Shape;237;p10"/>
            <p:cNvPicPr preferRelativeResize="0"/>
            <p:nvPr/>
          </p:nvPicPr>
          <p:blipFill rotWithShape="1">
            <a:blip r:embed="rId7">
              <a:alphaModFix/>
            </a:blip>
            <a:srcRect b="0" l="0" r="0" t="0"/>
            <a:stretch/>
          </p:blipFill>
          <p:spPr>
            <a:xfrm>
              <a:off x="8763000" y="2181225"/>
              <a:ext cx="771525" cy="1114425"/>
            </a:xfrm>
            <a:prstGeom prst="rect">
              <a:avLst/>
            </a:prstGeom>
            <a:noFill/>
            <a:ln>
              <a:noFill/>
            </a:ln>
          </p:spPr>
        </p:pic>
        <p:sp>
          <p:nvSpPr>
            <p:cNvPr id="238" name="Google Shape;238;p10"/>
            <p:cNvSpPr/>
            <p:nvPr/>
          </p:nvSpPr>
          <p:spPr>
            <a:xfrm>
              <a:off x="12134850" y="1866900"/>
              <a:ext cx="4829175" cy="7762875"/>
            </a:xfrm>
            <a:prstGeom prst="roundRect">
              <a:avLst>
                <a:gd fmla="val 1195" name="adj"/>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9" name="Google Shape;239;p10"/>
            <p:cNvPicPr preferRelativeResize="0"/>
            <p:nvPr/>
          </p:nvPicPr>
          <p:blipFill rotWithShape="1">
            <a:blip r:embed="rId8">
              <a:alphaModFix/>
            </a:blip>
            <a:srcRect b="0" l="0" r="0" t="0"/>
            <a:stretch/>
          </p:blipFill>
          <p:spPr>
            <a:xfrm>
              <a:off x="13992225" y="2181225"/>
              <a:ext cx="1114425" cy="1114425"/>
            </a:xfrm>
            <a:prstGeom prst="rect">
              <a:avLst/>
            </a:prstGeom>
            <a:noFill/>
            <a:ln>
              <a:noFill/>
            </a:ln>
          </p:spPr>
        </p:pic>
        <p:sp>
          <p:nvSpPr>
            <p:cNvPr id="240" name="Google Shape;240;p10"/>
            <p:cNvSpPr/>
            <p:nvPr/>
          </p:nvSpPr>
          <p:spPr>
            <a:xfrm>
              <a:off x="3025140" y="3495675"/>
              <a:ext cx="1445895"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Basic</a:t>
              </a:r>
              <a:endParaRPr b="0" i="0" sz="3600" u="none" cap="none" strike="noStrike">
                <a:solidFill>
                  <a:schemeClr val="dk1"/>
                </a:solidFill>
                <a:latin typeface="Calibri"/>
                <a:ea typeface="Calibri"/>
                <a:cs typeface="Calibri"/>
                <a:sym typeface="Calibri"/>
              </a:endParaRPr>
            </a:p>
          </p:txBody>
        </p:sp>
        <p:sp>
          <p:nvSpPr>
            <p:cNvPr id="241" name="Google Shape;241;p10"/>
            <p:cNvSpPr/>
            <p:nvPr/>
          </p:nvSpPr>
          <p:spPr>
            <a:xfrm>
              <a:off x="1676400" y="4410075"/>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42" name="Google Shape;242;p10"/>
            <p:cNvSpPr/>
            <p:nvPr/>
          </p:nvSpPr>
          <p:spPr>
            <a:xfrm>
              <a:off x="2386965" y="8601075"/>
              <a:ext cx="2722245"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$10/month</a:t>
              </a:r>
              <a:endParaRPr b="0" i="0" sz="3600" u="none" cap="none" strike="noStrike">
                <a:solidFill>
                  <a:schemeClr val="dk1"/>
                </a:solidFill>
                <a:latin typeface="Calibri"/>
                <a:ea typeface="Calibri"/>
                <a:cs typeface="Calibri"/>
                <a:sym typeface="Calibri"/>
              </a:endParaRPr>
            </a:p>
          </p:txBody>
        </p:sp>
        <p:sp>
          <p:nvSpPr>
            <p:cNvPr id="243" name="Google Shape;243;p10"/>
            <p:cNvSpPr/>
            <p:nvPr/>
          </p:nvSpPr>
          <p:spPr>
            <a:xfrm>
              <a:off x="8573453" y="3495675"/>
              <a:ext cx="115062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Elite</a:t>
              </a:r>
              <a:endParaRPr b="0" i="0" sz="3600" u="none" cap="none" strike="noStrike">
                <a:solidFill>
                  <a:schemeClr val="dk1"/>
                </a:solidFill>
                <a:latin typeface="Calibri"/>
                <a:ea typeface="Calibri"/>
                <a:cs typeface="Calibri"/>
                <a:sym typeface="Calibri"/>
              </a:endParaRPr>
            </a:p>
          </p:txBody>
        </p:sp>
        <p:sp>
          <p:nvSpPr>
            <p:cNvPr id="244" name="Google Shape;244;p10"/>
            <p:cNvSpPr/>
            <p:nvPr/>
          </p:nvSpPr>
          <p:spPr>
            <a:xfrm>
              <a:off x="7077075" y="4410075"/>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45" name="Google Shape;245;p10"/>
            <p:cNvSpPr/>
            <p:nvPr/>
          </p:nvSpPr>
          <p:spPr>
            <a:xfrm>
              <a:off x="7725728" y="8601075"/>
              <a:ext cx="284607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$50/month</a:t>
              </a:r>
              <a:endParaRPr b="0" i="0" sz="3600" u="none" cap="none" strike="noStrike">
                <a:solidFill>
                  <a:schemeClr val="dk1"/>
                </a:solidFill>
                <a:latin typeface="Calibri"/>
                <a:ea typeface="Calibri"/>
                <a:cs typeface="Calibri"/>
                <a:sym typeface="Calibri"/>
              </a:endParaRPr>
            </a:p>
          </p:txBody>
        </p:sp>
        <p:sp>
          <p:nvSpPr>
            <p:cNvPr id="246" name="Google Shape;246;p10"/>
            <p:cNvSpPr/>
            <p:nvPr/>
          </p:nvSpPr>
          <p:spPr>
            <a:xfrm>
              <a:off x="13216890" y="3495675"/>
              <a:ext cx="2665095"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Legendary</a:t>
              </a:r>
              <a:endParaRPr b="0" i="0" sz="3600" u="none" cap="none" strike="noStrike">
                <a:solidFill>
                  <a:schemeClr val="dk1"/>
                </a:solidFill>
                <a:latin typeface="Calibri"/>
                <a:ea typeface="Calibri"/>
                <a:cs typeface="Calibri"/>
                <a:sym typeface="Calibri"/>
              </a:endParaRPr>
            </a:p>
          </p:txBody>
        </p:sp>
        <p:sp>
          <p:nvSpPr>
            <p:cNvPr id="247" name="Google Shape;247;p10"/>
            <p:cNvSpPr/>
            <p:nvPr/>
          </p:nvSpPr>
          <p:spPr>
            <a:xfrm>
              <a:off x="12477750" y="4410075"/>
              <a:ext cx="4204335" cy="40690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48" name="Google Shape;248;p10"/>
            <p:cNvSpPr/>
            <p:nvPr/>
          </p:nvSpPr>
          <p:spPr>
            <a:xfrm>
              <a:off x="13040677" y="8601075"/>
              <a:ext cx="301752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53" name="Shape 253"/>
        <p:cNvGrpSpPr/>
        <p:nvPr/>
      </p:nvGrpSpPr>
      <p:grpSpPr>
        <a:xfrm>
          <a:off x="0" y="0"/>
          <a:ext cx="0" cy="0"/>
          <a:chOff x="0" y="0"/>
          <a:chExt cx="0" cy="0"/>
        </a:xfrm>
      </p:grpSpPr>
      <p:grpSp>
        <p:nvGrpSpPr>
          <p:cNvPr id="254" name="Google Shape;254;p11"/>
          <p:cNvGrpSpPr/>
          <p:nvPr/>
        </p:nvGrpSpPr>
        <p:grpSpPr>
          <a:xfrm>
            <a:off x="-80616" y="-28578"/>
            <a:ext cx="18397195" cy="10697831"/>
            <a:chOff x="-80616" y="-28578"/>
            <a:chExt cx="18397195" cy="10697831"/>
          </a:xfrm>
        </p:grpSpPr>
        <p:sp>
          <p:nvSpPr>
            <p:cNvPr id="255" name="Google Shape;255;p11"/>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6" name="Google Shape;256;p11"/>
            <p:cNvPicPr preferRelativeResize="0"/>
            <p:nvPr/>
          </p:nvPicPr>
          <p:blipFill rotWithShape="1">
            <a:blip r:embed="rId3">
              <a:alphaModFix/>
            </a:blip>
            <a:srcRect b="0" l="0" r="0" t="0"/>
            <a:stretch/>
          </p:blipFill>
          <p:spPr>
            <a:xfrm rot="-10599878">
              <a:off x="-56361" y="9218270"/>
              <a:ext cx="10620383" cy="1143003"/>
            </a:xfrm>
            <a:prstGeom prst="rect">
              <a:avLst/>
            </a:prstGeom>
            <a:noFill/>
            <a:ln>
              <a:noFill/>
            </a:ln>
          </p:spPr>
        </p:pic>
        <p:pic>
          <p:nvPicPr>
            <p:cNvPr descr="preencoded.png" id="257" name="Google Shape;257;p11"/>
            <p:cNvPicPr preferRelativeResize="0"/>
            <p:nvPr/>
          </p:nvPicPr>
          <p:blipFill rotWithShape="1">
            <a:blip r:embed="rId4">
              <a:alphaModFix/>
            </a:blip>
            <a:srcRect b="0" l="0" r="0" t="0"/>
            <a:stretch/>
          </p:blipFill>
          <p:spPr>
            <a:xfrm>
              <a:off x="7610470" y="-28578"/>
              <a:ext cx="10706109" cy="4781556"/>
            </a:xfrm>
            <a:prstGeom prst="rect">
              <a:avLst/>
            </a:prstGeom>
            <a:noFill/>
            <a:ln>
              <a:noFill/>
            </a:ln>
          </p:spPr>
        </p:pic>
      </p:grpSp>
      <p:grpSp>
        <p:nvGrpSpPr>
          <p:cNvPr id="258" name="Google Shape;258;p11"/>
          <p:cNvGrpSpPr/>
          <p:nvPr/>
        </p:nvGrpSpPr>
        <p:grpSpPr>
          <a:xfrm>
            <a:off x="17640300" y="7994854"/>
            <a:ext cx="596695" cy="2063546"/>
            <a:chOff x="17640300" y="7994855"/>
            <a:chExt cx="596695" cy="2063546"/>
          </a:xfrm>
        </p:grpSpPr>
        <p:pic>
          <p:nvPicPr>
            <p:cNvPr descr="preencoded.png" id="259" name="Google Shape;259;p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60" name="Google Shape;260;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61" name="Google Shape;261;p11"/>
          <p:cNvGrpSpPr/>
          <p:nvPr/>
        </p:nvGrpSpPr>
        <p:grpSpPr>
          <a:xfrm>
            <a:off x="2495550" y="809626"/>
            <a:ext cx="13355955" cy="8774429"/>
            <a:chOff x="2495550" y="809626"/>
            <a:chExt cx="13355955" cy="8774429"/>
          </a:xfrm>
        </p:grpSpPr>
        <p:pic>
          <p:nvPicPr>
            <p:cNvPr descr="preencoded.png" id="262" name="Google Shape;262;p11"/>
            <p:cNvPicPr preferRelativeResize="0"/>
            <p:nvPr/>
          </p:nvPicPr>
          <p:blipFill rotWithShape="1">
            <a:blip r:embed="rId6">
              <a:alphaModFix/>
            </a:blip>
            <a:srcRect b="0" l="0" r="0" t="0"/>
            <a:stretch/>
          </p:blipFill>
          <p:spPr>
            <a:xfrm>
              <a:off x="9029700" y="1209666"/>
              <a:ext cx="3914775" cy="3924309"/>
            </a:xfrm>
            <a:prstGeom prst="rect">
              <a:avLst/>
            </a:prstGeom>
            <a:noFill/>
            <a:ln>
              <a:noFill/>
            </a:ln>
          </p:spPr>
        </p:pic>
        <p:pic>
          <p:nvPicPr>
            <p:cNvPr descr="preencoded.png" id="263" name="Google Shape;263;p11"/>
            <p:cNvPicPr preferRelativeResize="0"/>
            <p:nvPr/>
          </p:nvPicPr>
          <p:blipFill rotWithShape="1">
            <a:blip r:embed="rId7">
              <a:alphaModFix/>
            </a:blip>
            <a:srcRect b="0" l="0" r="0" t="0"/>
            <a:stretch/>
          </p:blipFill>
          <p:spPr>
            <a:xfrm>
              <a:off x="5105400" y="1209666"/>
              <a:ext cx="3914775" cy="3924309"/>
            </a:xfrm>
            <a:prstGeom prst="rect">
              <a:avLst/>
            </a:prstGeom>
            <a:noFill/>
            <a:ln>
              <a:noFill/>
            </a:ln>
          </p:spPr>
        </p:pic>
        <p:pic>
          <p:nvPicPr>
            <p:cNvPr descr="preencoded.png" id="264" name="Google Shape;264;p11"/>
            <p:cNvPicPr preferRelativeResize="0"/>
            <p:nvPr/>
          </p:nvPicPr>
          <p:blipFill rotWithShape="1">
            <a:blip r:embed="rId8">
              <a:alphaModFix/>
            </a:blip>
            <a:srcRect b="0" l="0" r="0" t="0"/>
            <a:stretch/>
          </p:blipFill>
          <p:spPr>
            <a:xfrm>
              <a:off x="5105400" y="5143500"/>
              <a:ext cx="3914775" cy="3924309"/>
            </a:xfrm>
            <a:prstGeom prst="rect">
              <a:avLst/>
            </a:prstGeom>
            <a:noFill/>
            <a:ln>
              <a:noFill/>
            </a:ln>
          </p:spPr>
        </p:pic>
        <p:pic>
          <p:nvPicPr>
            <p:cNvPr descr="preencoded.png" id="265" name="Google Shape;265;p11"/>
            <p:cNvPicPr preferRelativeResize="0"/>
            <p:nvPr/>
          </p:nvPicPr>
          <p:blipFill rotWithShape="1">
            <a:blip r:embed="rId9">
              <a:alphaModFix/>
            </a:blip>
            <a:srcRect b="0" l="0" r="0" t="0"/>
            <a:stretch/>
          </p:blipFill>
          <p:spPr>
            <a:xfrm>
              <a:off x="9029700" y="5143500"/>
              <a:ext cx="3914775" cy="3924309"/>
            </a:xfrm>
            <a:prstGeom prst="rect">
              <a:avLst/>
            </a:prstGeom>
            <a:noFill/>
            <a:ln>
              <a:noFill/>
            </a:ln>
          </p:spPr>
        </p:pic>
        <p:cxnSp>
          <p:nvCxnSpPr>
            <p:cNvPr id="266" name="Google Shape;266;p11"/>
            <p:cNvCxnSpPr/>
            <p:nvPr/>
          </p:nvCxnSpPr>
          <p:spPr>
            <a:xfrm rot="5396226">
              <a:off x="4686297" y="5148263"/>
              <a:ext cx="8677280" cy="0"/>
            </a:xfrm>
            <a:prstGeom prst="straightConnector1">
              <a:avLst/>
            </a:prstGeom>
            <a:noFill/>
            <a:ln cap="flat" cmpd="sng" w="9525">
              <a:solidFill>
                <a:srgbClr val="000000"/>
              </a:solidFill>
              <a:prstDash val="solid"/>
              <a:round/>
              <a:headEnd len="sm" w="sm" type="none"/>
              <a:tailEnd len="sm" w="sm" type="none"/>
            </a:ln>
          </p:spPr>
        </p:cxnSp>
        <p:cxnSp>
          <p:nvCxnSpPr>
            <p:cNvPr id="267" name="Google Shape;267;p11"/>
            <p:cNvCxnSpPr/>
            <p:nvPr/>
          </p:nvCxnSpPr>
          <p:spPr>
            <a:xfrm rot="2509">
              <a:off x="2495548" y="5138738"/>
              <a:ext cx="13049253" cy="0"/>
            </a:xfrm>
            <a:prstGeom prst="straightConnector1">
              <a:avLst/>
            </a:prstGeom>
            <a:noFill/>
            <a:ln cap="flat" cmpd="sng" w="9525">
              <a:solidFill>
                <a:srgbClr val="000000"/>
              </a:solidFill>
              <a:prstDash val="solid"/>
              <a:round/>
              <a:headEnd len="sm" w="sm" type="none"/>
              <a:tailEnd len="sm" w="sm" type="none"/>
            </a:ln>
          </p:spPr>
        </p:cxnSp>
        <p:pic>
          <p:nvPicPr>
            <p:cNvPr descr="preencoded.png" id="268" name="Google Shape;268;p11"/>
            <p:cNvPicPr preferRelativeResize="0"/>
            <p:nvPr/>
          </p:nvPicPr>
          <p:blipFill rotWithShape="1">
            <a:blip r:embed="rId10">
              <a:alphaModFix/>
            </a:blip>
            <a:srcRect b="0" l="0" r="0" t="0"/>
            <a:stretch/>
          </p:blipFill>
          <p:spPr>
            <a:xfrm>
              <a:off x="2559058" y="873137"/>
              <a:ext cx="1092180" cy="1092182"/>
            </a:xfrm>
            <a:prstGeom prst="rect">
              <a:avLst/>
            </a:prstGeom>
            <a:noFill/>
            <a:ln>
              <a:noFill/>
            </a:ln>
          </p:spPr>
        </p:pic>
        <p:pic>
          <p:nvPicPr>
            <p:cNvPr descr="preencoded.png" id="269" name="Google Shape;269;p11"/>
            <p:cNvPicPr preferRelativeResize="0"/>
            <p:nvPr/>
          </p:nvPicPr>
          <p:blipFill rotWithShape="1">
            <a:blip r:embed="rId11">
              <a:alphaModFix/>
            </a:blip>
            <a:srcRect b="0" l="0" r="0" t="0"/>
            <a:stretch/>
          </p:blipFill>
          <p:spPr>
            <a:xfrm>
              <a:off x="2571731" y="6099572"/>
              <a:ext cx="1139446" cy="1139446"/>
            </a:xfrm>
            <a:prstGeom prst="rect">
              <a:avLst/>
            </a:prstGeom>
            <a:noFill/>
            <a:ln>
              <a:noFill/>
            </a:ln>
          </p:spPr>
        </p:pic>
        <p:pic>
          <p:nvPicPr>
            <p:cNvPr descr="preencoded.png" id="270" name="Google Shape;270;p11"/>
            <p:cNvPicPr preferRelativeResize="0"/>
            <p:nvPr/>
          </p:nvPicPr>
          <p:blipFill rotWithShape="1">
            <a:blip r:embed="rId12">
              <a:alphaModFix/>
            </a:blip>
            <a:srcRect b="0" l="0" r="0" t="0"/>
            <a:stretch/>
          </p:blipFill>
          <p:spPr>
            <a:xfrm>
              <a:off x="12506325" y="962025"/>
              <a:ext cx="894080" cy="892810"/>
            </a:xfrm>
            <a:prstGeom prst="rect">
              <a:avLst/>
            </a:prstGeom>
            <a:noFill/>
            <a:ln>
              <a:noFill/>
            </a:ln>
          </p:spPr>
        </p:pic>
        <p:pic>
          <p:nvPicPr>
            <p:cNvPr descr="preencoded.png" id="271" name="Google Shape;271;p11"/>
            <p:cNvPicPr preferRelativeResize="0"/>
            <p:nvPr/>
          </p:nvPicPr>
          <p:blipFill rotWithShape="1">
            <a:blip r:embed="rId13">
              <a:alphaModFix/>
            </a:blip>
            <a:srcRect b="0" l="0" r="0" t="0"/>
            <a:stretch/>
          </p:blipFill>
          <p:spPr>
            <a:xfrm>
              <a:off x="12430126" y="6095997"/>
              <a:ext cx="1117600" cy="1219200"/>
            </a:xfrm>
            <a:prstGeom prst="rect">
              <a:avLst/>
            </a:prstGeom>
            <a:noFill/>
            <a:ln>
              <a:noFill/>
            </a:ln>
          </p:spPr>
        </p:pic>
        <p:sp>
          <p:nvSpPr>
            <p:cNvPr id="272" name="Google Shape;272;p11"/>
            <p:cNvSpPr/>
            <p:nvPr/>
          </p:nvSpPr>
          <p:spPr>
            <a:xfrm>
              <a:off x="7496175" y="3076575"/>
              <a:ext cx="1179195"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oppins"/>
                <a:buNone/>
              </a:pPr>
              <a:r>
                <a:rPr b="1" i="0" lang="en-US" sz="9600" u="none" cap="none" strike="noStrike">
                  <a:solidFill>
                    <a:srgbClr val="0E0E0E"/>
                  </a:solidFill>
                  <a:latin typeface="Poppins"/>
                  <a:ea typeface="Poppins"/>
                  <a:cs typeface="Poppins"/>
                  <a:sym typeface="Poppins"/>
                </a:rPr>
                <a:t>S</a:t>
              </a:r>
              <a:endParaRPr b="0" i="0" sz="9600" u="none" cap="none" strike="noStrike">
                <a:solidFill>
                  <a:schemeClr val="dk1"/>
                </a:solidFill>
                <a:latin typeface="Calibri"/>
                <a:ea typeface="Calibri"/>
                <a:cs typeface="Calibri"/>
                <a:sym typeface="Calibri"/>
              </a:endParaRPr>
            </a:p>
          </p:txBody>
        </p:sp>
        <p:sp>
          <p:nvSpPr>
            <p:cNvPr id="273" name="Google Shape;273;p11"/>
            <p:cNvSpPr/>
            <p:nvPr/>
          </p:nvSpPr>
          <p:spPr>
            <a:xfrm>
              <a:off x="9496425" y="3076575"/>
              <a:ext cx="1712595"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oppins"/>
                <a:buNone/>
              </a:pPr>
              <a:r>
                <a:rPr b="1" i="0" lang="en-US" sz="9600" u="none" cap="none" strike="noStrike">
                  <a:solidFill>
                    <a:srgbClr val="FFFFFF"/>
                  </a:solidFill>
                  <a:latin typeface="Poppins"/>
                  <a:ea typeface="Poppins"/>
                  <a:cs typeface="Poppins"/>
                  <a:sym typeface="Poppins"/>
                </a:rPr>
                <a:t>W</a:t>
              </a:r>
              <a:endParaRPr b="0" i="0" sz="9600" u="none" cap="none" strike="noStrike">
                <a:solidFill>
                  <a:schemeClr val="dk1"/>
                </a:solidFill>
                <a:latin typeface="Calibri"/>
                <a:ea typeface="Calibri"/>
                <a:cs typeface="Calibri"/>
                <a:sym typeface="Calibri"/>
              </a:endParaRPr>
            </a:p>
          </p:txBody>
        </p:sp>
        <p:sp>
          <p:nvSpPr>
            <p:cNvPr id="274" name="Google Shape;274;p11"/>
            <p:cNvSpPr/>
            <p:nvPr/>
          </p:nvSpPr>
          <p:spPr>
            <a:xfrm>
              <a:off x="7391400" y="5638800"/>
              <a:ext cx="1388745"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Poppins"/>
                <a:buNone/>
              </a:pPr>
              <a:r>
                <a:rPr b="1" i="0" lang="en-US" sz="9600" u="none" cap="none" strike="noStrike">
                  <a:solidFill>
                    <a:srgbClr val="FFFFFF"/>
                  </a:solidFill>
                  <a:latin typeface="Poppins"/>
                  <a:ea typeface="Poppins"/>
                  <a:cs typeface="Poppins"/>
                  <a:sym typeface="Poppins"/>
                </a:rPr>
                <a:t>O</a:t>
              </a:r>
              <a:endParaRPr b="0" i="0" sz="9600" u="none" cap="none" strike="noStrike">
                <a:solidFill>
                  <a:schemeClr val="dk1"/>
                </a:solidFill>
                <a:latin typeface="Calibri"/>
                <a:ea typeface="Calibri"/>
                <a:cs typeface="Calibri"/>
                <a:sym typeface="Calibri"/>
              </a:endParaRPr>
            </a:p>
          </p:txBody>
        </p:sp>
        <p:sp>
          <p:nvSpPr>
            <p:cNvPr id="275" name="Google Shape;275;p11"/>
            <p:cNvSpPr/>
            <p:nvPr/>
          </p:nvSpPr>
          <p:spPr>
            <a:xfrm>
              <a:off x="9686925" y="5638800"/>
              <a:ext cx="115062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Poppins"/>
                <a:buNone/>
              </a:pPr>
              <a:r>
                <a:rPr b="1" i="0" lang="en-US" sz="9600" u="none" cap="none" strike="noStrike">
                  <a:solidFill>
                    <a:srgbClr val="0E0E0E"/>
                  </a:solidFill>
                  <a:latin typeface="Poppins"/>
                  <a:ea typeface="Poppins"/>
                  <a:cs typeface="Poppins"/>
                  <a:sym typeface="Poppins"/>
                </a:rPr>
                <a:t>T</a:t>
              </a:r>
              <a:endParaRPr b="0" i="0" sz="9600" u="none" cap="none" strike="noStrike">
                <a:solidFill>
                  <a:schemeClr val="dk1"/>
                </a:solidFill>
                <a:latin typeface="Calibri"/>
                <a:ea typeface="Calibri"/>
                <a:cs typeface="Calibri"/>
                <a:sym typeface="Calibri"/>
              </a:endParaRPr>
            </a:p>
          </p:txBody>
        </p:sp>
        <p:sp>
          <p:nvSpPr>
            <p:cNvPr id="276" name="Google Shape;276;p11"/>
            <p:cNvSpPr/>
            <p:nvPr/>
          </p:nvSpPr>
          <p:spPr>
            <a:xfrm>
              <a:off x="2495550" y="2609850"/>
              <a:ext cx="3497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Strengths</a:t>
              </a:r>
              <a:endParaRPr b="0" i="0" sz="2700" u="none" cap="none" strike="noStrike">
                <a:solidFill>
                  <a:schemeClr val="dk1"/>
                </a:solidFill>
                <a:latin typeface="Calibri"/>
                <a:ea typeface="Calibri"/>
                <a:cs typeface="Calibri"/>
                <a:sym typeface="Calibri"/>
              </a:endParaRPr>
            </a:p>
          </p:txBody>
        </p:sp>
        <p:sp>
          <p:nvSpPr>
            <p:cNvPr id="277" name="Google Shape;277;p11"/>
            <p:cNvSpPr/>
            <p:nvPr/>
          </p:nvSpPr>
          <p:spPr>
            <a:xfrm>
              <a:off x="2495550" y="3276600"/>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8" name="Google Shape;278;p11"/>
            <p:cNvSpPr/>
            <p:nvPr/>
          </p:nvSpPr>
          <p:spPr>
            <a:xfrm>
              <a:off x="2495550" y="7896225"/>
              <a:ext cx="3497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Opportunities</a:t>
              </a:r>
              <a:endParaRPr b="0" i="0" sz="2700" u="none" cap="none" strike="noStrike">
                <a:solidFill>
                  <a:schemeClr val="dk1"/>
                </a:solidFill>
                <a:latin typeface="Calibri"/>
                <a:ea typeface="Calibri"/>
                <a:cs typeface="Calibri"/>
                <a:sym typeface="Calibri"/>
              </a:endParaRPr>
            </a:p>
          </p:txBody>
        </p:sp>
        <p:sp>
          <p:nvSpPr>
            <p:cNvPr id="279" name="Google Shape;279;p11"/>
            <p:cNvSpPr/>
            <p:nvPr/>
          </p:nvSpPr>
          <p:spPr>
            <a:xfrm>
              <a:off x="2495550" y="85629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80" name="Google Shape;280;p11"/>
            <p:cNvSpPr/>
            <p:nvPr/>
          </p:nvSpPr>
          <p:spPr>
            <a:xfrm>
              <a:off x="12353925" y="2609850"/>
              <a:ext cx="3497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Weaknesses</a:t>
              </a:r>
              <a:endParaRPr b="0" i="0" sz="2700" u="none" cap="none" strike="noStrike">
                <a:solidFill>
                  <a:schemeClr val="dk1"/>
                </a:solidFill>
                <a:latin typeface="Calibri"/>
                <a:ea typeface="Calibri"/>
                <a:cs typeface="Calibri"/>
                <a:sym typeface="Calibri"/>
              </a:endParaRPr>
            </a:p>
          </p:txBody>
        </p:sp>
        <p:sp>
          <p:nvSpPr>
            <p:cNvPr id="281" name="Google Shape;281;p11"/>
            <p:cNvSpPr/>
            <p:nvPr/>
          </p:nvSpPr>
          <p:spPr>
            <a:xfrm>
              <a:off x="12353925" y="3276600"/>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82" name="Google Shape;282;p11"/>
            <p:cNvSpPr/>
            <p:nvPr/>
          </p:nvSpPr>
          <p:spPr>
            <a:xfrm>
              <a:off x="12353925" y="7896225"/>
              <a:ext cx="3497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Threats</a:t>
              </a:r>
              <a:endParaRPr b="0" i="0" sz="2700" u="none" cap="none" strike="noStrike">
                <a:solidFill>
                  <a:schemeClr val="dk1"/>
                </a:solidFill>
                <a:latin typeface="Calibri"/>
                <a:ea typeface="Calibri"/>
                <a:cs typeface="Calibri"/>
                <a:sym typeface="Calibri"/>
              </a:endParaRPr>
            </a:p>
          </p:txBody>
        </p:sp>
        <p:sp>
          <p:nvSpPr>
            <p:cNvPr id="283" name="Google Shape;283;p11"/>
            <p:cNvSpPr/>
            <p:nvPr/>
          </p:nvSpPr>
          <p:spPr>
            <a:xfrm>
              <a:off x="12353925" y="8562975"/>
              <a:ext cx="34899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8" name="Shape 288"/>
        <p:cNvGrpSpPr/>
        <p:nvPr/>
      </p:nvGrpSpPr>
      <p:grpSpPr>
        <a:xfrm>
          <a:off x="0" y="0"/>
          <a:ext cx="0" cy="0"/>
          <a:chOff x="0" y="0"/>
          <a:chExt cx="0" cy="0"/>
        </a:xfrm>
      </p:grpSpPr>
      <p:grpSp>
        <p:nvGrpSpPr>
          <p:cNvPr id="289" name="Google Shape;289;p12"/>
          <p:cNvGrpSpPr/>
          <p:nvPr/>
        </p:nvGrpSpPr>
        <p:grpSpPr>
          <a:xfrm>
            <a:off x="-19052" y="-19050"/>
            <a:ext cx="18307052" cy="10306050"/>
            <a:chOff x="-19052" y="-19050"/>
            <a:chExt cx="18307052" cy="10306050"/>
          </a:xfrm>
        </p:grpSpPr>
        <p:sp>
          <p:nvSpPr>
            <p:cNvPr id="290" name="Google Shape;290;p12"/>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91" name="Google Shape;291;p12"/>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292" name="Google Shape;292;p12"/>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grpSp>
        <p:nvGrpSpPr>
          <p:cNvPr id="293" name="Google Shape;293;p12"/>
          <p:cNvGrpSpPr/>
          <p:nvPr/>
        </p:nvGrpSpPr>
        <p:grpSpPr>
          <a:xfrm>
            <a:off x="6886572" y="26250"/>
            <a:ext cx="10020683" cy="10051197"/>
            <a:chOff x="6886572" y="26250"/>
            <a:chExt cx="10020683" cy="10051197"/>
          </a:xfrm>
        </p:grpSpPr>
        <p:pic>
          <p:nvPicPr>
            <p:cNvPr descr="preencoded.png" id="294" name="Google Shape;294;p12"/>
            <p:cNvPicPr preferRelativeResize="0"/>
            <p:nvPr/>
          </p:nvPicPr>
          <p:blipFill rotWithShape="1">
            <a:blip r:embed="rId5">
              <a:alphaModFix/>
            </a:blip>
            <a:srcRect b="0" l="0" r="0" t="0"/>
            <a:stretch/>
          </p:blipFill>
          <p:spPr>
            <a:xfrm>
              <a:off x="11093935" y="8462264"/>
              <a:ext cx="5813320" cy="1615183"/>
            </a:xfrm>
            <a:prstGeom prst="rect">
              <a:avLst/>
            </a:prstGeom>
            <a:noFill/>
            <a:ln>
              <a:noFill/>
            </a:ln>
          </p:spPr>
        </p:pic>
        <p:pic>
          <p:nvPicPr>
            <p:cNvPr descr="preencoded.png" id="295" name="Google Shape;295;p12"/>
            <p:cNvPicPr preferRelativeResize="0"/>
            <p:nvPr/>
          </p:nvPicPr>
          <p:blipFill rotWithShape="1">
            <a:blip r:embed="rId6">
              <a:alphaModFix/>
            </a:blip>
            <a:srcRect b="0" l="0" r="0" t="0"/>
            <a:stretch/>
          </p:blipFill>
          <p:spPr>
            <a:xfrm>
              <a:off x="7068027" y="8534891"/>
              <a:ext cx="4286917" cy="1322095"/>
            </a:xfrm>
            <a:prstGeom prst="rect">
              <a:avLst/>
            </a:prstGeom>
            <a:noFill/>
            <a:ln>
              <a:noFill/>
            </a:ln>
          </p:spPr>
        </p:pic>
        <p:pic>
          <p:nvPicPr>
            <p:cNvPr descr="preencoded.png" id="296" name="Google Shape;296;p12"/>
            <p:cNvPicPr preferRelativeResize="0"/>
            <p:nvPr/>
          </p:nvPicPr>
          <p:blipFill rotWithShape="1">
            <a:blip r:embed="rId7">
              <a:alphaModFix/>
            </a:blip>
            <a:srcRect b="0" l="0" r="0" t="0"/>
            <a:stretch/>
          </p:blipFill>
          <p:spPr>
            <a:xfrm>
              <a:off x="6886572" y="26250"/>
              <a:ext cx="7977556" cy="1905446"/>
            </a:xfrm>
            <a:prstGeom prst="rect">
              <a:avLst/>
            </a:prstGeom>
            <a:noFill/>
            <a:ln>
              <a:noFill/>
            </a:ln>
          </p:spPr>
        </p:pic>
      </p:grpSp>
      <p:pic>
        <p:nvPicPr>
          <p:cNvPr descr="preencoded.png" id="297" name="Google Shape;297;p12"/>
          <p:cNvPicPr preferRelativeResize="0"/>
          <p:nvPr/>
        </p:nvPicPr>
        <p:blipFill rotWithShape="1">
          <a:blip r:embed="rId8">
            <a:alphaModFix/>
          </a:blip>
          <a:srcRect b="0" l="0" r="0" t="0"/>
          <a:stretch/>
        </p:blipFill>
        <p:spPr>
          <a:xfrm>
            <a:off x="7939836" y="5847197"/>
            <a:ext cx="704334" cy="667442"/>
          </a:xfrm>
          <a:prstGeom prst="rect">
            <a:avLst/>
          </a:prstGeom>
          <a:noFill/>
          <a:ln>
            <a:noFill/>
          </a:ln>
        </p:spPr>
      </p:pic>
      <p:grpSp>
        <p:nvGrpSpPr>
          <p:cNvPr id="298" name="Google Shape;298;p12"/>
          <p:cNvGrpSpPr/>
          <p:nvPr/>
        </p:nvGrpSpPr>
        <p:grpSpPr>
          <a:xfrm>
            <a:off x="17640300" y="7994854"/>
            <a:ext cx="596695" cy="2063546"/>
            <a:chOff x="17640300" y="7994855"/>
            <a:chExt cx="596695" cy="2063546"/>
          </a:xfrm>
        </p:grpSpPr>
        <p:pic>
          <p:nvPicPr>
            <p:cNvPr descr="preencoded.png" id="299" name="Google Shape;299;p12"/>
            <p:cNvPicPr preferRelativeResize="0"/>
            <p:nvPr/>
          </p:nvPicPr>
          <p:blipFill rotWithShape="1">
            <a:blip r:embed="rId9">
              <a:alphaModFix/>
            </a:blip>
            <a:srcRect b="0" l="0" r="0" t="0"/>
            <a:stretch/>
          </p:blipFill>
          <p:spPr>
            <a:xfrm>
              <a:off x="17640300" y="9525000"/>
              <a:ext cx="533400" cy="533400"/>
            </a:xfrm>
            <a:prstGeom prst="rect">
              <a:avLst/>
            </a:prstGeom>
            <a:noFill/>
            <a:ln>
              <a:noFill/>
            </a:ln>
          </p:spPr>
        </p:pic>
        <p:sp>
          <p:nvSpPr>
            <p:cNvPr id="300" name="Google Shape;300;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1" name="Google Shape;301;p12"/>
          <p:cNvSpPr/>
          <p:nvPr/>
        </p:nvSpPr>
        <p:spPr>
          <a:xfrm>
            <a:off x="5191125" y="1809750"/>
            <a:ext cx="7915275"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6000"/>
              <a:buFont typeface="Poppins"/>
              <a:buNone/>
            </a:pPr>
            <a:r>
              <a:rPr b="1" i="0" lang="en-US" sz="6000" u="none" cap="none" strike="noStrike">
                <a:solidFill>
                  <a:srgbClr val="0E0E0E"/>
                </a:solidFill>
                <a:latin typeface="Poppins"/>
                <a:ea typeface="Poppins"/>
                <a:cs typeface="Poppins"/>
                <a:sym typeface="Poppins"/>
              </a:rPr>
              <a:t>Some Data</a:t>
            </a:r>
            <a:endParaRPr b="0" i="0" sz="6000" u="none" cap="none" strike="noStrike">
              <a:solidFill>
                <a:schemeClr val="dk1"/>
              </a:solidFill>
              <a:latin typeface="Calibri"/>
              <a:ea typeface="Calibri"/>
              <a:cs typeface="Calibri"/>
              <a:sym typeface="Calibri"/>
            </a:endParaRPr>
          </a:p>
        </p:txBody>
      </p:sp>
      <p:sp>
        <p:nvSpPr>
          <p:cNvPr id="302" name="Google Shape;302;p12"/>
          <p:cNvSpPr/>
          <p:nvPr/>
        </p:nvSpPr>
        <p:spPr>
          <a:xfrm>
            <a:off x="933450" y="3448050"/>
            <a:ext cx="1838325"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75%</a:t>
            </a:r>
            <a:endParaRPr b="0" i="0" sz="6000" u="none" cap="none" strike="noStrike">
              <a:solidFill>
                <a:schemeClr val="dk1"/>
              </a:solidFill>
              <a:latin typeface="Calibri"/>
              <a:ea typeface="Calibri"/>
              <a:cs typeface="Calibri"/>
              <a:sym typeface="Calibri"/>
            </a:endParaRPr>
          </a:p>
        </p:txBody>
      </p:sp>
      <p:grpSp>
        <p:nvGrpSpPr>
          <p:cNvPr id="303" name="Google Shape;303;p12"/>
          <p:cNvGrpSpPr/>
          <p:nvPr/>
        </p:nvGrpSpPr>
        <p:grpSpPr>
          <a:xfrm>
            <a:off x="2657475" y="3267075"/>
            <a:ext cx="4773930" cy="1611630"/>
            <a:chOff x="2657475" y="3267075"/>
            <a:chExt cx="4773930" cy="1611630"/>
          </a:xfrm>
        </p:grpSpPr>
        <p:sp>
          <p:nvSpPr>
            <p:cNvPr id="304" name="Google Shape;304;p12"/>
            <p:cNvSpPr/>
            <p:nvPr/>
          </p:nvSpPr>
          <p:spPr>
            <a:xfrm>
              <a:off x="2657475" y="3267075"/>
              <a:ext cx="477393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Enchanted Creatures</a:t>
              </a:r>
              <a:endParaRPr b="0" i="0" sz="2700" u="none" cap="none" strike="noStrike">
                <a:solidFill>
                  <a:schemeClr val="dk1"/>
                </a:solidFill>
                <a:latin typeface="Calibri"/>
                <a:ea typeface="Calibri"/>
                <a:cs typeface="Calibri"/>
                <a:sym typeface="Calibri"/>
              </a:endParaRPr>
            </a:p>
          </p:txBody>
        </p:sp>
        <p:sp>
          <p:nvSpPr>
            <p:cNvPr id="305" name="Google Shape;305;p12"/>
            <p:cNvSpPr/>
            <p:nvPr/>
          </p:nvSpPr>
          <p:spPr>
            <a:xfrm>
              <a:off x="2657475" y="3857625"/>
              <a:ext cx="47663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306" name="Google Shape;306;p12"/>
          <p:cNvSpPr/>
          <p:nvPr/>
        </p:nvSpPr>
        <p:spPr>
          <a:xfrm>
            <a:off x="933450" y="5438775"/>
            <a:ext cx="1914525"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60%</a:t>
            </a:r>
            <a:endParaRPr b="0" i="0" sz="6000" u="none" cap="none" strike="noStrike">
              <a:solidFill>
                <a:schemeClr val="dk1"/>
              </a:solidFill>
              <a:latin typeface="Calibri"/>
              <a:ea typeface="Calibri"/>
              <a:cs typeface="Calibri"/>
              <a:sym typeface="Calibri"/>
            </a:endParaRPr>
          </a:p>
        </p:txBody>
      </p:sp>
      <p:grpSp>
        <p:nvGrpSpPr>
          <p:cNvPr id="307" name="Google Shape;307;p12"/>
          <p:cNvGrpSpPr/>
          <p:nvPr/>
        </p:nvGrpSpPr>
        <p:grpSpPr>
          <a:xfrm>
            <a:off x="2733675" y="5229225"/>
            <a:ext cx="4697730" cy="1668780"/>
            <a:chOff x="2733675" y="5229225"/>
            <a:chExt cx="4697730" cy="1668780"/>
          </a:xfrm>
        </p:grpSpPr>
        <p:sp>
          <p:nvSpPr>
            <p:cNvPr id="308" name="Google Shape;308;p12"/>
            <p:cNvSpPr/>
            <p:nvPr/>
          </p:nvSpPr>
          <p:spPr>
            <a:xfrm>
              <a:off x="2733675" y="5229225"/>
              <a:ext cx="4697730" cy="114871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Magic-Wielding Individuals</a:t>
              </a:r>
              <a:endParaRPr b="0" i="0" sz="2700" u="none" cap="none" strike="noStrike">
                <a:solidFill>
                  <a:schemeClr val="dk1"/>
                </a:solidFill>
                <a:latin typeface="Calibri"/>
                <a:ea typeface="Calibri"/>
                <a:cs typeface="Calibri"/>
                <a:sym typeface="Calibri"/>
              </a:endParaRPr>
            </a:p>
          </p:txBody>
        </p:sp>
        <p:sp>
          <p:nvSpPr>
            <p:cNvPr id="309" name="Google Shape;309;p12"/>
            <p:cNvSpPr/>
            <p:nvPr/>
          </p:nvSpPr>
          <p:spPr>
            <a:xfrm>
              <a:off x="2733675" y="6334125"/>
              <a:ext cx="469011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310" name="Google Shape;310;p12"/>
          <p:cNvSpPr/>
          <p:nvPr/>
        </p:nvSpPr>
        <p:spPr>
          <a:xfrm>
            <a:off x="933450" y="7429500"/>
            <a:ext cx="19050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90%</a:t>
            </a:r>
            <a:endParaRPr b="0" i="0" sz="6000" u="none" cap="none" strike="noStrike">
              <a:solidFill>
                <a:schemeClr val="dk1"/>
              </a:solidFill>
              <a:latin typeface="Calibri"/>
              <a:ea typeface="Calibri"/>
              <a:cs typeface="Calibri"/>
              <a:sym typeface="Calibri"/>
            </a:endParaRPr>
          </a:p>
        </p:txBody>
      </p:sp>
      <p:grpSp>
        <p:nvGrpSpPr>
          <p:cNvPr id="311" name="Google Shape;311;p12"/>
          <p:cNvGrpSpPr/>
          <p:nvPr/>
        </p:nvGrpSpPr>
        <p:grpSpPr>
          <a:xfrm>
            <a:off x="2724150" y="7248525"/>
            <a:ext cx="4707255" cy="1611630"/>
            <a:chOff x="2724150" y="7248525"/>
            <a:chExt cx="4707255" cy="1611630"/>
          </a:xfrm>
        </p:grpSpPr>
        <p:sp>
          <p:nvSpPr>
            <p:cNvPr id="312" name="Google Shape;312;p12"/>
            <p:cNvSpPr/>
            <p:nvPr/>
          </p:nvSpPr>
          <p:spPr>
            <a:xfrm>
              <a:off x="2724150" y="7248525"/>
              <a:ext cx="4707255"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Spells Cast</a:t>
              </a:r>
              <a:endParaRPr b="0" i="0" sz="2700" u="none" cap="none" strike="noStrike">
                <a:solidFill>
                  <a:schemeClr val="dk1"/>
                </a:solidFill>
                <a:latin typeface="Calibri"/>
                <a:ea typeface="Calibri"/>
                <a:cs typeface="Calibri"/>
                <a:sym typeface="Calibri"/>
              </a:endParaRPr>
            </a:p>
          </p:txBody>
        </p:sp>
        <p:sp>
          <p:nvSpPr>
            <p:cNvPr id="313" name="Google Shape;313;p12"/>
            <p:cNvSpPr/>
            <p:nvPr/>
          </p:nvSpPr>
          <p:spPr>
            <a:xfrm>
              <a:off x="2724150" y="7839075"/>
              <a:ext cx="4699635"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pic>
        <p:nvPicPr>
          <p:cNvPr descr="preencoded.png" id="314" name="Google Shape;314;p12"/>
          <p:cNvPicPr preferRelativeResize="0"/>
          <p:nvPr/>
        </p:nvPicPr>
        <p:blipFill rotWithShape="1">
          <a:blip r:embed="rId10">
            <a:alphaModFix/>
          </a:blip>
          <a:srcRect b="0" l="0" r="0" t="0"/>
          <a:stretch/>
        </p:blipFill>
        <p:spPr>
          <a:xfrm>
            <a:off x="7677150" y="2952750"/>
            <a:ext cx="10610850" cy="5829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9" name="Shape 319"/>
        <p:cNvGrpSpPr/>
        <p:nvPr/>
      </p:nvGrpSpPr>
      <p:grpSpPr>
        <a:xfrm>
          <a:off x="0" y="0"/>
          <a:ext cx="0" cy="0"/>
          <a:chOff x="0" y="0"/>
          <a:chExt cx="0" cy="0"/>
        </a:xfrm>
      </p:grpSpPr>
      <p:grpSp>
        <p:nvGrpSpPr>
          <p:cNvPr id="320" name="Google Shape;320;p13"/>
          <p:cNvGrpSpPr/>
          <p:nvPr/>
        </p:nvGrpSpPr>
        <p:grpSpPr>
          <a:xfrm>
            <a:off x="0" y="-676285"/>
            <a:ext cx="18288000" cy="13535029"/>
            <a:chOff x="0" y="-676285"/>
            <a:chExt cx="18288000" cy="13535029"/>
          </a:xfrm>
        </p:grpSpPr>
        <p:sp>
          <p:nvSpPr>
            <p:cNvPr id="321" name="Google Shape;321;p13"/>
            <p:cNvSpPr/>
            <p:nvPr/>
          </p:nvSpPr>
          <p:spPr>
            <a:xfrm>
              <a:off x="0" y="0"/>
              <a:ext cx="18288000" cy="102870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2" name="Google Shape;322;p13"/>
            <p:cNvPicPr preferRelativeResize="0"/>
            <p:nvPr/>
          </p:nvPicPr>
          <p:blipFill rotWithShape="1">
            <a:blip r:embed="rId3">
              <a:alphaModFix/>
            </a:blip>
            <a:srcRect b="0" l="0" r="0" t="0"/>
            <a:stretch/>
          </p:blipFill>
          <p:spPr>
            <a:xfrm>
              <a:off x="361948" y="-676285"/>
              <a:ext cx="16925930" cy="12534921"/>
            </a:xfrm>
            <a:prstGeom prst="rect">
              <a:avLst/>
            </a:prstGeom>
            <a:noFill/>
            <a:ln>
              <a:noFill/>
            </a:ln>
          </p:spPr>
        </p:pic>
        <p:pic>
          <p:nvPicPr>
            <p:cNvPr descr="preencoded.png" id="323" name="Google Shape;323;p13"/>
            <p:cNvPicPr preferRelativeResize="0"/>
            <p:nvPr/>
          </p:nvPicPr>
          <p:blipFill rotWithShape="1">
            <a:blip r:embed="rId4">
              <a:alphaModFix/>
            </a:blip>
            <a:srcRect b="0" l="0" r="0" t="0"/>
            <a:stretch/>
          </p:blipFill>
          <p:spPr>
            <a:xfrm>
              <a:off x="2667000" y="-447676"/>
              <a:ext cx="12963525" cy="11182351"/>
            </a:xfrm>
            <a:prstGeom prst="rect">
              <a:avLst/>
            </a:prstGeom>
            <a:noFill/>
            <a:ln>
              <a:noFill/>
            </a:ln>
          </p:spPr>
        </p:pic>
        <p:pic>
          <p:nvPicPr>
            <p:cNvPr descr="preencoded.png" id="324" name="Google Shape;324;p13"/>
            <p:cNvPicPr preferRelativeResize="0"/>
            <p:nvPr/>
          </p:nvPicPr>
          <p:blipFill rotWithShape="1">
            <a:blip r:embed="rId5">
              <a:alphaModFix/>
            </a:blip>
            <a:srcRect b="0" l="0" r="0" t="0"/>
            <a:stretch/>
          </p:blipFill>
          <p:spPr>
            <a:xfrm>
              <a:off x="1952623" y="2257431"/>
              <a:ext cx="8953503" cy="10601313"/>
            </a:xfrm>
            <a:prstGeom prst="rect">
              <a:avLst/>
            </a:prstGeom>
            <a:noFill/>
            <a:ln>
              <a:noFill/>
            </a:ln>
          </p:spPr>
        </p:pic>
      </p:grpSp>
      <p:grpSp>
        <p:nvGrpSpPr>
          <p:cNvPr id="325" name="Google Shape;325;p13"/>
          <p:cNvGrpSpPr/>
          <p:nvPr/>
        </p:nvGrpSpPr>
        <p:grpSpPr>
          <a:xfrm>
            <a:off x="17640300" y="7994854"/>
            <a:ext cx="596695" cy="2063546"/>
            <a:chOff x="17640300" y="7994855"/>
            <a:chExt cx="596695" cy="2063546"/>
          </a:xfrm>
        </p:grpSpPr>
        <p:pic>
          <p:nvPicPr>
            <p:cNvPr descr="preencoded.png" id="326" name="Google Shape;326;p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27" name="Google Shape;327;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28" name="Google Shape;328;p13"/>
          <p:cNvGrpSpPr/>
          <p:nvPr/>
        </p:nvGrpSpPr>
        <p:grpSpPr>
          <a:xfrm>
            <a:off x="3168015" y="4343400"/>
            <a:ext cx="11942445" cy="5821680"/>
            <a:chOff x="3168015" y="4343400"/>
            <a:chExt cx="11942445" cy="5821680"/>
          </a:xfrm>
        </p:grpSpPr>
        <p:grpSp>
          <p:nvGrpSpPr>
            <p:cNvPr id="329" name="Google Shape;329;p13"/>
            <p:cNvGrpSpPr/>
            <p:nvPr/>
          </p:nvGrpSpPr>
          <p:grpSpPr>
            <a:xfrm>
              <a:off x="3168015" y="4343400"/>
              <a:ext cx="11942445" cy="4709160"/>
              <a:chOff x="3168015" y="4343400"/>
              <a:chExt cx="11942445" cy="4709160"/>
            </a:xfrm>
          </p:grpSpPr>
          <p:sp>
            <p:nvSpPr>
              <p:cNvPr id="330" name="Google Shape;330;p13"/>
              <p:cNvSpPr/>
              <p:nvPr/>
            </p:nvSpPr>
            <p:spPr>
              <a:xfrm>
                <a:off x="4205288" y="4343400"/>
                <a:ext cx="9867900" cy="4229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Poppins"/>
                  <a:buNone/>
                </a:pPr>
                <a:r>
                  <a:rPr b="1" i="0" lang="en-US" sz="18000" u="none" cap="none" strike="noStrike">
                    <a:solidFill>
                      <a:srgbClr val="272727"/>
                    </a:solidFill>
                    <a:latin typeface="Poppins"/>
                    <a:ea typeface="Poppins"/>
                    <a:cs typeface="Poppins"/>
                    <a:sym typeface="Poppins"/>
                  </a:rPr>
                  <a:t>234,567</a:t>
                </a:r>
                <a:endParaRPr b="0" i="0" sz="18000" u="none" cap="none" strike="noStrike">
                  <a:solidFill>
                    <a:schemeClr val="dk1"/>
                  </a:solidFill>
                  <a:latin typeface="Calibri"/>
                  <a:ea typeface="Calibri"/>
                  <a:cs typeface="Calibri"/>
                  <a:sym typeface="Calibri"/>
                </a:endParaRPr>
              </a:p>
            </p:txBody>
          </p:sp>
          <p:sp>
            <p:nvSpPr>
              <p:cNvPr id="331" name="Google Shape;331;p13"/>
              <p:cNvSpPr/>
              <p:nvPr/>
            </p:nvSpPr>
            <p:spPr>
              <a:xfrm>
                <a:off x="3168015" y="7924800"/>
                <a:ext cx="11942445" cy="112776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32" name="Google Shape;332;p13"/>
            <p:cNvSpPr/>
            <p:nvPr/>
          </p:nvSpPr>
          <p:spPr>
            <a:xfrm>
              <a:off x="5632133" y="9144000"/>
              <a:ext cx="701421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pic>
        <p:nvPicPr>
          <p:cNvPr descr="preencoded.png" id="333" name="Google Shape;333;p13"/>
          <p:cNvPicPr preferRelativeResize="0"/>
          <p:nvPr/>
        </p:nvPicPr>
        <p:blipFill rotWithShape="1">
          <a:blip r:embed="rId7">
            <a:alphaModFix/>
          </a:blip>
          <a:srcRect b="0" l="0" r="0" t="0"/>
          <a:stretch/>
        </p:blipFill>
        <p:spPr>
          <a:xfrm>
            <a:off x="6534150" y="190500"/>
            <a:ext cx="5238750" cy="5057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8" name="Shape 338"/>
        <p:cNvGrpSpPr/>
        <p:nvPr/>
      </p:nvGrpSpPr>
      <p:grpSpPr>
        <a:xfrm>
          <a:off x="0" y="0"/>
          <a:ext cx="0" cy="0"/>
          <a:chOff x="0" y="0"/>
          <a:chExt cx="0" cy="0"/>
        </a:xfrm>
      </p:grpSpPr>
      <p:grpSp>
        <p:nvGrpSpPr>
          <p:cNvPr id="339" name="Google Shape;339;p14"/>
          <p:cNvGrpSpPr/>
          <p:nvPr/>
        </p:nvGrpSpPr>
        <p:grpSpPr>
          <a:xfrm>
            <a:off x="-9526" y="-4295776"/>
            <a:ext cx="18297530" cy="14582776"/>
            <a:chOff x="-9526" y="-4295776"/>
            <a:chExt cx="18297530" cy="14582776"/>
          </a:xfrm>
        </p:grpSpPr>
        <p:sp>
          <p:nvSpPr>
            <p:cNvPr id="340" name="Google Shape;340;p14"/>
            <p:cNvSpPr/>
            <p:nvPr/>
          </p:nvSpPr>
          <p:spPr>
            <a:xfrm flipH="1">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41" name="Google Shape;341;p14"/>
            <p:cNvPicPr preferRelativeResize="0"/>
            <p:nvPr/>
          </p:nvPicPr>
          <p:blipFill rotWithShape="1">
            <a:blip r:embed="rId3">
              <a:alphaModFix/>
            </a:blip>
            <a:srcRect b="0" l="0" r="0" t="0"/>
            <a:stretch/>
          </p:blipFill>
          <p:spPr>
            <a:xfrm>
              <a:off x="-9526" y="-4295776"/>
              <a:ext cx="4610101" cy="4314826"/>
            </a:xfrm>
            <a:prstGeom prst="rect">
              <a:avLst/>
            </a:prstGeom>
            <a:noFill/>
            <a:ln>
              <a:noFill/>
            </a:ln>
          </p:spPr>
        </p:pic>
        <p:pic>
          <p:nvPicPr>
            <p:cNvPr descr="preencoded.png" id="342" name="Google Shape;342;p14"/>
            <p:cNvPicPr preferRelativeResize="0"/>
            <p:nvPr/>
          </p:nvPicPr>
          <p:blipFill rotWithShape="1">
            <a:blip r:embed="rId4">
              <a:alphaModFix/>
            </a:blip>
            <a:srcRect b="0" l="0" r="0" t="0"/>
            <a:stretch/>
          </p:blipFill>
          <p:spPr>
            <a:xfrm>
              <a:off x="12620622" y="-4124335"/>
              <a:ext cx="5667382" cy="4133870"/>
            </a:xfrm>
            <a:prstGeom prst="rect">
              <a:avLst/>
            </a:prstGeom>
            <a:noFill/>
            <a:ln>
              <a:noFill/>
            </a:ln>
          </p:spPr>
        </p:pic>
      </p:grpSp>
      <p:grpSp>
        <p:nvGrpSpPr>
          <p:cNvPr id="343" name="Google Shape;343;p14"/>
          <p:cNvGrpSpPr/>
          <p:nvPr/>
        </p:nvGrpSpPr>
        <p:grpSpPr>
          <a:xfrm>
            <a:off x="17640300" y="7994854"/>
            <a:ext cx="596695" cy="2063546"/>
            <a:chOff x="17640300" y="7994855"/>
            <a:chExt cx="596695" cy="2063546"/>
          </a:xfrm>
        </p:grpSpPr>
        <p:pic>
          <p:nvPicPr>
            <p:cNvPr descr="preencoded.png" id="344" name="Google Shape;344;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45" name="Google Shape;345;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6" name="Google Shape;346;p14"/>
          <p:cNvSpPr/>
          <p:nvPr/>
        </p:nvSpPr>
        <p:spPr>
          <a:xfrm>
            <a:off x="2009775" y="1352550"/>
            <a:ext cx="642747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233 Coins</a:t>
            </a:r>
            <a:endParaRPr b="0" i="0" sz="9600" u="none" cap="none" strike="noStrike">
              <a:solidFill>
                <a:schemeClr val="dk1"/>
              </a:solidFill>
              <a:latin typeface="Calibri"/>
              <a:ea typeface="Calibri"/>
              <a:cs typeface="Calibri"/>
              <a:sym typeface="Calibri"/>
            </a:endParaRPr>
          </a:p>
        </p:txBody>
      </p:sp>
      <p:sp>
        <p:nvSpPr>
          <p:cNvPr id="347" name="Google Shape;347;p14"/>
          <p:cNvSpPr/>
          <p:nvPr/>
        </p:nvSpPr>
        <p:spPr>
          <a:xfrm>
            <a:off x="2026920" y="31813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48" name="Google Shape;348;p14"/>
          <p:cNvSpPr/>
          <p:nvPr/>
        </p:nvSpPr>
        <p:spPr>
          <a:xfrm>
            <a:off x="11753850" y="1352550"/>
            <a:ext cx="606552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456 Mins</a:t>
            </a:r>
            <a:endParaRPr b="0" i="0" sz="9600" u="none" cap="none" strike="noStrike">
              <a:solidFill>
                <a:schemeClr val="dk1"/>
              </a:solidFill>
              <a:latin typeface="Calibri"/>
              <a:ea typeface="Calibri"/>
              <a:cs typeface="Calibri"/>
              <a:sym typeface="Calibri"/>
            </a:endParaRPr>
          </a:p>
        </p:txBody>
      </p:sp>
      <p:sp>
        <p:nvSpPr>
          <p:cNvPr id="349" name="Google Shape;349;p14"/>
          <p:cNvSpPr/>
          <p:nvPr/>
        </p:nvSpPr>
        <p:spPr>
          <a:xfrm>
            <a:off x="11590020" y="318135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50" name="Google Shape;350;p14"/>
          <p:cNvSpPr/>
          <p:nvPr/>
        </p:nvSpPr>
        <p:spPr>
          <a:xfrm>
            <a:off x="3686175" y="4000500"/>
            <a:ext cx="307467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85%</a:t>
            </a:r>
            <a:endParaRPr b="0" i="0" sz="9600" u="none" cap="none" strike="noStrike">
              <a:solidFill>
                <a:schemeClr val="dk1"/>
              </a:solidFill>
              <a:latin typeface="Calibri"/>
              <a:ea typeface="Calibri"/>
              <a:cs typeface="Calibri"/>
              <a:sym typeface="Calibri"/>
            </a:endParaRPr>
          </a:p>
        </p:txBody>
      </p:sp>
      <p:sp>
        <p:nvSpPr>
          <p:cNvPr id="351" name="Google Shape;351;p14"/>
          <p:cNvSpPr/>
          <p:nvPr/>
        </p:nvSpPr>
        <p:spPr>
          <a:xfrm>
            <a:off x="2026920" y="582930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52" name="Google Shape;352;p14"/>
          <p:cNvSpPr/>
          <p:nvPr/>
        </p:nvSpPr>
        <p:spPr>
          <a:xfrm>
            <a:off x="12211050" y="4000500"/>
            <a:ext cx="515112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535 Km</a:t>
            </a:r>
            <a:endParaRPr b="0" i="0" sz="9600" u="none" cap="none" strike="noStrike">
              <a:solidFill>
                <a:schemeClr val="dk1"/>
              </a:solidFill>
              <a:latin typeface="Calibri"/>
              <a:ea typeface="Calibri"/>
              <a:cs typeface="Calibri"/>
              <a:sym typeface="Calibri"/>
            </a:endParaRPr>
          </a:p>
        </p:txBody>
      </p:sp>
      <p:sp>
        <p:nvSpPr>
          <p:cNvPr id="353" name="Google Shape;353;p14"/>
          <p:cNvSpPr/>
          <p:nvPr/>
        </p:nvSpPr>
        <p:spPr>
          <a:xfrm>
            <a:off x="11590020" y="5829300"/>
            <a:ext cx="5966460"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pic>
        <p:nvPicPr>
          <p:cNvPr descr="preencoded.png" id="354" name="Google Shape;354;p14"/>
          <p:cNvPicPr preferRelativeResize="0"/>
          <p:nvPr/>
        </p:nvPicPr>
        <p:blipFill rotWithShape="1">
          <a:blip r:embed="rId6">
            <a:alphaModFix/>
          </a:blip>
          <a:srcRect b="0" l="0" r="0" t="0"/>
          <a:stretch/>
        </p:blipFill>
        <p:spPr>
          <a:xfrm>
            <a:off x="6096000" y="4953000"/>
            <a:ext cx="5772150" cy="48482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59" name="Shape 359"/>
        <p:cNvGrpSpPr/>
        <p:nvPr/>
      </p:nvGrpSpPr>
      <p:grpSpPr>
        <a:xfrm>
          <a:off x="0" y="0"/>
          <a:ext cx="0" cy="0"/>
          <a:chOff x="0" y="0"/>
          <a:chExt cx="0" cy="0"/>
        </a:xfrm>
      </p:grpSpPr>
      <p:grpSp>
        <p:nvGrpSpPr>
          <p:cNvPr id="360" name="Google Shape;360;p15"/>
          <p:cNvGrpSpPr/>
          <p:nvPr/>
        </p:nvGrpSpPr>
        <p:grpSpPr>
          <a:xfrm>
            <a:off x="-80616" y="-28578"/>
            <a:ext cx="18397195" cy="10697841"/>
            <a:chOff x="-80616" y="-28578"/>
            <a:chExt cx="18397195" cy="10697841"/>
          </a:xfrm>
        </p:grpSpPr>
        <p:sp>
          <p:nvSpPr>
            <p:cNvPr id="361" name="Google Shape;361;p15"/>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62" name="Google Shape;362;p15"/>
            <p:cNvPicPr preferRelativeResize="0"/>
            <p:nvPr/>
          </p:nvPicPr>
          <p:blipFill rotWithShape="1">
            <a:blip r:embed="rId3">
              <a:alphaModFix/>
            </a:blip>
            <a:srcRect b="0" l="0" r="0" t="0"/>
            <a:stretch/>
          </p:blipFill>
          <p:spPr>
            <a:xfrm rot="-10599878">
              <a:off x="-56361" y="9218280"/>
              <a:ext cx="10620383" cy="1143003"/>
            </a:xfrm>
            <a:prstGeom prst="rect">
              <a:avLst/>
            </a:prstGeom>
            <a:noFill/>
            <a:ln>
              <a:noFill/>
            </a:ln>
          </p:spPr>
        </p:pic>
        <p:pic>
          <p:nvPicPr>
            <p:cNvPr descr="preencoded.png" id="363" name="Google Shape;363;p15"/>
            <p:cNvPicPr preferRelativeResize="0"/>
            <p:nvPr/>
          </p:nvPicPr>
          <p:blipFill rotWithShape="1">
            <a:blip r:embed="rId4">
              <a:alphaModFix/>
            </a:blip>
            <a:srcRect b="0" l="0" r="0" t="0"/>
            <a:stretch/>
          </p:blipFill>
          <p:spPr>
            <a:xfrm>
              <a:off x="7610470" y="-28578"/>
              <a:ext cx="10706109" cy="4781556"/>
            </a:xfrm>
            <a:prstGeom prst="rect">
              <a:avLst/>
            </a:prstGeom>
            <a:noFill/>
            <a:ln>
              <a:noFill/>
            </a:ln>
          </p:spPr>
        </p:pic>
      </p:grpSp>
      <p:grpSp>
        <p:nvGrpSpPr>
          <p:cNvPr id="364" name="Google Shape;364;p15"/>
          <p:cNvGrpSpPr/>
          <p:nvPr/>
        </p:nvGrpSpPr>
        <p:grpSpPr>
          <a:xfrm>
            <a:off x="17640300" y="7994854"/>
            <a:ext cx="596695" cy="2063546"/>
            <a:chOff x="17640300" y="7994855"/>
            <a:chExt cx="596695" cy="2063546"/>
          </a:xfrm>
        </p:grpSpPr>
        <p:pic>
          <p:nvPicPr>
            <p:cNvPr descr="preencoded.png" id="365" name="Google Shape;365;p1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66" name="Google Shape;366;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7" name="Google Shape;367;p15"/>
          <p:cNvSpPr/>
          <p:nvPr/>
        </p:nvSpPr>
        <p:spPr>
          <a:xfrm>
            <a:off x="5181600" y="857250"/>
            <a:ext cx="7915275"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Some Graph</a:t>
            </a:r>
            <a:endParaRPr b="0" i="0" sz="6000" u="none" cap="none" strike="noStrike">
              <a:solidFill>
                <a:schemeClr val="dk1"/>
              </a:solidFill>
              <a:latin typeface="Calibri"/>
              <a:ea typeface="Calibri"/>
              <a:cs typeface="Calibri"/>
              <a:sym typeface="Calibri"/>
            </a:endParaRPr>
          </a:p>
        </p:txBody>
      </p:sp>
      <p:grpSp>
        <p:nvGrpSpPr>
          <p:cNvPr id="368" name="Google Shape;368;p15"/>
          <p:cNvGrpSpPr/>
          <p:nvPr/>
        </p:nvGrpSpPr>
        <p:grpSpPr>
          <a:xfrm>
            <a:off x="2038350" y="2824588"/>
            <a:ext cx="6709938" cy="4712871"/>
            <a:chOff x="2038350" y="2824588"/>
            <a:chExt cx="6709938" cy="4712871"/>
          </a:xfrm>
        </p:grpSpPr>
        <p:pic>
          <p:nvPicPr>
            <p:cNvPr descr="preencoded.png" id="369" name="Google Shape;369;p15"/>
            <p:cNvPicPr preferRelativeResize="0"/>
            <p:nvPr/>
          </p:nvPicPr>
          <p:blipFill rotWithShape="1">
            <a:blip r:embed="rId6">
              <a:alphaModFix/>
            </a:blip>
            <a:srcRect b="0" l="0" r="0" t="0"/>
            <a:stretch/>
          </p:blipFill>
          <p:spPr>
            <a:xfrm>
              <a:off x="2530372" y="2824588"/>
              <a:ext cx="6217916" cy="4133250"/>
            </a:xfrm>
            <a:prstGeom prst="rect">
              <a:avLst/>
            </a:prstGeom>
            <a:noFill/>
            <a:ln>
              <a:noFill/>
            </a:ln>
          </p:spPr>
        </p:pic>
        <p:pic>
          <p:nvPicPr>
            <p:cNvPr descr="preencoded.png" id="370" name="Google Shape;370;p15"/>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71" name="Google Shape;371;p15"/>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72" name="Google Shape;372;p15"/>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73" name="Google Shape;373;p15"/>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74" name="Google Shape;374;p15"/>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75" name="Google Shape;375;p15"/>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76" name="Google Shape;376;p15"/>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77" name="Google Shape;377;p15"/>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78" name="Google Shape;378;p15"/>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79" name="Google Shape;379;p15"/>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80" name="Google Shape;380;p15"/>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81" name="Google Shape;381;p15"/>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82" name="Google Shape;382;p15"/>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83" name="Google Shape;383;p15"/>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84" name="Google Shape;384;p15"/>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85" name="Google Shape;385;p15"/>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86" name="Google Shape;386;p15"/>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87" name="Google Shape;387;p15"/>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88" name="Google Shape;388;p15"/>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89" name="Google Shape;389;p15"/>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90" name="Google Shape;390;p15"/>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91" name="Google Shape;391;p15"/>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92" name="Google Shape;392;p15"/>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93" name="Google Shape;393;p15"/>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94" name="Google Shape;394;p15"/>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95" name="Google Shape;395;p15"/>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96" name="Google Shape;396;p15"/>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97" name="Google Shape;397;p15"/>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98" name="Google Shape;398;p15"/>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99" name="Google Shape;399;p15"/>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639"/>
                <a:buFont typeface="Lato"/>
                <a:buNone/>
              </a:pPr>
              <a:r>
                <a:rPr b="0" i="0" lang="en-US" sz="1639" u="none" cap="none" strike="noStrike">
                  <a:solidFill>
                    <a:srgbClr val="D66B54"/>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400" name="Google Shape;400;p15"/>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401" name="Google Shape;401;p15"/>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402" name="Google Shape;402;p15"/>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403" name="Google Shape;403;p15"/>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404" name="Google Shape;404;p15"/>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405" name="Google Shape;405;p15"/>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406" name="Google Shape;406;p15"/>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407" name="Google Shape;407;p15"/>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408" name="Google Shape;408;p15"/>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09" name="Google Shape;409;p15"/>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1366"/>
                <a:buFont typeface="Lato"/>
                <a:buNone/>
              </a:pPr>
              <a:r>
                <a:rPr b="0" i="0" lang="en-US" sz="1366" u="none" cap="none" strike="noStrike">
                  <a:solidFill>
                    <a:srgbClr val="D66B54"/>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10" name="Google Shape;410;p15"/>
          <p:cNvGrpSpPr/>
          <p:nvPr/>
        </p:nvGrpSpPr>
        <p:grpSpPr>
          <a:xfrm>
            <a:off x="10801350" y="3143250"/>
            <a:ext cx="4181476" cy="4181456"/>
            <a:chOff x="10801350" y="3143250"/>
            <a:chExt cx="4181476" cy="4181456"/>
          </a:xfrm>
        </p:grpSpPr>
        <p:pic>
          <p:nvPicPr>
            <p:cNvPr descr="preencoded.png" id="411" name="Google Shape;411;p15"/>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412" name="Google Shape;412;p15"/>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413" name="Google Shape;413;p15"/>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414" name="Google Shape;414;p15"/>
            <p:cNvSpPr/>
            <p:nvPr/>
          </p:nvSpPr>
          <p:spPr>
            <a:xfrm>
              <a:off x="12111038" y="4662488"/>
              <a:ext cx="1731645"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34.574</a:t>
              </a:r>
              <a:endParaRPr b="0" i="0" sz="3600" u="none" cap="none" strike="noStrike">
                <a:solidFill>
                  <a:schemeClr val="dk1"/>
                </a:solidFill>
                <a:latin typeface="Calibri"/>
                <a:ea typeface="Calibri"/>
                <a:cs typeface="Calibri"/>
                <a:sym typeface="Calibri"/>
              </a:endParaRPr>
            </a:p>
          </p:txBody>
        </p:sp>
        <p:sp>
          <p:nvSpPr>
            <p:cNvPr id="415" name="Google Shape;415;p15"/>
            <p:cNvSpPr/>
            <p:nvPr/>
          </p:nvSpPr>
          <p:spPr>
            <a:xfrm>
              <a:off x="12520613" y="5348288"/>
              <a:ext cx="8591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16" name="Google Shape;416;p15"/>
          <p:cNvGrpSpPr/>
          <p:nvPr/>
        </p:nvGrpSpPr>
        <p:grpSpPr>
          <a:xfrm>
            <a:off x="9898380" y="7886700"/>
            <a:ext cx="5996940" cy="1783080"/>
            <a:chOff x="9898380" y="7886700"/>
            <a:chExt cx="5996940" cy="1783080"/>
          </a:xfrm>
        </p:grpSpPr>
        <p:sp>
          <p:nvSpPr>
            <p:cNvPr id="417" name="Google Shape;417;p15"/>
            <p:cNvSpPr/>
            <p:nvPr/>
          </p:nvSpPr>
          <p:spPr>
            <a:xfrm>
              <a:off x="9898380" y="7886700"/>
              <a:ext cx="599694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Treasure Found</a:t>
              </a:r>
              <a:endParaRPr b="0" i="0" sz="3600" u="none" cap="none" strike="noStrike">
                <a:solidFill>
                  <a:schemeClr val="dk1"/>
                </a:solidFill>
                <a:latin typeface="Calibri"/>
                <a:ea typeface="Calibri"/>
                <a:cs typeface="Calibri"/>
                <a:sym typeface="Calibri"/>
              </a:endParaRPr>
            </a:p>
          </p:txBody>
        </p:sp>
        <p:sp>
          <p:nvSpPr>
            <p:cNvPr id="418" name="Google Shape;418;p15"/>
            <p:cNvSpPr/>
            <p:nvPr/>
          </p:nvSpPr>
          <p:spPr>
            <a:xfrm>
              <a:off x="9913620" y="864870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19" name="Google Shape;419;p15"/>
          <p:cNvGrpSpPr/>
          <p:nvPr/>
        </p:nvGrpSpPr>
        <p:grpSpPr>
          <a:xfrm>
            <a:off x="2392680" y="7886700"/>
            <a:ext cx="5996940" cy="1783080"/>
            <a:chOff x="2392680" y="7886700"/>
            <a:chExt cx="5996940" cy="1783080"/>
          </a:xfrm>
        </p:grpSpPr>
        <p:sp>
          <p:nvSpPr>
            <p:cNvPr id="420" name="Google Shape;420;p15"/>
            <p:cNvSpPr/>
            <p:nvPr/>
          </p:nvSpPr>
          <p:spPr>
            <a:xfrm>
              <a:off x="2392680" y="7886700"/>
              <a:ext cx="599694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Spellcasting Progress</a:t>
              </a:r>
              <a:endParaRPr b="0" i="0" sz="3600" u="none" cap="none" strike="noStrike">
                <a:solidFill>
                  <a:schemeClr val="dk1"/>
                </a:solidFill>
                <a:latin typeface="Calibri"/>
                <a:ea typeface="Calibri"/>
                <a:cs typeface="Calibri"/>
                <a:sym typeface="Calibri"/>
              </a:endParaRPr>
            </a:p>
          </p:txBody>
        </p:sp>
        <p:sp>
          <p:nvSpPr>
            <p:cNvPr id="421" name="Google Shape;421;p15"/>
            <p:cNvSpPr/>
            <p:nvPr/>
          </p:nvSpPr>
          <p:spPr>
            <a:xfrm>
              <a:off x="2407920" y="8648700"/>
              <a:ext cx="59664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26" name="Shape 426"/>
        <p:cNvGrpSpPr/>
        <p:nvPr/>
      </p:nvGrpSpPr>
      <p:grpSpPr>
        <a:xfrm>
          <a:off x="0" y="0"/>
          <a:ext cx="0" cy="0"/>
          <a:chOff x="0" y="0"/>
          <a:chExt cx="0" cy="0"/>
        </a:xfrm>
      </p:grpSpPr>
      <p:grpSp>
        <p:nvGrpSpPr>
          <p:cNvPr id="427" name="Google Shape;427;p16"/>
          <p:cNvGrpSpPr/>
          <p:nvPr/>
        </p:nvGrpSpPr>
        <p:grpSpPr>
          <a:xfrm>
            <a:off x="-19052" y="-19050"/>
            <a:ext cx="18307052" cy="10306050"/>
            <a:chOff x="-19052" y="-19050"/>
            <a:chExt cx="18307052" cy="10306050"/>
          </a:xfrm>
        </p:grpSpPr>
        <p:sp>
          <p:nvSpPr>
            <p:cNvPr id="428" name="Google Shape;428;p16"/>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9" name="Google Shape;429;p16"/>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430" name="Google Shape;430;p16"/>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grpSp>
        <p:nvGrpSpPr>
          <p:cNvPr id="431" name="Google Shape;431;p16"/>
          <p:cNvGrpSpPr/>
          <p:nvPr/>
        </p:nvGrpSpPr>
        <p:grpSpPr>
          <a:xfrm>
            <a:off x="17640300" y="7994854"/>
            <a:ext cx="596695" cy="2063546"/>
            <a:chOff x="17640300" y="7994855"/>
            <a:chExt cx="596695" cy="2063546"/>
          </a:xfrm>
        </p:grpSpPr>
        <p:pic>
          <p:nvPicPr>
            <p:cNvPr descr="preencoded.png" id="432" name="Google Shape;432;p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33" name="Google Shape;433;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4" name="Google Shape;434;p16"/>
          <p:cNvGrpSpPr/>
          <p:nvPr/>
        </p:nvGrpSpPr>
        <p:grpSpPr>
          <a:xfrm>
            <a:off x="10086975" y="4314825"/>
            <a:ext cx="6644640" cy="1859280"/>
            <a:chOff x="10086975" y="4314825"/>
            <a:chExt cx="6644640" cy="1859280"/>
          </a:xfrm>
        </p:grpSpPr>
        <p:sp>
          <p:nvSpPr>
            <p:cNvPr id="435" name="Google Shape;435;p16"/>
            <p:cNvSpPr/>
            <p:nvPr/>
          </p:nvSpPr>
          <p:spPr>
            <a:xfrm>
              <a:off x="10086975" y="4314825"/>
              <a:ext cx="66446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 web application</a:t>
              </a:r>
              <a:endParaRPr b="0" i="0" sz="3600" u="none" cap="none" strike="noStrike">
                <a:solidFill>
                  <a:schemeClr val="dk1"/>
                </a:solidFill>
                <a:latin typeface="Calibri"/>
                <a:ea typeface="Calibri"/>
                <a:cs typeface="Calibri"/>
                <a:sym typeface="Calibri"/>
              </a:endParaRPr>
            </a:p>
          </p:txBody>
        </p:sp>
        <p:sp>
          <p:nvSpPr>
            <p:cNvPr id="436" name="Google Shape;436;p16"/>
            <p:cNvSpPr/>
            <p:nvPr/>
          </p:nvSpPr>
          <p:spPr>
            <a:xfrm>
              <a:off x="10086975" y="5153025"/>
              <a:ext cx="661416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37" name="Google Shape;437;p16"/>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438" name="Google Shape;438;p16"/>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439" name="Google Shape;439;p16"/>
          <p:cNvSpPr/>
          <p:nvPr/>
        </p:nvSpPr>
        <p:spPr>
          <a:xfrm>
            <a:off x="5257800" y="914400"/>
            <a:ext cx="7915275"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4" name="Shape 444"/>
        <p:cNvGrpSpPr/>
        <p:nvPr/>
      </p:nvGrpSpPr>
      <p:grpSpPr>
        <a:xfrm>
          <a:off x="0" y="0"/>
          <a:ext cx="0" cy="0"/>
          <a:chOff x="0" y="0"/>
          <a:chExt cx="0" cy="0"/>
        </a:xfrm>
      </p:grpSpPr>
      <p:grpSp>
        <p:nvGrpSpPr>
          <p:cNvPr id="445" name="Google Shape;445;p17"/>
          <p:cNvGrpSpPr/>
          <p:nvPr/>
        </p:nvGrpSpPr>
        <p:grpSpPr>
          <a:xfrm>
            <a:off x="-9526" y="-19051"/>
            <a:ext cx="18297530" cy="10306051"/>
            <a:chOff x="-9526" y="-19051"/>
            <a:chExt cx="18297530" cy="10306051"/>
          </a:xfrm>
        </p:grpSpPr>
        <p:sp>
          <p:nvSpPr>
            <p:cNvPr id="446" name="Google Shape;446;p17"/>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47" name="Google Shape;447;p17"/>
            <p:cNvPicPr preferRelativeResize="0"/>
            <p:nvPr/>
          </p:nvPicPr>
          <p:blipFill rotWithShape="1">
            <a:blip r:embed="rId3">
              <a:alphaModFix/>
            </a:blip>
            <a:srcRect b="0" l="0" r="0" t="0"/>
            <a:stretch/>
          </p:blipFill>
          <p:spPr>
            <a:xfrm>
              <a:off x="-9526" y="-19051"/>
              <a:ext cx="4610101" cy="4314826"/>
            </a:xfrm>
            <a:prstGeom prst="rect">
              <a:avLst/>
            </a:prstGeom>
            <a:noFill/>
            <a:ln>
              <a:noFill/>
            </a:ln>
          </p:spPr>
        </p:pic>
        <p:pic>
          <p:nvPicPr>
            <p:cNvPr descr="preencoded.png" id="448" name="Google Shape;448;p17"/>
            <p:cNvPicPr preferRelativeResize="0"/>
            <p:nvPr/>
          </p:nvPicPr>
          <p:blipFill rotWithShape="1">
            <a:blip r:embed="rId4">
              <a:alphaModFix/>
            </a:blip>
            <a:srcRect b="0" l="0" r="0" t="0"/>
            <a:stretch/>
          </p:blipFill>
          <p:spPr>
            <a:xfrm>
              <a:off x="12620622" y="-9535"/>
              <a:ext cx="5667382" cy="4133870"/>
            </a:xfrm>
            <a:prstGeom prst="rect">
              <a:avLst/>
            </a:prstGeom>
            <a:noFill/>
            <a:ln>
              <a:noFill/>
            </a:ln>
          </p:spPr>
        </p:pic>
      </p:grpSp>
      <p:grpSp>
        <p:nvGrpSpPr>
          <p:cNvPr id="449" name="Google Shape;449;p17"/>
          <p:cNvGrpSpPr/>
          <p:nvPr/>
        </p:nvGrpSpPr>
        <p:grpSpPr>
          <a:xfrm>
            <a:off x="17640300" y="7994854"/>
            <a:ext cx="596695" cy="2063546"/>
            <a:chOff x="17640300" y="7994855"/>
            <a:chExt cx="596695" cy="2063546"/>
          </a:xfrm>
        </p:grpSpPr>
        <p:pic>
          <p:nvPicPr>
            <p:cNvPr descr="preencoded.png" id="450" name="Google Shape;450;p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51" name="Google Shape;451;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2" name="Google Shape;452;p17"/>
          <p:cNvGrpSpPr/>
          <p:nvPr/>
        </p:nvGrpSpPr>
        <p:grpSpPr>
          <a:xfrm>
            <a:off x="2209800" y="3114675"/>
            <a:ext cx="6644640" cy="2316480"/>
            <a:chOff x="2209800" y="3114675"/>
            <a:chExt cx="6644640" cy="2316480"/>
          </a:xfrm>
        </p:grpSpPr>
        <p:sp>
          <p:nvSpPr>
            <p:cNvPr id="453" name="Google Shape;453;p17"/>
            <p:cNvSpPr/>
            <p:nvPr/>
          </p:nvSpPr>
          <p:spPr>
            <a:xfrm>
              <a:off x="2209800" y="3114675"/>
              <a:ext cx="664464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An mobile app</a:t>
              </a:r>
              <a:endParaRPr b="0" i="0" sz="3600" u="none" cap="none" strike="noStrike">
                <a:solidFill>
                  <a:schemeClr val="dk1"/>
                </a:solidFill>
                <a:latin typeface="Calibri"/>
                <a:ea typeface="Calibri"/>
                <a:cs typeface="Calibri"/>
                <a:sym typeface="Calibri"/>
              </a:endParaRPr>
            </a:p>
          </p:txBody>
        </p:sp>
        <p:sp>
          <p:nvSpPr>
            <p:cNvPr id="454" name="Google Shape;454;p17"/>
            <p:cNvSpPr/>
            <p:nvPr/>
          </p:nvSpPr>
          <p:spPr>
            <a:xfrm>
              <a:off x="2209800" y="3952875"/>
              <a:ext cx="661416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55" name="Google Shape;455;p17"/>
          <p:cNvSpPr/>
          <p:nvPr/>
        </p:nvSpPr>
        <p:spPr>
          <a:xfrm>
            <a:off x="2209800" y="5743575"/>
            <a:ext cx="6776085" cy="30022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56" name="Google Shape;456;p17"/>
          <p:cNvSpPr/>
          <p:nvPr/>
        </p:nvSpPr>
        <p:spPr>
          <a:xfrm>
            <a:off x="2171700" y="1390650"/>
            <a:ext cx="9572625"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57" name="Google Shape;457;p17"/>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58" name="Google Shape;458;p17"/>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3" name="Shape 463"/>
        <p:cNvGrpSpPr/>
        <p:nvPr/>
      </p:nvGrpSpPr>
      <p:grpSpPr>
        <a:xfrm>
          <a:off x="0" y="0"/>
          <a:ext cx="0" cy="0"/>
          <a:chOff x="0" y="0"/>
          <a:chExt cx="0" cy="0"/>
        </a:xfrm>
      </p:grpSpPr>
      <p:grpSp>
        <p:nvGrpSpPr>
          <p:cNvPr id="464" name="Google Shape;464;p18"/>
          <p:cNvGrpSpPr/>
          <p:nvPr/>
        </p:nvGrpSpPr>
        <p:grpSpPr>
          <a:xfrm>
            <a:off x="-80616" y="-28578"/>
            <a:ext cx="18397195" cy="10697841"/>
            <a:chOff x="-80616" y="-28578"/>
            <a:chExt cx="18397195" cy="10697841"/>
          </a:xfrm>
        </p:grpSpPr>
        <p:sp>
          <p:nvSpPr>
            <p:cNvPr id="465" name="Google Shape;465;p18"/>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6" name="Google Shape;466;p18"/>
            <p:cNvPicPr preferRelativeResize="0"/>
            <p:nvPr/>
          </p:nvPicPr>
          <p:blipFill rotWithShape="1">
            <a:blip r:embed="rId3">
              <a:alphaModFix/>
            </a:blip>
            <a:srcRect b="0" l="0" r="0" t="0"/>
            <a:stretch/>
          </p:blipFill>
          <p:spPr>
            <a:xfrm rot="-10599878">
              <a:off x="-56361" y="9218280"/>
              <a:ext cx="10620383" cy="1143003"/>
            </a:xfrm>
            <a:prstGeom prst="rect">
              <a:avLst/>
            </a:prstGeom>
            <a:noFill/>
            <a:ln>
              <a:noFill/>
            </a:ln>
          </p:spPr>
        </p:pic>
        <p:pic>
          <p:nvPicPr>
            <p:cNvPr descr="preencoded.png" id="467" name="Google Shape;467;p18"/>
            <p:cNvPicPr preferRelativeResize="0"/>
            <p:nvPr/>
          </p:nvPicPr>
          <p:blipFill rotWithShape="1">
            <a:blip r:embed="rId4">
              <a:alphaModFix/>
            </a:blip>
            <a:srcRect b="0" l="0" r="0" t="0"/>
            <a:stretch/>
          </p:blipFill>
          <p:spPr>
            <a:xfrm>
              <a:off x="7610470" y="-28578"/>
              <a:ext cx="10706109" cy="4781556"/>
            </a:xfrm>
            <a:prstGeom prst="rect">
              <a:avLst/>
            </a:prstGeom>
            <a:noFill/>
            <a:ln>
              <a:noFill/>
            </a:ln>
          </p:spPr>
        </p:pic>
      </p:grpSp>
      <p:grpSp>
        <p:nvGrpSpPr>
          <p:cNvPr id="468" name="Google Shape;468;p18"/>
          <p:cNvGrpSpPr/>
          <p:nvPr/>
        </p:nvGrpSpPr>
        <p:grpSpPr>
          <a:xfrm>
            <a:off x="17640300" y="7994854"/>
            <a:ext cx="596695" cy="2063546"/>
            <a:chOff x="17640300" y="7994855"/>
            <a:chExt cx="596695" cy="2063546"/>
          </a:xfrm>
        </p:grpSpPr>
        <p:pic>
          <p:nvPicPr>
            <p:cNvPr descr="preencoded.png" id="469" name="Google Shape;469;p1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0" name="Google Shape;470;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71" name="Google Shape;471;p18"/>
          <p:cNvGrpSpPr/>
          <p:nvPr/>
        </p:nvGrpSpPr>
        <p:grpSpPr>
          <a:xfrm>
            <a:off x="657225" y="6229350"/>
            <a:ext cx="4377690" cy="2316480"/>
            <a:chOff x="657225" y="6229350"/>
            <a:chExt cx="4377690" cy="2316480"/>
          </a:xfrm>
        </p:grpSpPr>
        <p:sp>
          <p:nvSpPr>
            <p:cNvPr id="472" name="Google Shape;472;p18"/>
            <p:cNvSpPr/>
            <p:nvPr/>
          </p:nvSpPr>
          <p:spPr>
            <a:xfrm>
              <a:off x="657225" y="6229350"/>
              <a:ext cx="437769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A web application</a:t>
              </a:r>
              <a:endParaRPr b="0" i="0" sz="3600" u="none" cap="none" strike="noStrike">
                <a:solidFill>
                  <a:schemeClr val="dk1"/>
                </a:solidFill>
                <a:latin typeface="Calibri"/>
                <a:ea typeface="Calibri"/>
                <a:cs typeface="Calibri"/>
                <a:sym typeface="Calibri"/>
              </a:endParaRPr>
            </a:p>
          </p:txBody>
        </p:sp>
        <p:sp>
          <p:nvSpPr>
            <p:cNvPr id="473" name="Google Shape;473;p18"/>
            <p:cNvSpPr/>
            <p:nvPr/>
          </p:nvSpPr>
          <p:spPr>
            <a:xfrm>
              <a:off x="657225" y="7067550"/>
              <a:ext cx="43472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74" name="Google Shape;474;p18"/>
          <p:cNvSpPr/>
          <p:nvPr/>
        </p:nvSpPr>
        <p:spPr>
          <a:xfrm>
            <a:off x="619125" y="923925"/>
            <a:ext cx="5153025" cy="483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75" name="Google Shape;475;p18"/>
          <p:cNvSpPr/>
          <p:nvPr/>
        </p:nvSpPr>
        <p:spPr>
          <a:xfrm>
            <a:off x="12573000" y="3314700"/>
            <a:ext cx="5204460" cy="42214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76" name="Google Shape;476;p18"/>
          <p:cNvGrpSpPr/>
          <p:nvPr/>
        </p:nvGrpSpPr>
        <p:grpSpPr>
          <a:xfrm>
            <a:off x="5924550" y="561975"/>
            <a:ext cx="6429375" cy="9248775"/>
            <a:chOff x="5924550" y="561975"/>
            <a:chExt cx="6429375" cy="9248775"/>
          </a:xfrm>
        </p:grpSpPr>
        <p:pic>
          <p:nvPicPr>
            <p:cNvPr descr="preencoded.png" id="477" name="Google Shape;477;p18"/>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78" name="Google Shape;478;p18"/>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3" name="Shape 483"/>
        <p:cNvGrpSpPr/>
        <p:nvPr/>
      </p:nvGrpSpPr>
      <p:grpSpPr>
        <a:xfrm>
          <a:off x="0" y="0"/>
          <a:ext cx="0" cy="0"/>
          <a:chOff x="0" y="0"/>
          <a:chExt cx="0" cy="0"/>
        </a:xfrm>
      </p:grpSpPr>
      <p:pic>
        <p:nvPicPr>
          <p:cNvPr descr="preencoded.png" id="484" name="Google Shape;484;p19"/>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85" name="Google Shape;485;p19"/>
          <p:cNvGrpSpPr/>
          <p:nvPr/>
        </p:nvGrpSpPr>
        <p:grpSpPr>
          <a:xfrm>
            <a:off x="17640300" y="7994854"/>
            <a:ext cx="596695" cy="2063546"/>
            <a:chOff x="17640300" y="7994855"/>
            <a:chExt cx="596695" cy="2063546"/>
          </a:xfrm>
        </p:grpSpPr>
        <p:pic>
          <p:nvPicPr>
            <p:cNvPr descr="preencoded.png" id="486" name="Google Shape;486;p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87" name="Google Shape;487;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8" name="Google Shape;488;p19"/>
          <p:cNvSpPr/>
          <p:nvPr/>
        </p:nvSpPr>
        <p:spPr>
          <a:xfrm>
            <a:off x="11868150" y="523875"/>
            <a:ext cx="5495925" cy="2552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93" name="Shape 493"/>
        <p:cNvGrpSpPr/>
        <p:nvPr/>
      </p:nvGrpSpPr>
      <p:grpSpPr>
        <a:xfrm>
          <a:off x="0" y="0"/>
          <a:ext cx="0" cy="0"/>
          <a:chOff x="0" y="0"/>
          <a:chExt cx="0" cy="0"/>
        </a:xfrm>
      </p:grpSpPr>
      <p:grpSp>
        <p:nvGrpSpPr>
          <p:cNvPr id="494" name="Google Shape;494;p20"/>
          <p:cNvGrpSpPr/>
          <p:nvPr/>
        </p:nvGrpSpPr>
        <p:grpSpPr>
          <a:xfrm>
            <a:off x="-19052" y="-19050"/>
            <a:ext cx="18307052" cy="10306050"/>
            <a:chOff x="-19052" y="-19050"/>
            <a:chExt cx="18307052" cy="10306050"/>
          </a:xfrm>
        </p:grpSpPr>
        <p:sp>
          <p:nvSpPr>
            <p:cNvPr id="495" name="Google Shape;495;p20"/>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96" name="Google Shape;496;p20"/>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497" name="Google Shape;497;p20"/>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grpSp>
        <p:nvGrpSpPr>
          <p:cNvPr id="498" name="Google Shape;498;p20"/>
          <p:cNvGrpSpPr/>
          <p:nvPr/>
        </p:nvGrpSpPr>
        <p:grpSpPr>
          <a:xfrm>
            <a:off x="17640300" y="7994854"/>
            <a:ext cx="596695" cy="2063546"/>
            <a:chOff x="17640300" y="7994855"/>
            <a:chExt cx="596695" cy="2063546"/>
          </a:xfrm>
        </p:grpSpPr>
        <p:pic>
          <p:nvPicPr>
            <p:cNvPr descr="preencoded.png" id="499" name="Google Shape;499;p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00" name="Google Shape;500;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01" name="Google Shape;501;p20"/>
          <p:cNvPicPr preferRelativeResize="0"/>
          <p:nvPr/>
        </p:nvPicPr>
        <p:blipFill rotWithShape="1">
          <a:blip r:embed="rId6">
            <a:alphaModFix/>
          </a:blip>
          <a:srcRect b="0" l="0" r="0" t="0"/>
          <a:stretch/>
        </p:blipFill>
        <p:spPr>
          <a:xfrm>
            <a:off x="0" y="0"/>
            <a:ext cx="5734050" cy="10287000"/>
          </a:xfrm>
          <a:prstGeom prst="rect">
            <a:avLst/>
          </a:prstGeom>
          <a:noFill/>
          <a:ln>
            <a:noFill/>
          </a:ln>
        </p:spPr>
      </p:pic>
      <p:sp>
        <p:nvSpPr>
          <p:cNvPr id="502" name="Google Shape;502;p20"/>
          <p:cNvSpPr/>
          <p:nvPr/>
        </p:nvSpPr>
        <p:spPr>
          <a:xfrm>
            <a:off x="6505575" y="2428875"/>
            <a:ext cx="893445"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1</a:t>
            </a:r>
            <a:endParaRPr b="0" i="0" sz="9600" u="none" cap="none" strike="noStrike">
              <a:solidFill>
                <a:schemeClr val="dk1"/>
              </a:solidFill>
              <a:latin typeface="Calibri"/>
              <a:ea typeface="Calibri"/>
              <a:cs typeface="Calibri"/>
              <a:sym typeface="Calibri"/>
            </a:endParaRPr>
          </a:p>
        </p:txBody>
      </p:sp>
      <p:grpSp>
        <p:nvGrpSpPr>
          <p:cNvPr id="503" name="Google Shape;503;p20"/>
          <p:cNvGrpSpPr/>
          <p:nvPr/>
        </p:nvGrpSpPr>
        <p:grpSpPr>
          <a:xfrm>
            <a:off x="7124700" y="1933575"/>
            <a:ext cx="4425315" cy="2926080"/>
            <a:chOff x="7124700" y="1933575"/>
            <a:chExt cx="4425315" cy="2926080"/>
          </a:xfrm>
        </p:grpSpPr>
        <p:sp>
          <p:nvSpPr>
            <p:cNvPr id="504" name="Google Shape;504;p20"/>
            <p:cNvSpPr/>
            <p:nvPr/>
          </p:nvSpPr>
          <p:spPr>
            <a:xfrm>
              <a:off x="7124700" y="1933575"/>
              <a:ext cx="4425315" cy="15316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Discover the secrets</a:t>
              </a:r>
              <a:endParaRPr b="0" i="0" sz="3600" u="none" cap="none" strike="noStrike">
                <a:solidFill>
                  <a:schemeClr val="dk1"/>
                </a:solidFill>
                <a:latin typeface="Calibri"/>
                <a:ea typeface="Calibri"/>
                <a:cs typeface="Calibri"/>
                <a:sym typeface="Calibri"/>
              </a:endParaRPr>
            </a:p>
          </p:txBody>
        </p:sp>
        <p:sp>
          <p:nvSpPr>
            <p:cNvPr id="505" name="Google Shape;505;p20"/>
            <p:cNvSpPr/>
            <p:nvPr/>
          </p:nvSpPr>
          <p:spPr>
            <a:xfrm>
              <a:off x="7124700" y="3381375"/>
              <a:ext cx="4394835"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506" name="Google Shape;506;p20"/>
          <p:cNvSpPr/>
          <p:nvPr/>
        </p:nvSpPr>
        <p:spPr>
          <a:xfrm>
            <a:off x="6505575" y="5972175"/>
            <a:ext cx="116967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3</a:t>
            </a:r>
            <a:endParaRPr b="0" i="0" sz="9600" u="none" cap="none" strike="noStrike">
              <a:solidFill>
                <a:schemeClr val="dk1"/>
              </a:solidFill>
              <a:latin typeface="Calibri"/>
              <a:ea typeface="Calibri"/>
              <a:cs typeface="Calibri"/>
              <a:sym typeface="Calibri"/>
            </a:endParaRPr>
          </a:p>
        </p:txBody>
      </p:sp>
      <p:grpSp>
        <p:nvGrpSpPr>
          <p:cNvPr id="507" name="Google Shape;507;p20"/>
          <p:cNvGrpSpPr/>
          <p:nvPr/>
        </p:nvGrpSpPr>
        <p:grpSpPr>
          <a:xfrm>
            <a:off x="7400925" y="5248275"/>
            <a:ext cx="4149090" cy="3383280"/>
            <a:chOff x="7400925" y="5248275"/>
            <a:chExt cx="4149090" cy="3383280"/>
          </a:xfrm>
        </p:grpSpPr>
        <p:sp>
          <p:nvSpPr>
            <p:cNvPr id="508" name="Google Shape;508;p20"/>
            <p:cNvSpPr/>
            <p:nvPr/>
          </p:nvSpPr>
          <p:spPr>
            <a:xfrm>
              <a:off x="7400925" y="5248275"/>
              <a:ext cx="4149090" cy="15316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Meet the creatures</a:t>
              </a:r>
              <a:endParaRPr b="0" i="0" sz="3600" u="none" cap="none" strike="noStrike">
                <a:solidFill>
                  <a:schemeClr val="dk1"/>
                </a:solidFill>
                <a:latin typeface="Calibri"/>
                <a:ea typeface="Calibri"/>
                <a:cs typeface="Calibri"/>
                <a:sym typeface="Calibri"/>
              </a:endParaRPr>
            </a:p>
          </p:txBody>
        </p:sp>
        <p:sp>
          <p:nvSpPr>
            <p:cNvPr id="509" name="Google Shape;509;p20"/>
            <p:cNvSpPr/>
            <p:nvPr/>
          </p:nvSpPr>
          <p:spPr>
            <a:xfrm>
              <a:off x="7400925" y="6696075"/>
              <a:ext cx="4118610"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510" name="Google Shape;510;p20"/>
          <p:cNvSpPr/>
          <p:nvPr/>
        </p:nvSpPr>
        <p:spPr>
          <a:xfrm>
            <a:off x="12134850" y="5972175"/>
            <a:ext cx="1255395"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4</a:t>
            </a:r>
            <a:endParaRPr b="0" i="0" sz="9600" u="none" cap="none" strike="noStrike">
              <a:solidFill>
                <a:schemeClr val="dk1"/>
              </a:solidFill>
              <a:latin typeface="Calibri"/>
              <a:ea typeface="Calibri"/>
              <a:cs typeface="Calibri"/>
              <a:sym typeface="Calibri"/>
            </a:endParaRPr>
          </a:p>
        </p:txBody>
      </p:sp>
      <p:grpSp>
        <p:nvGrpSpPr>
          <p:cNvPr id="511" name="Google Shape;511;p20"/>
          <p:cNvGrpSpPr/>
          <p:nvPr/>
        </p:nvGrpSpPr>
        <p:grpSpPr>
          <a:xfrm>
            <a:off x="13115925" y="5248275"/>
            <a:ext cx="4063365" cy="3383280"/>
            <a:chOff x="13115925" y="5248275"/>
            <a:chExt cx="4063365" cy="3383280"/>
          </a:xfrm>
        </p:grpSpPr>
        <p:sp>
          <p:nvSpPr>
            <p:cNvPr id="512" name="Google Shape;512;p20"/>
            <p:cNvSpPr/>
            <p:nvPr/>
          </p:nvSpPr>
          <p:spPr>
            <a:xfrm>
              <a:off x="13115925" y="5248275"/>
              <a:ext cx="4063365" cy="15316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Uncover the magic</a:t>
              </a:r>
              <a:endParaRPr b="0" i="0" sz="3600" u="none" cap="none" strike="noStrike">
                <a:solidFill>
                  <a:schemeClr val="dk1"/>
                </a:solidFill>
                <a:latin typeface="Calibri"/>
                <a:ea typeface="Calibri"/>
                <a:cs typeface="Calibri"/>
                <a:sym typeface="Calibri"/>
              </a:endParaRPr>
            </a:p>
          </p:txBody>
        </p:sp>
        <p:sp>
          <p:nvSpPr>
            <p:cNvPr id="513" name="Google Shape;513;p20"/>
            <p:cNvSpPr/>
            <p:nvPr/>
          </p:nvSpPr>
          <p:spPr>
            <a:xfrm>
              <a:off x="13115925" y="6696075"/>
              <a:ext cx="4032885" cy="19354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514" name="Google Shape;514;p20"/>
          <p:cNvSpPr/>
          <p:nvPr/>
        </p:nvSpPr>
        <p:spPr>
          <a:xfrm>
            <a:off x="12134850" y="2428875"/>
            <a:ext cx="1131570" cy="22555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Poppins"/>
              <a:buNone/>
            </a:pPr>
            <a:r>
              <a:rPr b="1" i="0" lang="en-US" sz="9600" u="none" cap="none" strike="noStrike">
                <a:solidFill>
                  <a:srgbClr val="272727"/>
                </a:solidFill>
                <a:latin typeface="Poppins"/>
                <a:ea typeface="Poppins"/>
                <a:cs typeface="Poppins"/>
                <a:sym typeface="Poppins"/>
              </a:rPr>
              <a:t>2</a:t>
            </a:r>
            <a:endParaRPr b="0" i="0" sz="9600" u="none" cap="none" strike="noStrike">
              <a:solidFill>
                <a:schemeClr val="dk1"/>
              </a:solidFill>
              <a:latin typeface="Calibri"/>
              <a:ea typeface="Calibri"/>
              <a:cs typeface="Calibri"/>
              <a:sym typeface="Calibri"/>
            </a:endParaRPr>
          </a:p>
        </p:txBody>
      </p:sp>
      <p:grpSp>
        <p:nvGrpSpPr>
          <p:cNvPr id="515" name="Google Shape;515;p20"/>
          <p:cNvGrpSpPr/>
          <p:nvPr/>
        </p:nvGrpSpPr>
        <p:grpSpPr>
          <a:xfrm>
            <a:off x="12992100" y="1933575"/>
            <a:ext cx="4187190" cy="2926080"/>
            <a:chOff x="12992100" y="1933575"/>
            <a:chExt cx="4187190" cy="2926080"/>
          </a:xfrm>
        </p:grpSpPr>
        <p:sp>
          <p:nvSpPr>
            <p:cNvPr id="516" name="Google Shape;516;p20"/>
            <p:cNvSpPr/>
            <p:nvPr/>
          </p:nvSpPr>
          <p:spPr>
            <a:xfrm>
              <a:off x="12992100" y="1933575"/>
              <a:ext cx="4187190" cy="15316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Find your own path</a:t>
              </a:r>
              <a:endParaRPr b="0" i="0" sz="3600" u="none" cap="none" strike="noStrike">
                <a:solidFill>
                  <a:schemeClr val="dk1"/>
                </a:solidFill>
                <a:latin typeface="Calibri"/>
                <a:ea typeface="Calibri"/>
                <a:cs typeface="Calibri"/>
                <a:sym typeface="Calibri"/>
              </a:endParaRPr>
            </a:p>
          </p:txBody>
        </p:sp>
        <p:sp>
          <p:nvSpPr>
            <p:cNvPr id="517" name="Google Shape;517;p20"/>
            <p:cNvSpPr/>
            <p:nvPr/>
          </p:nvSpPr>
          <p:spPr>
            <a:xfrm>
              <a:off x="12992100" y="3381375"/>
              <a:ext cx="41567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2" name="Shape 522"/>
        <p:cNvGrpSpPr/>
        <p:nvPr/>
      </p:nvGrpSpPr>
      <p:grpSpPr>
        <a:xfrm>
          <a:off x="0" y="0"/>
          <a:ext cx="0" cy="0"/>
          <a:chOff x="0" y="0"/>
          <a:chExt cx="0" cy="0"/>
        </a:xfrm>
      </p:grpSpPr>
      <p:grpSp>
        <p:nvGrpSpPr>
          <p:cNvPr id="523" name="Google Shape;523;p21"/>
          <p:cNvGrpSpPr/>
          <p:nvPr/>
        </p:nvGrpSpPr>
        <p:grpSpPr>
          <a:xfrm>
            <a:off x="-9526" y="-19051"/>
            <a:ext cx="18297530" cy="10306051"/>
            <a:chOff x="-9526" y="-19051"/>
            <a:chExt cx="18297530" cy="10306051"/>
          </a:xfrm>
        </p:grpSpPr>
        <p:sp>
          <p:nvSpPr>
            <p:cNvPr id="524" name="Google Shape;524;p21"/>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5" name="Google Shape;525;p21"/>
            <p:cNvPicPr preferRelativeResize="0"/>
            <p:nvPr/>
          </p:nvPicPr>
          <p:blipFill rotWithShape="1">
            <a:blip r:embed="rId3">
              <a:alphaModFix/>
            </a:blip>
            <a:srcRect b="0" l="0" r="0" t="0"/>
            <a:stretch/>
          </p:blipFill>
          <p:spPr>
            <a:xfrm>
              <a:off x="-9526" y="-19051"/>
              <a:ext cx="4610101" cy="4314826"/>
            </a:xfrm>
            <a:prstGeom prst="rect">
              <a:avLst/>
            </a:prstGeom>
            <a:noFill/>
            <a:ln>
              <a:noFill/>
            </a:ln>
          </p:spPr>
        </p:pic>
        <p:pic>
          <p:nvPicPr>
            <p:cNvPr descr="preencoded.png" id="526" name="Google Shape;526;p21"/>
            <p:cNvPicPr preferRelativeResize="0"/>
            <p:nvPr/>
          </p:nvPicPr>
          <p:blipFill rotWithShape="1">
            <a:blip r:embed="rId4">
              <a:alphaModFix/>
            </a:blip>
            <a:srcRect b="0" l="0" r="0" t="0"/>
            <a:stretch/>
          </p:blipFill>
          <p:spPr>
            <a:xfrm>
              <a:off x="12620622" y="-9535"/>
              <a:ext cx="5667382" cy="4133870"/>
            </a:xfrm>
            <a:prstGeom prst="rect">
              <a:avLst/>
            </a:prstGeom>
            <a:noFill/>
            <a:ln>
              <a:noFill/>
            </a:ln>
          </p:spPr>
        </p:pic>
      </p:grpSp>
      <p:grpSp>
        <p:nvGrpSpPr>
          <p:cNvPr id="527" name="Google Shape;527;p21"/>
          <p:cNvGrpSpPr/>
          <p:nvPr/>
        </p:nvGrpSpPr>
        <p:grpSpPr>
          <a:xfrm>
            <a:off x="17640300" y="7994854"/>
            <a:ext cx="596695" cy="2063546"/>
            <a:chOff x="17640300" y="7994855"/>
            <a:chExt cx="596695" cy="2063546"/>
          </a:xfrm>
        </p:grpSpPr>
        <p:pic>
          <p:nvPicPr>
            <p:cNvPr descr="preencoded.png" id="528" name="Google Shape;528;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29" name="Google Shape;529;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30" name="Google Shape;530;p21"/>
          <p:cNvPicPr preferRelativeResize="0"/>
          <p:nvPr/>
        </p:nvPicPr>
        <p:blipFill rotWithShape="1">
          <a:blip r:embed="rId6">
            <a:alphaModFix/>
          </a:blip>
          <a:srcRect b="0" l="0" r="0" t="0"/>
          <a:stretch/>
        </p:blipFill>
        <p:spPr>
          <a:xfrm>
            <a:off x="381000" y="2200275"/>
            <a:ext cx="10858500" cy="5895975"/>
          </a:xfrm>
          <a:prstGeom prst="rect">
            <a:avLst/>
          </a:prstGeom>
          <a:noFill/>
          <a:ln>
            <a:noFill/>
          </a:ln>
        </p:spPr>
      </p:pic>
      <p:sp>
        <p:nvSpPr>
          <p:cNvPr id="531" name="Google Shape;531;p21"/>
          <p:cNvSpPr/>
          <p:nvPr/>
        </p:nvSpPr>
        <p:spPr>
          <a:xfrm>
            <a:off x="3810000" y="8772525"/>
            <a:ext cx="10658475"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Fantasy Realm at a Glance</a:t>
            </a:r>
            <a:endParaRPr b="0" i="0" sz="6000" u="none" cap="none" strike="noStrike">
              <a:solidFill>
                <a:schemeClr val="dk1"/>
              </a:solidFill>
              <a:latin typeface="Calibri"/>
              <a:ea typeface="Calibri"/>
              <a:cs typeface="Calibri"/>
              <a:sym typeface="Calibri"/>
            </a:endParaRPr>
          </a:p>
        </p:txBody>
      </p:sp>
      <p:grpSp>
        <p:nvGrpSpPr>
          <p:cNvPr id="532" name="Google Shape;532;p21"/>
          <p:cNvGrpSpPr/>
          <p:nvPr/>
        </p:nvGrpSpPr>
        <p:grpSpPr>
          <a:xfrm>
            <a:off x="11791950" y="1171575"/>
            <a:ext cx="5292090" cy="2240280"/>
            <a:chOff x="11791950" y="1171575"/>
            <a:chExt cx="5292090" cy="2240280"/>
          </a:xfrm>
        </p:grpSpPr>
        <p:sp>
          <p:nvSpPr>
            <p:cNvPr id="533" name="Google Shape;533;p21"/>
            <p:cNvSpPr/>
            <p:nvPr/>
          </p:nvSpPr>
          <p:spPr>
            <a:xfrm>
              <a:off x="11791950" y="1171575"/>
              <a:ext cx="529209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Enchanted Forest</a:t>
              </a:r>
              <a:endParaRPr b="0" i="0" sz="3600" u="none" cap="none" strike="noStrike">
                <a:solidFill>
                  <a:schemeClr val="dk1"/>
                </a:solidFill>
                <a:latin typeface="Calibri"/>
                <a:ea typeface="Calibri"/>
                <a:cs typeface="Calibri"/>
                <a:sym typeface="Calibri"/>
              </a:endParaRPr>
            </a:p>
          </p:txBody>
        </p:sp>
        <p:sp>
          <p:nvSpPr>
            <p:cNvPr id="534" name="Google Shape;534;p21"/>
            <p:cNvSpPr/>
            <p:nvPr/>
          </p:nvSpPr>
          <p:spPr>
            <a:xfrm>
              <a:off x="11791950" y="1933575"/>
              <a:ext cx="52616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talking animals and enchanted creatures.</a:t>
              </a:r>
              <a:endParaRPr b="0" i="0" sz="2400" u="none" cap="none" strike="noStrike">
                <a:solidFill>
                  <a:schemeClr val="dk1"/>
                </a:solidFill>
                <a:latin typeface="Calibri"/>
                <a:ea typeface="Calibri"/>
                <a:cs typeface="Calibri"/>
                <a:sym typeface="Calibri"/>
              </a:endParaRPr>
            </a:p>
          </p:txBody>
        </p:sp>
      </p:grpSp>
      <p:grpSp>
        <p:nvGrpSpPr>
          <p:cNvPr id="535" name="Google Shape;535;p21"/>
          <p:cNvGrpSpPr/>
          <p:nvPr/>
        </p:nvGrpSpPr>
        <p:grpSpPr>
          <a:xfrm>
            <a:off x="11791950" y="3648075"/>
            <a:ext cx="5292090" cy="2240280"/>
            <a:chOff x="11791950" y="3648075"/>
            <a:chExt cx="5292090" cy="2240280"/>
          </a:xfrm>
        </p:grpSpPr>
        <p:sp>
          <p:nvSpPr>
            <p:cNvPr id="536" name="Google Shape;536;p21"/>
            <p:cNvSpPr/>
            <p:nvPr/>
          </p:nvSpPr>
          <p:spPr>
            <a:xfrm>
              <a:off x="11791950" y="3648075"/>
              <a:ext cx="529209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Crystal Caves</a:t>
              </a:r>
              <a:endParaRPr b="0" i="0" sz="3600" u="none" cap="none" strike="noStrike">
                <a:solidFill>
                  <a:schemeClr val="dk1"/>
                </a:solidFill>
                <a:latin typeface="Calibri"/>
                <a:ea typeface="Calibri"/>
                <a:cs typeface="Calibri"/>
                <a:sym typeface="Calibri"/>
              </a:endParaRPr>
            </a:p>
          </p:txBody>
        </p:sp>
        <p:sp>
          <p:nvSpPr>
            <p:cNvPr id="537" name="Google Shape;537;p21"/>
            <p:cNvSpPr/>
            <p:nvPr/>
          </p:nvSpPr>
          <p:spPr>
            <a:xfrm>
              <a:off x="11791950" y="4410075"/>
              <a:ext cx="5261610" cy="14782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precious gems and crystals.</a:t>
              </a:r>
              <a:endParaRPr b="0" i="0" sz="2400" u="none" cap="none" strike="noStrike">
                <a:solidFill>
                  <a:schemeClr val="dk1"/>
                </a:solidFill>
                <a:latin typeface="Calibri"/>
                <a:ea typeface="Calibri"/>
                <a:cs typeface="Calibri"/>
                <a:sym typeface="Calibri"/>
              </a:endParaRPr>
            </a:p>
          </p:txBody>
        </p:sp>
      </p:grpSp>
      <p:grpSp>
        <p:nvGrpSpPr>
          <p:cNvPr id="538" name="Google Shape;538;p21"/>
          <p:cNvGrpSpPr/>
          <p:nvPr/>
        </p:nvGrpSpPr>
        <p:grpSpPr>
          <a:xfrm>
            <a:off x="11791950" y="6143625"/>
            <a:ext cx="5292090" cy="1783080"/>
            <a:chOff x="11791950" y="6143625"/>
            <a:chExt cx="5292090" cy="1783080"/>
          </a:xfrm>
        </p:grpSpPr>
        <p:sp>
          <p:nvSpPr>
            <p:cNvPr id="539" name="Google Shape;539;p21"/>
            <p:cNvSpPr/>
            <p:nvPr/>
          </p:nvSpPr>
          <p:spPr>
            <a:xfrm>
              <a:off x="11791950" y="6143625"/>
              <a:ext cx="5292090" cy="8458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The Dragon's Lair</a:t>
              </a:r>
              <a:endParaRPr b="0" i="0" sz="3600" u="none" cap="none" strike="noStrike">
                <a:solidFill>
                  <a:schemeClr val="dk1"/>
                </a:solidFill>
                <a:latin typeface="Calibri"/>
                <a:ea typeface="Calibri"/>
                <a:cs typeface="Calibri"/>
                <a:sym typeface="Calibri"/>
              </a:endParaRPr>
            </a:p>
          </p:txBody>
        </p:sp>
        <p:sp>
          <p:nvSpPr>
            <p:cNvPr id="540" name="Google Shape;540;p21"/>
            <p:cNvSpPr/>
            <p:nvPr/>
          </p:nvSpPr>
          <p:spPr>
            <a:xfrm>
              <a:off x="11791950" y="6905625"/>
              <a:ext cx="5261610" cy="10210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45" name="Shape 545"/>
        <p:cNvGrpSpPr/>
        <p:nvPr/>
      </p:nvGrpSpPr>
      <p:grpSpPr>
        <a:xfrm>
          <a:off x="0" y="0"/>
          <a:ext cx="0" cy="0"/>
          <a:chOff x="0" y="0"/>
          <a:chExt cx="0" cy="0"/>
        </a:xfrm>
      </p:grpSpPr>
      <p:grpSp>
        <p:nvGrpSpPr>
          <p:cNvPr id="546" name="Google Shape;546;p22"/>
          <p:cNvGrpSpPr/>
          <p:nvPr/>
        </p:nvGrpSpPr>
        <p:grpSpPr>
          <a:xfrm>
            <a:off x="-80616" y="-28578"/>
            <a:ext cx="18397195" cy="10697841"/>
            <a:chOff x="-80616" y="-28578"/>
            <a:chExt cx="18397195" cy="10697841"/>
          </a:xfrm>
        </p:grpSpPr>
        <p:sp>
          <p:nvSpPr>
            <p:cNvPr id="547" name="Google Shape;547;p22"/>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48" name="Google Shape;548;p22"/>
            <p:cNvPicPr preferRelativeResize="0"/>
            <p:nvPr/>
          </p:nvPicPr>
          <p:blipFill rotWithShape="1">
            <a:blip r:embed="rId3">
              <a:alphaModFix/>
            </a:blip>
            <a:srcRect b="0" l="0" r="0" t="0"/>
            <a:stretch/>
          </p:blipFill>
          <p:spPr>
            <a:xfrm rot="-10599878">
              <a:off x="-56361" y="9218280"/>
              <a:ext cx="10620383" cy="1143003"/>
            </a:xfrm>
            <a:prstGeom prst="rect">
              <a:avLst/>
            </a:prstGeom>
            <a:noFill/>
            <a:ln>
              <a:noFill/>
            </a:ln>
          </p:spPr>
        </p:pic>
        <p:pic>
          <p:nvPicPr>
            <p:cNvPr descr="preencoded.png" id="549" name="Google Shape;549;p22"/>
            <p:cNvPicPr preferRelativeResize="0"/>
            <p:nvPr/>
          </p:nvPicPr>
          <p:blipFill rotWithShape="1">
            <a:blip r:embed="rId4">
              <a:alphaModFix/>
            </a:blip>
            <a:srcRect b="0" l="0" r="0" t="0"/>
            <a:stretch/>
          </p:blipFill>
          <p:spPr>
            <a:xfrm>
              <a:off x="7610470" y="-28578"/>
              <a:ext cx="10706109" cy="4781556"/>
            </a:xfrm>
            <a:prstGeom prst="rect">
              <a:avLst/>
            </a:prstGeom>
            <a:noFill/>
            <a:ln>
              <a:noFill/>
            </a:ln>
          </p:spPr>
        </p:pic>
      </p:grpSp>
      <p:grpSp>
        <p:nvGrpSpPr>
          <p:cNvPr id="550" name="Google Shape;550;p22"/>
          <p:cNvGrpSpPr/>
          <p:nvPr/>
        </p:nvGrpSpPr>
        <p:grpSpPr>
          <a:xfrm>
            <a:off x="17640300" y="7994854"/>
            <a:ext cx="596695" cy="2063546"/>
            <a:chOff x="17640300" y="7994855"/>
            <a:chExt cx="596695" cy="2063546"/>
          </a:xfrm>
        </p:grpSpPr>
        <p:pic>
          <p:nvPicPr>
            <p:cNvPr descr="preencoded.png" id="551" name="Google Shape;551;p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52" name="Google Shape;552;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53" name="Google Shape;553;p22"/>
          <p:cNvSpPr/>
          <p:nvPr/>
        </p:nvSpPr>
        <p:spPr>
          <a:xfrm>
            <a:off x="4591050" y="1524000"/>
            <a:ext cx="9105900" cy="1409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The Timeline</a:t>
            </a:r>
            <a:endParaRPr b="0" i="0" sz="6000" u="none" cap="none" strike="noStrike">
              <a:solidFill>
                <a:schemeClr val="dk1"/>
              </a:solidFill>
              <a:latin typeface="Calibri"/>
              <a:ea typeface="Calibri"/>
              <a:cs typeface="Calibri"/>
              <a:sym typeface="Calibri"/>
            </a:endParaRPr>
          </a:p>
        </p:txBody>
      </p:sp>
      <p:grpSp>
        <p:nvGrpSpPr>
          <p:cNvPr id="554" name="Google Shape;554;p22"/>
          <p:cNvGrpSpPr/>
          <p:nvPr/>
        </p:nvGrpSpPr>
        <p:grpSpPr>
          <a:xfrm>
            <a:off x="2263140" y="5400675"/>
            <a:ext cx="1245870" cy="1219200"/>
            <a:chOff x="2263140" y="5400675"/>
            <a:chExt cx="1245870" cy="1219200"/>
          </a:xfrm>
        </p:grpSpPr>
        <p:sp>
          <p:nvSpPr>
            <p:cNvPr id="555" name="Google Shape;555;p22"/>
            <p:cNvSpPr/>
            <p:nvPr/>
          </p:nvSpPr>
          <p:spPr>
            <a:xfrm>
              <a:off x="2276475" y="5400675"/>
              <a:ext cx="1219200" cy="1219200"/>
            </a:xfrm>
            <a:prstGeom prst="ellipse">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22"/>
            <p:cNvSpPr/>
            <p:nvPr/>
          </p:nvSpPr>
          <p:spPr>
            <a:xfrm>
              <a:off x="2263140" y="5587365"/>
              <a:ext cx="124587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2022</a:t>
              </a:r>
              <a:endParaRPr b="0" i="0" sz="3600" u="none" cap="none" strike="noStrike">
                <a:solidFill>
                  <a:schemeClr val="dk1"/>
                </a:solidFill>
                <a:latin typeface="Calibri"/>
                <a:ea typeface="Calibri"/>
                <a:cs typeface="Calibri"/>
                <a:sym typeface="Calibri"/>
              </a:endParaRPr>
            </a:p>
          </p:txBody>
        </p:sp>
      </p:grpSp>
      <p:cxnSp>
        <p:nvCxnSpPr>
          <p:cNvPr id="557" name="Google Shape;557;p22"/>
          <p:cNvCxnSpPr/>
          <p:nvPr/>
        </p:nvCxnSpPr>
        <p:spPr>
          <a:xfrm>
            <a:off x="3495605" y="5995988"/>
            <a:ext cx="2895741" cy="0"/>
          </a:xfrm>
          <a:prstGeom prst="straightConnector1">
            <a:avLst/>
          </a:prstGeom>
          <a:noFill/>
          <a:ln cap="flat" cmpd="sng" w="28575">
            <a:solidFill>
              <a:srgbClr val="D66B54"/>
            </a:solidFill>
            <a:prstDash val="solid"/>
            <a:round/>
            <a:headEnd len="sm" w="sm" type="none"/>
            <a:tailEnd len="sm" w="sm" type="none"/>
          </a:ln>
        </p:spPr>
      </p:cxnSp>
      <p:grpSp>
        <p:nvGrpSpPr>
          <p:cNvPr id="558" name="Google Shape;558;p22"/>
          <p:cNvGrpSpPr/>
          <p:nvPr/>
        </p:nvGrpSpPr>
        <p:grpSpPr>
          <a:xfrm>
            <a:off x="6368415" y="5400675"/>
            <a:ext cx="1264920" cy="1219200"/>
            <a:chOff x="6368415" y="5400675"/>
            <a:chExt cx="1264920" cy="1219200"/>
          </a:xfrm>
        </p:grpSpPr>
        <p:sp>
          <p:nvSpPr>
            <p:cNvPr id="559" name="Google Shape;559;p22"/>
            <p:cNvSpPr/>
            <p:nvPr/>
          </p:nvSpPr>
          <p:spPr>
            <a:xfrm>
              <a:off x="6391275" y="5400675"/>
              <a:ext cx="1219200" cy="1219200"/>
            </a:xfrm>
            <a:prstGeom prst="ellipse">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22"/>
            <p:cNvSpPr/>
            <p:nvPr/>
          </p:nvSpPr>
          <p:spPr>
            <a:xfrm>
              <a:off x="6368415" y="5587365"/>
              <a:ext cx="126492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2023</a:t>
              </a:r>
              <a:endParaRPr b="0" i="0" sz="3600" u="none" cap="none" strike="noStrike">
                <a:solidFill>
                  <a:schemeClr val="dk1"/>
                </a:solidFill>
                <a:latin typeface="Calibri"/>
                <a:ea typeface="Calibri"/>
                <a:cs typeface="Calibri"/>
                <a:sym typeface="Calibri"/>
              </a:endParaRPr>
            </a:p>
          </p:txBody>
        </p:sp>
      </p:grpSp>
      <p:cxnSp>
        <p:nvCxnSpPr>
          <p:cNvPr id="561" name="Google Shape;561;p22"/>
          <p:cNvCxnSpPr/>
          <p:nvPr/>
        </p:nvCxnSpPr>
        <p:spPr>
          <a:xfrm>
            <a:off x="7610405" y="5995988"/>
            <a:ext cx="2895741" cy="0"/>
          </a:xfrm>
          <a:prstGeom prst="straightConnector1">
            <a:avLst/>
          </a:prstGeom>
          <a:noFill/>
          <a:ln cap="flat" cmpd="sng" w="28575">
            <a:solidFill>
              <a:srgbClr val="D66B54"/>
            </a:solidFill>
            <a:prstDash val="solid"/>
            <a:round/>
            <a:headEnd len="sm" w="sm" type="none"/>
            <a:tailEnd len="sm" w="sm" type="none"/>
          </a:ln>
        </p:spPr>
      </p:cxnSp>
      <p:grpSp>
        <p:nvGrpSpPr>
          <p:cNvPr id="562" name="Google Shape;562;p22"/>
          <p:cNvGrpSpPr/>
          <p:nvPr/>
        </p:nvGrpSpPr>
        <p:grpSpPr>
          <a:xfrm>
            <a:off x="10468928" y="5400675"/>
            <a:ext cx="1293495" cy="1219200"/>
            <a:chOff x="10468928" y="5400675"/>
            <a:chExt cx="1293495" cy="1219200"/>
          </a:xfrm>
        </p:grpSpPr>
        <p:sp>
          <p:nvSpPr>
            <p:cNvPr id="563" name="Google Shape;563;p22"/>
            <p:cNvSpPr/>
            <p:nvPr/>
          </p:nvSpPr>
          <p:spPr>
            <a:xfrm>
              <a:off x="10506075" y="5400675"/>
              <a:ext cx="1219200" cy="1219200"/>
            </a:xfrm>
            <a:prstGeom prst="ellipse">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22"/>
            <p:cNvSpPr/>
            <p:nvPr/>
          </p:nvSpPr>
          <p:spPr>
            <a:xfrm>
              <a:off x="10468928" y="5587365"/>
              <a:ext cx="1293495"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2024</a:t>
              </a:r>
              <a:endParaRPr b="0" i="0" sz="3600" u="none" cap="none" strike="noStrike">
                <a:solidFill>
                  <a:schemeClr val="dk1"/>
                </a:solidFill>
                <a:latin typeface="Calibri"/>
                <a:ea typeface="Calibri"/>
                <a:cs typeface="Calibri"/>
                <a:sym typeface="Calibri"/>
              </a:endParaRPr>
            </a:p>
          </p:txBody>
        </p:sp>
      </p:grpSp>
      <p:cxnSp>
        <p:nvCxnSpPr>
          <p:cNvPr id="565" name="Google Shape;565;p22"/>
          <p:cNvCxnSpPr/>
          <p:nvPr/>
        </p:nvCxnSpPr>
        <p:spPr>
          <a:xfrm>
            <a:off x="11725205" y="5995988"/>
            <a:ext cx="2895741" cy="0"/>
          </a:xfrm>
          <a:prstGeom prst="straightConnector1">
            <a:avLst/>
          </a:prstGeom>
          <a:noFill/>
          <a:ln cap="flat" cmpd="sng" w="28575">
            <a:solidFill>
              <a:srgbClr val="D66B54"/>
            </a:solidFill>
            <a:prstDash val="solid"/>
            <a:round/>
            <a:headEnd len="sm" w="sm" type="none"/>
            <a:tailEnd len="sm" w="sm" type="none"/>
          </a:ln>
        </p:spPr>
      </p:cxnSp>
      <p:grpSp>
        <p:nvGrpSpPr>
          <p:cNvPr id="566" name="Google Shape;566;p22"/>
          <p:cNvGrpSpPr/>
          <p:nvPr/>
        </p:nvGrpSpPr>
        <p:grpSpPr>
          <a:xfrm>
            <a:off x="14588490" y="5400675"/>
            <a:ext cx="1283970" cy="1219200"/>
            <a:chOff x="14588490" y="5400675"/>
            <a:chExt cx="1283970" cy="1219200"/>
          </a:xfrm>
        </p:grpSpPr>
        <p:sp>
          <p:nvSpPr>
            <p:cNvPr id="567" name="Google Shape;567;p22"/>
            <p:cNvSpPr/>
            <p:nvPr/>
          </p:nvSpPr>
          <p:spPr>
            <a:xfrm>
              <a:off x="14620875" y="5400675"/>
              <a:ext cx="1219200" cy="1219200"/>
            </a:xfrm>
            <a:prstGeom prst="ellipse">
              <a:avLst/>
            </a:prstGeom>
            <a:noFill/>
            <a:ln cap="flat" cmpd="sng" w="9525">
              <a:solidFill>
                <a:srgbClr val="D66B5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2"/>
            <p:cNvSpPr/>
            <p:nvPr/>
          </p:nvSpPr>
          <p:spPr>
            <a:xfrm>
              <a:off x="14588490" y="5587365"/>
              <a:ext cx="1283970" cy="8458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D66B54"/>
                </a:buClr>
                <a:buSzPts val="3600"/>
                <a:buFont typeface="Poppins"/>
                <a:buNone/>
              </a:pPr>
              <a:r>
                <a:rPr b="1" i="0" lang="en-US" sz="3600" u="none" cap="none" strike="noStrike">
                  <a:solidFill>
                    <a:srgbClr val="D66B54"/>
                  </a:solidFill>
                  <a:latin typeface="Poppins"/>
                  <a:ea typeface="Poppins"/>
                  <a:cs typeface="Poppins"/>
                  <a:sym typeface="Poppins"/>
                </a:rPr>
                <a:t>2025</a:t>
              </a:r>
              <a:endParaRPr b="0" i="0" sz="3600" u="none" cap="none" strike="noStrike">
                <a:solidFill>
                  <a:schemeClr val="dk1"/>
                </a:solidFill>
                <a:latin typeface="Calibri"/>
                <a:ea typeface="Calibri"/>
                <a:cs typeface="Calibri"/>
                <a:sym typeface="Calibri"/>
              </a:endParaRPr>
            </a:p>
          </p:txBody>
        </p:sp>
      </p:grpSp>
      <p:grpSp>
        <p:nvGrpSpPr>
          <p:cNvPr id="569" name="Google Shape;569;p22"/>
          <p:cNvGrpSpPr/>
          <p:nvPr/>
        </p:nvGrpSpPr>
        <p:grpSpPr>
          <a:xfrm>
            <a:off x="649605" y="3352800"/>
            <a:ext cx="4663440" cy="1783080"/>
            <a:chOff x="649605" y="3352800"/>
            <a:chExt cx="4663440" cy="1783080"/>
          </a:xfrm>
        </p:grpSpPr>
        <p:sp>
          <p:nvSpPr>
            <p:cNvPr id="570" name="Google Shape;570;p22"/>
            <p:cNvSpPr/>
            <p:nvPr/>
          </p:nvSpPr>
          <p:spPr>
            <a:xfrm>
              <a:off x="649605" y="3352800"/>
              <a:ext cx="466344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Dragon Taming</a:t>
              </a:r>
              <a:endParaRPr b="0" i="0" sz="3600" u="none" cap="none" strike="noStrike">
                <a:solidFill>
                  <a:schemeClr val="dk1"/>
                </a:solidFill>
                <a:latin typeface="Calibri"/>
                <a:ea typeface="Calibri"/>
                <a:cs typeface="Calibri"/>
                <a:sym typeface="Calibri"/>
              </a:endParaRPr>
            </a:p>
          </p:txBody>
        </p:sp>
        <p:sp>
          <p:nvSpPr>
            <p:cNvPr id="571" name="Google Shape;571;p22"/>
            <p:cNvSpPr/>
            <p:nvPr/>
          </p:nvSpPr>
          <p:spPr>
            <a:xfrm>
              <a:off x="664845" y="4114800"/>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72" name="Google Shape;572;p22"/>
          <p:cNvGrpSpPr/>
          <p:nvPr/>
        </p:nvGrpSpPr>
        <p:grpSpPr>
          <a:xfrm>
            <a:off x="8898255" y="3352800"/>
            <a:ext cx="4663440" cy="1783080"/>
            <a:chOff x="8898255" y="3352800"/>
            <a:chExt cx="4663440" cy="1783080"/>
          </a:xfrm>
        </p:grpSpPr>
        <p:sp>
          <p:nvSpPr>
            <p:cNvPr id="573" name="Google Shape;573;p22"/>
            <p:cNvSpPr/>
            <p:nvPr/>
          </p:nvSpPr>
          <p:spPr>
            <a:xfrm>
              <a:off x="8898255" y="3352800"/>
              <a:ext cx="466344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Unicorn Migration</a:t>
              </a:r>
              <a:endParaRPr b="0" i="0" sz="3600" u="none" cap="none" strike="noStrike">
                <a:solidFill>
                  <a:schemeClr val="dk1"/>
                </a:solidFill>
                <a:latin typeface="Calibri"/>
                <a:ea typeface="Calibri"/>
                <a:cs typeface="Calibri"/>
                <a:sym typeface="Calibri"/>
              </a:endParaRPr>
            </a:p>
          </p:txBody>
        </p:sp>
        <p:sp>
          <p:nvSpPr>
            <p:cNvPr id="574" name="Google Shape;574;p22"/>
            <p:cNvSpPr/>
            <p:nvPr/>
          </p:nvSpPr>
          <p:spPr>
            <a:xfrm>
              <a:off x="8913495" y="4114800"/>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75" name="Google Shape;575;p22"/>
          <p:cNvGrpSpPr/>
          <p:nvPr/>
        </p:nvGrpSpPr>
        <p:grpSpPr>
          <a:xfrm>
            <a:off x="12974955" y="7115175"/>
            <a:ext cx="4663440" cy="1783080"/>
            <a:chOff x="12974955" y="7115175"/>
            <a:chExt cx="4663440" cy="1783080"/>
          </a:xfrm>
        </p:grpSpPr>
        <p:sp>
          <p:nvSpPr>
            <p:cNvPr id="576" name="Google Shape;576;p22"/>
            <p:cNvSpPr/>
            <p:nvPr/>
          </p:nvSpPr>
          <p:spPr>
            <a:xfrm>
              <a:off x="12974955" y="7115175"/>
              <a:ext cx="466344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Rainbow Sightings</a:t>
              </a:r>
              <a:endParaRPr b="0" i="0" sz="3600" u="none" cap="none" strike="noStrike">
                <a:solidFill>
                  <a:schemeClr val="dk1"/>
                </a:solidFill>
                <a:latin typeface="Calibri"/>
                <a:ea typeface="Calibri"/>
                <a:cs typeface="Calibri"/>
                <a:sym typeface="Calibri"/>
              </a:endParaRPr>
            </a:p>
          </p:txBody>
        </p:sp>
        <p:sp>
          <p:nvSpPr>
            <p:cNvPr id="577" name="Google Shape;577;p22"/>
            <p:cNvSpPr/>
            <p:nvPr/>
          </p:nvSpPr>
          <p:spPr>
            <a:xfrm>
              <a:off x="12990195" y="7877175"/>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78" name="Google Shape;578;p22"/>
          <p:cNvGrpSpPr/>
          <p:nvPr/>
        </p:nvGrpSpPr>
        <p:grpSpPr>
          <a:xfrm>
            <a:off x="4821555" y="7115175"/>
            <a:ext cx="4663440" cy="1783080"/>
            <a:chOff x="4821555" y="7115175"/>
            <a:chExt cx="4663440" cy="1783080"/>
          </a:xfrm>
        </p:grpSpPr>
        <p:sp>
          <p:nvSpPr>
            <p:cNvPr id="579" name="Google Shape;579;p22"/>
            <p:cNvSpPr/>
            <p:nvPr/>
          </p:nvSpPr>
          <p:spPr>
            <a:xfrm>
              <a:off x="4821555" y="7115175"/>
              <a:ext cx="4663440"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Enchanted Pool</a:t>
              </a:r>
              <a:endParaRPr b="0" i="0" sz="3600" u="none" cap="none" strike="noStrike">
                <a:solidFill>
                  <a:schemeClr val="dk1"/>
                </a:solidFill>
                <a:latin typeface="Calibri"/>
                <a:ea typeface="Calibri"/>
                <a:cs typeface="Calibri"/>
                <a:sym typeface="Calibri"/>
              </a:endParaRPr>
            </a:p>
          </p:txBody>
        </p:sp>
        <p:sp>
          <p:nvSpPr>
            <p:cNvPr id="580" name="Google Shape;580;p22"/>
            <p:cNvSpPr/>
            <p:nvPr/>
          </p:nvSpPr>
          <p:spPr>
            <a:xfrm>
              <a:off x="4836795" y="7877175"/>
              <a:ext cx="4632960" cy="10210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85" name="Shape 585"/>
        <p:cNvGrpSpPr/>
        <p:nvPr/>
      </p:nvGrpSpPr>
      <p:grpSpPr>
        <a:xfrm>
          <a:off x="0" y="0"/>
          <a:ext cx="0" cy="0"/>
          <a:chOff x="0" y="0"/>
          <a:chExt cx="0" cy="0"/>
        </a:xfrm>
      </p:grpSpPr>
      <p:grpSp>
        <p:nvGrpSpPr>
          <p:cNvPr id="586" name="Google Shape;586;p23"/>
          <p:cNvGrpSpPr/>
          <p:nvPr/>
        </p:nvGrpSpPr>
        <p:grpSpPr>
          <a:xfrm>
            <a:off x="-19052" y="-19050"/>
            <a:ext cx="18307052" cy="10306050"/>
            <a:chOff x="-19052" y="-19050"/>
            <a:chExt cx="18307052" cy="10306050"/>
          </a:xfrm>
        </p:grpSpPr>
        <p:sp>
          <p:nvSpPr>
            <p:cNvPr id="587" name="Google Shape;587;p23"/>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8" name="Google Shape;588;p23"/>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589" name="Google Shape;589;p23"/>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grpSp>
        <p:nvGrpSpPr>
          <p:cNvPr id="590" name="Google Shape;590;p23"/>
          <p:cNvGrpSpPr/>
          <p:nvPr/>
        </p:nvGrpSpPr>
        <p:grpSpPr>
          <a:xfrm>
            <a:off x="17640300" y="7994854"/>
            <a:ext cx="596695" cy="2063546"/>
            <a:chOff x="17640300" y="7994855"/>
            <a:chExt cx="596695" cy="2063546"/>
          </a:xfrm>
        </p:grpSpPr>
        <p:pic>
          <p:nvPicPr>
            <p:cNvPr descr="preencoded.png" id="591" name="Google Shape;591;p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92" name="Google Shape;592;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93" name="Google Shape;593;p23"/>
          <p:cNvSpPr/>
          <p:nvPr/>
        </p:nvSpPr>
        <p:spPr>
          <a:xfrm>
            <a:off x="2686050" y="533400"/>
            <a:ext cx="428625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Our Team</a:t>
            </a:r>
            <a:endParaRPr b="0" i="0" sz="6000" u="none" cap="none" strike="noStrike">
              <a:solidFill>
                <a:schemeClr val="dk1"/>
              </a:solidFill>
              <a:latin typeface="Calibri"/>
              <a:ea typeface="Calibri"/>
              <a:cs typeface="Calibri"/>
              <a:sym typeface="Calibri"/>
            </a:endParaRPr>
          </a:p>
        </p:txBody>
      </p:sp>
      <p:grpSp>
        <p:nvGrpSpPr>
          <p:cNvPr id="594" name="Google Shape;594;p23"/>
          <p:cNvGrpSpPr/>
          <p:nvPr/>
        </p:nvGrpSpPr>
        <p:grpSpPr>
          <a:xfrm>
            <a:off x="2621280" y="2066925"/>
            <a:ext cx="3682365" cy="7688580"/>
            <a:chOff x="2621280" y="2066925"/>
            <a:chExt cx="3682365" cy="7688580"/>
          </a:xfrm>
        </p:grpSpPr>
        <p:pic>
          <p:nvPicPr>
            <p:cNvPr descr="preencoded.png" id="595" name="Google Shape;595;p23"/>
            <p:cNvPicPr preferRelativeResize="0"/>
            <p:nvPr/>
          </p:nvPicPr>
          <p:blipFill rotWithShape="1">
            <a:blip r:embed="rId6">
              <a:alphaModFix/>
            </a:blip>
            <a:srcRect b="0" l="0" r="0" t="0"/>
            <a:stretch/>
          </p:blipFill>
          <p:spPr>
            <a:xfrm>
              <a:off x="2667000" y="2066925"/>
              <a:ext cx="3590925" cy="6172200"/>
            </a:xfrm>
            <a:prstGeom prst="rect">
              <a:avLst/>
            </a:prstGeom>
            <a:noFill/>
            <a:ln>
              <a:noFill/>
            </a:ln>
          </p:spPr>
        </p:pic>
        <p:grpSp>
          <p:nvGrpSpPr>
            <p:cNvPr id="596" name="Google Shape;596;p23"/>
            <p:cNvGrpSpPr/>
            <p:nvPr/>
          </p:nvGrpSpPr>
          <p:grpSpPr>
            <a:xfrm>
              <a:off x="2621280" y="8391525"/>
              <a:ext cx="3682365" cy="1363980"/>
              <a:chOff x="2621280" y="8391525"/>
              <a:chExt cx="3682365" cy="1363980"/>
            </a:xfrm>
          </p:grpSpPr>
          <p:sp>
            <p:nvSpPr>
              <p:cNvPr id="597" name="Google Shape;597;p23"/>
              <p:cNvSpPr/>
              <p:nvPr/>
            </p:nvSpPr>
            <p:spPr>
              <a:xfrm>
                <a:off x="2621280" y="8391525"/>
                <a:ext cx="3682365"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Eldruin</a:t>
                </a:r>
                <a:endParaRPr b="0" i="0" sz="3600" u="none" cap="none" strike="noStrike">
                  <a:solidFill>
                    <a:schemeClr val="dk1"/>
                  </a:solidFill>
                  <a:latin typeface="Calibri"/>
                  <a:ea typeface="Calibri"/>
                  <a:cs typeface="Calibri"/>
                  <a:sym typeface="Calibri"/>
                </a:endParaRPr>
              </a:p>
            </p:txBody>
          </p:sp>
          <p:sp>
            <p:nvSpPr>
              <p:cNvPr id="598" name="Google Shape;598;p23"/>
              <p:cNvSpPr/>
              <p:nvPr/>
            </p:nvSpPr>
            <p:spPr>
              <a:xfrm>
                <a:off x="2636520" y="919162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99" name="Google Shape;599;p23"/>
          <p:cNvGrpSpPr/>
          <p:nvPr/>
        </p:nvGrpSpPr>
        <p:grpSpPr>
          <a:xfrm>
            <a:off x="6821805" y="2066925"/>
            <a:ext cx="3682365" cy="7688580"/>
            <a:chOff x="6821805" y="2066925"/>
            <a:chExt cx="3682365" cy="7688580"/>
          </a:xfrm>
        </p:grpSpPr>
        <p:pic>
          <p:nvPicPr>
            <p:cNvPr descr="preencoded.png" id="600" name="Google Shape;600;p23"/>
            <p:cNvPicPr preferRelativeResize="0"/>
            <p:nvPr/>
          </p:nvPicPr>
          <p:blipFill rotWithShape="1">
            <a:blip r:embed="rId7">
              <a:alphaModFix/>
            </a:blip>
            <a:srcRect b="0" l="0" r="0" t="0"/>
            <a:stretch/>
          </p:blipFill>
          <p:spPr>
            <a:xfrm>
              <a:off x="6867525" y="2066925"/>
              <a:ext cx="3590925" cy="6172200"/>
            </a:xfrm>
            <a:prstGeom prst="rect">
              <a:avLst/>
            </a:prstGeom>
            <a:noFill/>
            <a:ln>
              <a:noFill/>
            </a:ln>
          </p:spPr>
        </p:pic>
        <p:grpSp>
          <p:nvGrpSpPr>
            <p:cNvPr id="601" name="Google Shape;601;p23"/>
            <p:cNvGrpSpPr/>
            <p:nvPr/>
          </p:nvGrpSpPr>
          <p:grpSpPr>
            <a:xfrm>
              <a:off x="6821805" y="8391525"/>
              <a:ext cx="3682365" cy="1363980"/>
              <a:chOff x="6821805" y="8391525"/>
              <a:chExt cx="3682365" cy="1363980"/>
            </a:xfrm>
          </p:grpSpPr>
          <p:sp>
            <p:nvSpPr>
              <p:cNvPr id="602" name="Google Shape;602;p23"/>
              <p:cNvSpPr/>
              <p:nvPr/>
            </p:nvSpPr>
            <p:spPr>
              <a:xfrm>
                <a:off x="6821805" y="8391525"/>
                <a:ext cx="3682365"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Elementalen</a:t>
                </a:r>
                <a:endParaRPr b="0" i="0" sz="3600" u="none" cap="none" strike="noStrike">
                  <a:solidFill>
                    <a:schemeClr val="dk1"/>
                  </a:solidFill>
                  <a:latin typeface="Calibri"/>
                  <a:ea typeface="Calibri"/>
                  <a:cs typeface="Calibri"/>
                  <a:sym typeface="Calibri"/>
                </a:endParaRPr>
              </a:p>
            </p:txBody>
          </p:sp>
          <p:sp>
            <p:nvSpPr>
              <p:cNvPr id="603" name="Google Shape;603;p23"/>
              <p:cNvSpPr/>
              <p:nvPr/>
            </p:nvSpPr>
            <p:spPr>
              <a:xfrm>
                <a:off x="6837045" y="919162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604" name="Google Shape;604;p23"/>
          <p:cNvGrpSpPr/>
          <p:nvPr/>
        </p:nvGrpSpPr>
        <p:grpSpPr>
          <a:xfrm>
            <a:off x="11022330" y="2066925"/>
            <a:ext cx="3682365" cy="7688580"/>
            <a:chOff x="11022330" y="2066925"/>
            <a:chExt cx="3682365" cy="7688580"/>
          </a:xfrm>
        </p:grpSpPr>
        <p:pic>
          <p:nvPicPr>
            <p:cNvPr descr="preencoded.png" id="605" name="Google Shape;605;p23"/>
            <p:cNvPicPr preferRelativeResize="0"/>
            <p:nvPr/>
          </p:nvPicPr>
          <p:blipFill rotWithShape="1">
            <a:blip r:embed="rId8">
              <a:alphaModFix/>
            </a:blip>
            <a:srcRect b="0" l="0" r="0" t="0"/>
            <a:stretch/>
          </p:blipFill>
          <p:spPr>
            <a:xfrm>
              <a:off x="11068050" y="2066925"/>
              <a:ext cx="3590925" cy="6172200"/>
            </a:xfrm>
            <a:prstGeom prst="rect">
              <a:avLst/>
            </a:prstGeom>
            <a:noFill/>
            <a:ln>
              <a:noFill/>
            </a:ln>
          </p:spPr>
        </p:pic>
        <p:grpSp>
          <p:nvGrpSpPr>
            <p:cNvPr id="606" name="Google Shape;606;p23"/>
            <p:cNvGrpSpPr/>
            <p:nvPr/>
          </p:nvGrpSpPr>
          <p:grpSpPr>
            <a:xfrm>
              <a:off x="11022330" y="8391525"/>
              <a:ext cx="3682365" cy="1363980"/>
              <a:chOff x="11022330" y="8391525"/>
              <a:chExt cx="3682365" cy="1363980"/>
            </a:xfrm>
          </p:grpSpPr>
          <p:sp>
            <p:nvSpPr>
              <p:cNvPr id="607" name="Google Shape;607;p23"/>
              <p:cNvSpPr/>
              <p:nvPr/>
            </p:nvSpPr>
            <p:spPr>
              <a:xfrm>
                <a:off x="11022330" y="8391525"/>
                <a:ext cx="3682365" cy="8458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Poppins"/>
                  <a:buNone/>
                </a:pPr>
                <a:r>
                  <a:rPr b="1" i="0" lang="en-US" sz="3600" u="none" cap="none" strike="noStrike">
                    <a:solidFill>
                      <a:srgbClr val="0E0E0E"/>
                    </a:solidFill>
                    <a:latin typeface="Poppins"/>
                    <a:ea typeface="Poppins"/>
                    <a:cs typeface="Poppins"/>
                    <a:sym typeface="Poppins"/>
                  </a:rPr>
                  <a:t>Lunaria</a:t>
                </a:r>
                <a:endParaRPr b="0" i="0" sz="3600" u="none" cap="none" strike="noStrike">
                  <a:solidFill>
                    <a:schemeClr val="dk1"/>
                  </a:solidFill>
                  <a:latin typeface="Calibri"/>
                  <a:ea typeface="Calibri"/>
                  <a:cs typeface="Calibri"/>
                  <a:sym typeface="Calibri"/>
                </a:endParaRPr>
              </a:p>
            </p:txBody>
          </p:sp>
          <p:sp>
            <p:nvSpPr>
              <p:cNvPr id="608" name="Google Shape;608;p23"/>
              <p:cNvSpPr/>
              <p:nvPr/>
            </p:nvSpPr>
            <p:spPr>
              <a:xfrm>
                <a:off x="11037570" y="9191625"/>
                <a:ext cx="3651885" cy="5638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3" name="Shape 613"/>
        <p:cNvGrpSpPr/>
        <p:nvPr/>
      </p:nvGrpSpPr>
      <p:grpSpPr>
        <a:xfrm>
          <a:off x="0" y="0"/>
          <a:ext cx="0" cy="0"/>
          <a:chOff x="0" y="0"/>
          <a:chExt cx="0" cy="0"/>
        </a:xfrm>
      </p:grpSpPr>
      <p:grpSp>
        <p:nvGrpSpPr>
          <p:cNvPr id="614" name="Google Shape;614;p24"/>
          <p:cNvGrpSpPr/>
          <p:nvPr/>
        </p:nvGrpSpPr>
        <p:grpSpPr>
          <a:xfrm>
            <a:off x="-19052" y="-19050"/>
            <a:ext cx="18307052" cy="10306050"/>
            <a:chOff x="-19052" y="-19050"/>
            <a:chExt cx="18307052" cy="10306050"/>
          </a:xfrm>
        </p:grpSpPr>
        <p:sp>
          <p:nvSpPr>
            <p:cNvPr id="615" name="Google Shape;615;p24"/>
            <p:cNvSpPr/>
            <p:nvPr/>
          </p:nvSpPr>
          <p:spPr>
            <a:xfrm>
              <a:off x="0" y="0"/>
              <a:ext cx="18288000" cy="10287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16" name="Google Shape;616;p24"/>
            <p:cNvPicPr preferRelativeResize="0"/>
            <p:nvPr/>
          </p:nvPicPr>
          <p:blipFill rotWithShape="1">
            <a:blip r:embed="rId3">
              <a:alphaModFix/>
            </a:blip>
            <a:srcRect b="0" l="0" r="0" t="0"/>
            <a:stretch/>
          </p:blipFill>
          <p:spPr>
            <a:xfrm>
              <a:off x="15497172" y="3743323"/>
              <a:ext cx="2771782" cy="6115055"/>
            </a:xfrm>
            <a:prstGeom prst="rect">
              <a:avLst/>
            </a:prstGeom>
            <a:noFill/>
            <a:ln>
              <a:noFill/>
            </a:ln>
          </p:spPr>
        </p:pic>
        <p:pic>
          <p:nvPicPr>
            <p:cNvPr descr="preencoded.png" id="617" name="Google Shape;617;p24"/>
            <p:cNvPicPr preferRelativeResize="0"/>
            <p:nvPr/>
          </p:nvPicPr>
          <p:blipFill rotWithShape="1">
            <a:blip r:embed="rId4">
              <a:alphaModFix/>
            </a:blip>
            <a:srcRect b="0" l="0" r="0" t="0"/>
            <a:stretch/>
          </p:blipFill>
          <p:spPr>
            <a:xfrm>
              <a:off x="-19052" y="-19050"/>
              <a:ext cx="6381754" cy="2962276"/>
            </a:xfrm>
            <a:prstGeom prst="rect">
              <a:avLst/>
            </a:prstGeom>
            <a:noFill/>
            <a:ln>
              <a:noFill/>
            </a:ln>
          </p:spPr>
        </p:pic>
      </p:grpSp>
      <p:grpSp>
        <p:nvGrpSpPr>
          <p:cNvPr id="618" name="Google Shape;618;p24"/>
          <p:cNvGrpSpPr/>
          <p:nvPr/>
        </p:nvGrpSpPr>
        <p:grpSpPr>
          <a:xfrm>
            <a:off x="17640300" y="7994854"/>
            <a:ext cx="596695" cy="2063546"/>
            <a:chOff x="17640300" y="7994855"/>
            <a:chExt cx="596695" cy="2063546"/>
          </a:xfrm>
        </p:grpSpPr>
        <p:pic>
          <p:nvPicPr>
            <p:cNvPr descr="preencoded.png" id="619" name="Google Shape;619;p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20" name="Google Shape;620;p2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21" name="Google Shape;621;p24"/>
          <p:cNvGrpSpPr/>
          <p:nvPr/>
        </p:nvGrpSpPr>
        <p:grpSpPr>
          <a:xfrm>
            <a:off x="590550" y="2343150"/>
            <a:ext cx="17373600" cy="6667500"/>
            <a:chOff x="590550" y="2343150"/>
            <a:chExt cx="17373600" cy="6667500"/>
          </a:xfrm>
        </p:grpSpPr>
        <p:sp>
          <p:nvSpPr>
            <p:cNvPr id="622" name="Google Shape;622;p24"/>
            <p:cNvSpPr/>
            <p:nvPr/>
          </p:nvSpPr>
          <p:spPr>
            <a:xfrm>
              <a:off x="7629525" y="234315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3" name="Google Shape;623;p24"/>
            <p:cNvPicPr preferRelativeResize="0"/>
            <p:nvPr/>
          </p:nvPicPr>
          <p:blipFill rotWithShape="1">
            <a:blip r:embed="rId6">
              <a:alphaModFix/>
            </a:blip>
            <a:srcRect b="0" l="0" r="0" t="0"/>
            <a:stretch/>
          </p:blipFill>
          <p:spPr>
            <a:xfrm>
              <a:off x="7858125" y="2600325"/>
              <a:ext cx="838200" cy="838200"/>
            </a:xfrm>
            <a:prstGeom prst="rect">
              <a:avLst/>
            </a:prstGeom>
            <a:noFill/>
            <a:ln>
              <a:noFill/>
            </a:ln>
          </p:spPr>
        </p:pic>
        <p:sp>
          <p:nvSpPr>
            <p:cNvPr id="624" name="Google Shape;624;p24"/>
            <p:cNvSpPr/>
            <p:nvPr/>
          </p:nvSpPr>
          <p:spPr>
            <a:xfrm>
              <a:off x="590550" y="41148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5" name="Google Shape;625;p24"/>
            <p:cNvPicPr preferRelativeResize="0"/>
            <p:nvPr/>
          </p:nvPicPr>
          <p:blipFill rotWithShape="1">
            <a:blip r:embed="rId7">
              <a:alphaModFix/>
            </a:blip>
            <a:srcRect b="0" l="0" r="0" t="0"/>
            <a:stretch/>
          </p:blipFill>
          <p:spPr>
            <a:xfrm>
              <a:off x="819150" y="4371975"/>
              <a:ext cx="838200" cy="838200"/>
            </a:xfrm>
            <a:prstGeom prst="rect">
              <a:avLst/>
            </a:prstGeom>
            <a:noFill/>
            <a:ln>
              <a:noFill/>
            </a:ln>
          </p:spPr>
        </p:pic>
        <p:sp>
          <p:nvSpPr>
            <p:cNvPr id="626" name="Google Shape;626;p24"/>
            <p:cNvSpPr/>
            <p:nvPr/>
          </p:nvSpPr>
          <p:spPr>
            <a:xfrm>
              <a:off x="2876550" y="58674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7" name="Google Shape;627;p24"/>
            <p:cNvPicPr preferRelativeResize="0"/>
            <p:nvPr/>
          </p:nvPicPr>
          <p:blipFill rotWithShape="1">
            <a:blip r:embed="rId8">
              <a:alphaModFix/>
            </a:blip>
            <a:srcRect b="0" l="0" r="0" t="0"/>
            <a:stretch/>
          </p:blipFill>
          <p:spPr>
            <a:xfrm>
              <a:off x="3105150" y="6124575"/>
              <a:ext cx="838200" cy="838200"/>
            </a:xfrm>
            <a:prstGeom prst="rect">
              <a:avLst/>
            </a:prstGeom>
            <a:noFill/>
            <a:ln>
              <a:noFill/>
            </a:ln>
          </p:spPr>
        </p:pic>
        <p:sp>
          <p:nvSpPr>
            <p:cNvPr id="628" name="Google Shape;628;p24"/>
            <p:cNvSpPr/>
            <p:nvPr/>
          </p:nvSpPr>
          <p:spPr>
            <a:xfrm>
              <a:off x="2876550" y="76581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29" name="Google Shape;629;p24"/>
            <p:cNvPicPr preferRelativeResize="0"/>
            <p:nvPr/>
          </p:nvPicPr>
          <p:blipFill rotWithShape="1">
            <a:blip r:embed="rId9">
              <a:alphaModFix/>
            </a:blip>
            <a:srcRect b="0" l="0" r="0" t="0"/>
            <a:stretch/>
          </p:blipFill>
          <p:spPr>
            <a:xfrm>
              <a:off x="3105150" y="7915275"/>
              <a:ext cx="838200" cy="838200"/>
            </a:xfrm>
            <a:prstGeom prst="rect">
              <a:avLst/>
            </a:prstGeom>
            <a:noFill/>
            <a:ln>
              <a:noFill/>
            </a:ln>
          </p:spPr>
        </p:pic>
        <p:sp>
          <p:nvSpPr>
            <p:cNvPr id="630" name="Google Shape;630;p24"/>
            <p:cNvSpPr/>
            <p:nvPr/>
          </p:nvSpPr>
          <p:spPr>
            <a:xfrm>
              <a:off x="11506200" y="588645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1" name="Google Shape;631;p24"/>
            <p:cNvPicPr preferRelativeResize="0"/>
            <p:nvPr/>
          </p:nvPicPr>
          <p:blipFill rotWithShape="1">
            <a:blip r:embed="rId10">
              <a:alphaModFix/>
            </a:blip>
            <a:srcRect b="0" l="0" r="0" t="0"/>
            <a:stretch/>
          </p:blipFill>
          <p:spPr>
            <a:xfrm>
              <a:off x="11734800" y="6143625"/>
              <a:ext cx="838200" cy="838200"/>
            </a:xfrm>
            <a:prstGeom prst="rect">
              <a:avLst/>
            </a:prstGeom>
            <a:noFill/>
            <a:ln>
              <a:noFill/>
            </a:ln>
          </p:spPr>
        </p:pic>
        <p:sp>
          <p:nvSpPr>
            <p:cNvPr id="632" name="Google Shape;632;p24"/>
            <p:cNvSpPr/>
            <p:nvPr/>
          </p:nvSpPr>
          <p:spPr>
            <a:xfrm>
              <a:off x="11506200" y="76581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3" name="Google Shape;633;p24"/>
            <p:cNvPicPr preferRelativeResize="0"/>
            <p:nvPr/>
          </p:nvPicPr>
          <p:blipFill rotWithShape="1">
            <a:blip r:embed="rId11">
              <a:alphaModFix/>
            </a:blip>
            <a:srcRect b="0" l="0" r="0" t="0"/>
            <a:stretch/>
          </p:blipFill>
          <p:spPr>
            <a:xfrm>
              <a:off x="11734800" y="7915275"/>
              <a:ext cx="838200" cy="838200"/>
            </a:xfrm>
            <a:prstGeom prst="rect">
              <a:avLst/>
            </a:prstGeom>
            <a:noFill/>
            <a:ln>
              <a:noFill/>
            </a:ln>
          </p:spPr>
        </p:pic>
        <p:sp>
          <p:nvSpPr>
            <p:cNvPr id="634" name="Google Shape;634;p24"/>
            <p:cNvSpPr/>
            <p:nvPr/>
          </p:nvSpPr>
          <p:spPr>
            <a:xfrm>
              <a:off x="5010150" y="41148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5" name="Google Shape;635;p24"/>
            <p:cNvPicPr preferRelativeResize="0"/>
            <p:nvPr/>
          </p:nvPicPr>
          <p:blipFill rotWithShape="1">
            <a:blip r:embed="rId12">
              <a:alphaModFix/>
            </a:blip>
            <a:srcRect b="0" l="0" r="0" t="0"/>
            <a:stretch/>
          </p:blipFill>
          <p:spPr>
            <a:xfrm>
              <a:off x="5238750" y="4371975"/>
              <a:ext cx="838200" cy="838200"/>
            </a:xfrm>
            <a:prstGeom prst="rect">
              <a:avLst/>
            </a:prstGeom>
            <a:noFill/>
            <a:ln>
              <a:noFill/>
            </a:ln>
          </p:spPr>
        </p:pic>
        <p:sp>
          <p:nvSpPr>
            <p:cNvPr id="636" name="Google Shape;636;p24"/>
            <p:cNvSpPr/>
            <p:nvPr/>
          </p:nvSpPr>
          <p:spPr>
            <a:xfrm>
              <a:off x="13849350" y="41148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7" name="Google Shape;637;p24"/>
            <p:cNvPicPr preferRelativeResize="0"/>
            <p:nvPr/>
          </p:nvPicPr>
          <p:blipFill rotWithShape="1">
            <a:blip r:embed="rId13">
              <a:alphaModFix/>
            </a:blip>
            <a:srcRect b="0" l="0" r="0" t="0"/>
            <a:stretch/>
          </p:blipFill>
          <p:spPr>
            <a:xfrm>
              <a:off x="14077950" y="4371975"/>
              <a:ext cx="838200" cy="838200"/>
            </a:xfrm>
            <a:prstGeom prst="rect">
              <a:avLst/>
            </a:prstGeom>
            <a:noFill/>
            <a:ln>
              <a:noFill/>
            </a:ln>
          </p:spPr>
        </p:pic>
        <p:sp>
          <p:nvSpPr>
            <p:cNvPr id="638" name="Google Shape;638;p24"/>
            <p:cNvSpPr/>
            <p:nvPr/>
          </p:nvSpPr>
          <p:spPr>
            <a:xfrm>
              <a:off x="9429750" y="4114800"/>
              <a:ext cx="4114800" cy="1352550"/>
            </a:xfrm>
            <a:prstGeom prst="roundRect">
              <a:avLst>
                <a:gd fmla="val 67606" name="adj"/>
              </a:avLst>
            </a:prstGeom>
            <a:solidFill>
              <a:srgbClr val="FFFFFF"/>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39" name="Google Shape;639;p24"/>
            <p:cNvPicPr preferRelativeResize="0"/>
            <p:nvPr/>
          </p:nvPicPr>
          <p:blipFill rotWithShape="1">
            <a:blip r:embed="rId14">
              <a:alphaModFix/>
            </a:blip>
            <a:srcRect b="0" l="0" r="0" t="0"/>
            <a:stretch/>
          </p:blipFill>
          <p:spPr>
            <a:xfrm>
              <a:off x="9658350" y="4371975"/>
              <a:ext cx="838200" cy="838200"/>
            </a:xfrm>
            <a:prstGeom prst="rect">
              <a:avLst/>
            </a:prstGeom>
            <a:noFill/>
            <a:ln>
              <a:noFill/>
            </a:ln>
          </p:spPr>
        </p:pic>
        <p:cxnSp>
          <p:nvCxnSpPr>
            <p:cNvPr id="640" name="Google Shape;640;p24"/>
            <p:cNvCxnSpPr/>
            <p:nvPr/>
          </p:nvCxnSpPr>
          <p:spPr>
            <a:xfrm rot="9879">
              <a:off x="2514573" y="3790950"/>
              <a:ext cx="13258855" cy="0"/>
            </a:xfrm>
            <a:prstGeom prst="straightConnector1">
              <a:avLst/>
            </a:prstGeom>
            <a:noFill/>
            <a:ln cap="flat" cmpd="sng" w="38100">
              <a:solidFill>
                <a:srgbClr val="4D4D4D"/>
              </a:solidFill>
              <a:prstDash val="solid"/>
              <a:round/>
              <a:headEnd len="sm" w="sm" type="none"/>
              <a:tailEnd len="sm" w="sm" type="none"/>
            </a:ln>
          </p:spPr>
        </p:cxnSp>
        <p:cxnSp>
          <p:nvCxnSpPr>
            <p:cNvPr id="641" name="Google Shape;641;p24"/>
            <p:cNvCxnSpPr/>
            <p:nvPr/>
          </p:nvCxnSpPr>
          <p:spPr>
            <a:xfrm rot="4293903">
              <a:off x="9683834" y="3752850"/>
              <a:ext cx="120483" cy="0"/>
            </a:xfrm>
            <a:prstGeom prst="straightConnector1">
              <a:avLst/>
            </a:prstGeom>
            <a:noFill/>
            <a:ln cap="flat" cmpd="sng" w="38100">
              <a:solidFill>
                <a:srgbClr val="4D4D4D"/>
              </a:solidFill>
              <a:prstDash val="solid"/>
              <a:round/>
              <a:headEnd len="sm" w="sm" type="none"/>
              <a:tailEnd len="sm" w="sm" type="none"/>
            </a:ln>
          </p:spPr>
        </p:cxnSp>
        <p:cxnSp>
          <p:nvCxnSpPr>
            <p:cNvPr id="642" name="Google Shape;642;p24"/>
            <p:cNvCxnSpPr/>
            <p:nvPr/>
          </p:nvCxnSpPr>
          <p:spPr>
            <a:xfrm rot="4985326">
              <a:off x="2346762" y="3967163"/>
              <a:ext cx="316626" cy="0"/>
            </a:xfrm>
            <a:prstGeom prst="straightConnector1">
              <a:avLst/>
            </a:prstGeom>
            <a:noFill/>
            <a:ln cap="flat" cmpd="sng" w="38100">
              <a:solidFill>
                <a:srgbClr val="4D4D4D"/>
              </a:solidFill>
              <a:prstDash val="solid"/>
              <a:round/>
              <a:headEnd len="sm" w="sm" type="none"/>
              <a:tailEnd len="sm" w="sm" type="none"/>
            </a:ln>
          </p:spPr>
        </p:cxnSp>
        <p:cxnSp>
          <p:nvCxnSpPr>
            <p:cNvPr id="643" name="Google Shape;643;p24"/>
            <p:cNvCxnSpPr/>
            <p:nvPr/>
          </p:nvCxnSpPr>
          <p:spPr>
            <a:xfrm rot="4985326">
              <a:off x="6966387" y="3967163"/>
              <a:ext cx="316626" cy="0"/>
            </a:xfrm>
            <a:prstGeom prst="straightConnector1">
              <a:avLst/>
            </a:prstGeom>
            <a:noFill/>
            <a:ln cap="flat" cmpd="sng" w="38100">
              <a:solidFill>
                <a:srgbClr val="4D4D4D"/>
              </a:solidFill>
              <a:prstDash val="solid"/>
              <a:round/>
              <a:headEnd len="sm" w="sm" type="none"/>
              <a:tailEnd len="sm" w="sm" type="none"/>
            </a:ln>
          </p:spPr>
        </p:cxnSp>
        <p:cxnSp>
          <p:nvCxnSpPr>
            <p:cNvPr id="644" name="Google Shape;644;p24"/>
            <p:cNvCxnSpPr/>
            <p:nvPr/>
          </p:nvCxnSpPr>
          <p:spPr>
            <a:xfrm rot="4985326">
              <a:off x="11385987" y="3967163"/>
              <a:ext cx="316626" cy="0"/>
            </a:xfrm>
            <a:prstGeom prst="straightConnector1">
              <a:avLst/>
            </a:prstGeom>
            <a:noFill/>
            <a:ln cap="flat" cmpd="sng" w="38100">
              <a:solidFill>
                <a:srgbClr val="4D4D4D"/>
              </a:solidFill>
              <a:prstDash val="solid"/>
              <a:round/>
              <a:headEnd len="sm" w="sm" type="none"/>
              <a:tailEnd len="sm" w="sm" type="none"/>
            </a:ln>
          </p:spPr>
        </p:cxnSp>
        <p:cxnSp>
          <p:nvCxnSpPr>
            <p:cNvPr id="645" name="Google Shape;645;p24"/>
            <p:cNvCxnSpPr/>
            <p:nvPr/>
          </p:nvCxnSpPr>
          <p:spPr>
            <a:xfrm rot="4985326">
              <a:off x="15596037" y="3967163"/>
              <a:ext cx="316626" cy="0"/>
            </a:xfrm>
            <a:prstGeom prst="straightConnector1">
              <a:avLst/>
            </a:prstGeom>
            <a:noFill/>
            <a:ln cap="flat" cmpd="sng" w="38100">
              <a:solidFill>
                <a:srgbClr val="4D4D4D"/>
              </a:solidFill>
              <a:prstDash val="solid"/>
              <a:round/>
              <a:headEnd len="sm" w="sm" type="none"/>
              <a:tailEnd len="sm" w="sm" type="none"/>
            </a:ln>
          </p:spPr>
        </p:cxnSp>
        <p:cxnSp>
          <p:nvCxnSpPr>
            <p:cNvPr id="646" name="Google Shape;646;p24"/>
            <p:cNvCxnSpPr/>
            <p:nvPr/>
          </p:nvCxnSpPr>
          <p:spPr>
            <a:xfrm rot="5358078">
              <a:off x="5562484" y="6734175"/>
              <a:ext cx="3124432" cy="0"/>
            </a:xfrm>
            <a:prstGeom prst="straightConnector1">
              <a:avLst/>
            </a:prstGeom>
            <a:noFill/>
            <a:ln cap="flat" cmpd="sng" w="38100">
              <a:solidFill>
                <a:srgbClr val="4D4D4D"/>
              </a:solidFill>
              <a:prstDash val="solid"/>
              <a:round/>
              <a:headEnd len="sm" w="sm" type="none"/>
              <a:tailEnd len="sm" w="sm" type="none"/>
            </a:ln>
          </p:spPr>
        </p:cxnSp>
        <p:cxnSp>
          <p:nvCxnSpPr>
            <p:cNvPr id="647" name="Google Shape;647;p24"/>
            <p:cNvCxnSpPr/>
            <p:nvPr/>
          </p:nvCxnSpPr>
          <p:spPr>
            <a:xfrm rot="842175">
              <a:off x="6989005" y="6429375"/>
              <a:ext cx="157090" cy="0"/>
            </a:xfrm>
            <a:prstGeom prst="straightConnector1">
              <a:avLst/>
            </a:prstGeom>
            <a:noFill/>
            <a:ln cap="flat" cmpd="sng" w="38100">
              <a:solidFill>
                <a:srgbClr val="4D4D4D"/>
              </a:solidFill>
              <a:prstDash val="solid"/>
              <a:round/>
              <a:headEnd len="sm" w="sm" type="none"/>
              <a:tailEnd len="sm" w="sm" type="none"/>
            </a:ln>
          </p:spPr>
        </p:cxnSp>
        <p:cxnSp>
          <p:nvCxnSpPr>
            <p:cNvPr id="648" name="Google Shape;648;p24"/>
            <p:cNvCxnSpPr/>
            <p:nvPr/>
          </p:nvCxnSpPr>
          <p:spPr>
            <a:xfrm rot="842175">
              <a:off x="15618655" y="6429375"/>
              <a:ext cx="157090" cy="0"/>
            </a:xfrm>
            <a:prstGeom prst="straightConnector1">
              <a:avLst/>
            </a:prstGeom>
            <a:noFill/>
            <a:ln cap="flat" cmpd="sng" w="38100">
              <a:solidFill>
                <a:srgbClr val="4D4D4D"/>
              </a:solidFill>
              <a:prstDash val="solid"/>
              <a:round/>
              <a:headEnd len="sm" w="sm" type="none"/>
              <a:tailEnd len="sm" w="sm" type="none"/>
            </a:ln>
          </p:spPr>
        </p:cxnSp>
        <p:cxnSp>
          <p:nvCxnSpPr>
            <p:cNvPr id="649" name="Google Shape;649;p24"/>
            <p:cNvCxnSpPr/>
            <p:nvPr/>
          </p:nvCxnSpPr>
          <p:spPr>
            <a:xfrm rot="842175">
              <a:off x="6989005" y="8277225"/>
              <a:ext cx="157090" cy="0"/>
            </a:xfrm>
            <a:prstGeom prst="straightConnector1">
              <a:avLst/>
            </a:prstGeom>
            <a:noFill/>
            <a:ln cap="flat" cmpd="sng" w="38100">
              <a:solidFill>
                <a:srgbClr val="4D4D4D"/>
              </a:solidFill>
              <a:prstDash val="solid"/>
              <a:round/>
              <a:headEnd len="sm" w="sm" type="none"/>
              <a:tailEnd len="sm" w="sm" type="none"/>
            </a:ln>
          </p:spPr>
        </p:cxnSp>
        <p:cxnSp>
          <p:nvCxnSpPr>
            <p:cNvPr id="650" name="Google Shape;650;p24"/>
            <p:cNvCxnSpPr/>
            <p:nvPr/>
          </p:nvCxnSpPr>
          <p:spPr>
            <a:xfrm rot="842175">
              <a:off x="15618655" y="8277225"/>
              <a:ext cx="157090" cy="0"/>
            </a:xfrm>
            <a:prstGeom prst="straightConnector1">
              <a:avLst/>
            </a:prstGeom>
            <a:noFill/>
            <a:ln cap="flat" cmpd="sng" w="38100">
              <a:solidFill>
                <a:srgbClr val="4D4D4D"/>
              </a:solidFill>
              <a:prstDash val="solid"/>
              <a:round/>
              <a:headEnd len="sm" w="sm" type="none"/>
              <a:tailEnd len="sm" w="sm" type="none"/>
            </a:ln>
          </p:spPr>
        </p:cxnSp>
        <p:cxnSp>
          <p:nvCxnSpPr>
            <p:cNvPr id="651" name="Google Shape;651;p24"/>
            <p:cNvCxnSpPr/>
            <p:nvPr/>
          </p:nvCxnSpPr>
          <p:spPr>
            <a:xfrm rot="5356624">
              <a:off x="14244517" y="6786563"/>
              <a:ext cx="3019665" cy="0"/>
            </a:xfrm>
            <a:prstGeom prst="straightConnector1">
              <a:avLst/>
            </a:prstGeom>
            <a:noFill/>
            <a:ln cap="flat" cmpd="sng" w="38100">
              <a:solidFill>
                <a:srgbClr val="4D4D4D"/>
              </a:solidFill>
              <a:prstDash val="solid"/>
              <a:round/>
              <a:headEnd len="sm" w="sm" type="none"/>
              <a:tailEnd len="sm" w="sm" type="none"/>
            </a:ln>
          </p:spPr>
        </p:cxnSp>
        <p:sp>
          <p:nvSpPr>
            <p:cNvPr id="652" name="Google Shape;652;p24"/>
            <p:cNvSpPr/>
            <p:nvPr/>
          </p:nvSpPr>
          <p:spPr>
            <a:xfrm>
              <a:off x="8848725" y="249555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Chloe Ng</a:t>
              </a:r>
              <a:endParaRPr b="0" i="0" sz="2700" u="none" cap="none" strike="noStrike">
                <a:solidFill>
                  <a:schemeClr val="dk1"/>
                </a:solidFill>
                <a:latin typeface="Calibri"/>
                <a:ea typeface="Calibri"/>
                <a:cs typeface="Calibri"/>
                <a:sym typeface="Calibri"/>
              </a:endParaRPr>
            </a:p>
          </p:txBody>
        </p:sp>
        <p:sp>
          <p:nvSpPr>
            <p:cNvPr id="653" name="Google Shape;653;p24"/>
            <p:cNvSpPr/>
            <p:nvPr/>
          </p:nvSpPr>
          <p:spPr>
            <a:xfrm>
              <a:off x="8848725" y="308610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sp>
          <p:nvSpPr>
            <p:cNvPr id="654" name="Google Shape;654;p24"/>
            <p:cNvSpPr/>
            <p:nvPr/>
          </p:nvSpPr>
          <p:spPr>
            <a:xfrm>
              <a:off x="1809750" y="42672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Valtorin</a:t>
              </a:r>
              <a:endParaRPr b="0" i="0" sz="2700" u="none" cap="none" strike="noStrike">
                <a:solidFill>
                  <a:schemeClr val="dk1"/>
                </a:solidFill>
                <a:latin typeface="Calibri"/>
                <a:ea typeface="Calibri"/>
                <a:cs typeface="Calibri"/>
                <a:sym typeface="Calibri"/>
              </a:endParaRPr>
            </a:p>
          </p:txBody>
        </p:sp>
        <p:sp>
          <p:nvSpPr>
            <p:cNvPr id="655" name="Google Shape;655;p24"/>
            <p:cNvSpPr/>
            <p:nvPr/>
          </p:nvSpPr>
          <p:spPr>
            <a:xfrm>
              <a:off x="1809750" y="48577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sp>
          <p:nvSpPr>
            <p:cNvPr id="656" name="Google Shape;656;p24"/>
            <p:cNvSpPr/>
            <p:nvPr/>
          </p:nvSpPr>
          <p:spPr>
            <a:xfrm>
              <a:off x="4095750" y="60198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Lucian</a:t>
              </a:r>
              <a:endParaRPr b="0" i="0" sz="2700" u="none" cap="none" strike="noStrike">
                <a:solidFill>
                  <a:schemeClr val="dk1"/>
                </a:solidFill>
                <a:latin typeface="Calibri"/>
                <a:ea typeface="Calibri"/>
                <a:cs typeface="Calibri"/>
                <a:sym typeface="Calibri"/>
              </a:endParaRPr>
            </a:p>
          </p:txBody>
        </p:sp>
        <p:sp>
          <p:nvSpPr>
            <p:cNvPr id="657" name="Google Shape;657;p24"/>
            <p:cNvSpPr/>
            <p:nvPr/>
          </p:nvSpPr>
          <p:spPr>
            <a:xfrm>
              <a:off x="4095750" y="66103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sp>
          <p:nvSpPr>
            <p:cNvPr id="658" name="Google Shape;658;p24"/>
            <p:cNvSpPr/>
            <p:nvPr/>
          </p:nvSpPr>
          <p:spPr>
            <a:xfrm>
              <a:off x="4095750" y="78105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Cedric</a:t>
              </a:r>
              <a:endParaRPr b="0" i="0" sz="2700" u="none" cap="none" strike="noStrike">
                <a:solidFill>
                  <a:schemeClr val="dk1"/>
                </a:solidFill>
                <a:latin typeface="Calibri"/>
                <a:ea typeface="Calibri"/>
                <a:cs typeface="Calibri"/>
                <a:sym typeface="Calibri"/>
              </a:endParaRPr>
            </a:p>
          </p:txBody>
        </p:sp>
        <p:sp>
          <p:nvSpPr>
            <p:cNvPr id="659" name="Google Shape;659;p24"/>
            <p:cNvSpPr/>
            <p:nvPr/>
          </p:nvSpPr>
          <p:spPr>
            <a:xfrm>
              <a:off x="4095750" y="84010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sp>
          <p:nvSpPr>
            <p:cNvPr id="660" name="Google Shape;660;p24"/>
            <p:cNvSpPr/>
            <p:nvPr/>
          </p:nvSpPr>
          <p:spPr>
            <a:xfrm>
              <a:off x="12725400" y="603885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Elvina</a:t>
              </a:r>
              <a:endParaRPr b="0" i="0" sz="2700" u="none" cap="none" strike="noStrike">
                <a:solidFill>
                  <a:schemeClr val="dk1"/>
                </a:solidFill>
                <a:latin typeface="Calibri"/>
                <a:ea typeface="Calibri"/>
                <a:cs typeface="Calibri"/>
                <a:sym typeface="Calibri"/>
              </a:endParaRPr>
            </a:p>
          </p:txBody>
        </p:sp>
        <p:sp>
          <p:nvSpPr>
            <p:cNvPr id="661" name="Google Shape;661;p24"/>
            <p:cNvSpPr/>
            <p:nvPr/>
          </p:nvSpPr>
          <p:spPr>
            <a:xfrm>
              <a:off x="12725400" y="662940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sp>
          <p:nvSpPr>
            <p:cNvPr id="662" name="Google Shape;662;p24"/>
            <p:cNvSpPr/>
            <p:nvPr/>
          </p:nvSpPr>
          <p:spPr>
            <a:xfrm>
              <a:off x="12725400" y="78105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Seraphina</a:t>
              </a:r>
              <a:endParaRPr b="0" i="0" sz="2700" u="none" cap="none" strike="noStrike">
                <a:solidFill>
                  <a:schemeClr val="dk1"/>
                </a:solidFill>
                <a:latin typeface="Calibri"/>
                <a:ea typeface="Calibri"/>
                <a:cs typeface="Calibri"/>
                <a:sym typeface="Calibri"/>
              </a:endParaRPr>
            </a:p>
          </p:txBody>
        </p:sp>
        <p:sp>
          <p:nvSpPr>
            <p:cNvPr id="663" name="Google Shape;663;p24"/>
            <p:cNvSpPr/>
            <p:nvPr/>
          </p:nvSpPr>
          <p:spPr>
            <a:xfrm>
              <a:off x="12725400" y="84010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sp>
          <p:nvSpPr>
            <p:cNvPr id="664" name="Google Shape;664;p24"/>
            <p:cNvSpPr/>
            <p:nvPr/>
          </p:nvSpPr>
          <p:spPr>
            <a:xfrm>
              <a:off x="6229350" y="42672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Aurielle</a:t>
              </a:r>
              <a:endParaRPr b="0" i="0" sz="2700" u="none" cap="none" strike="noStrike">
                <a:solidFill>
                  <a:schemeClr val="dk1"/>
                </a:solidFill>
                <a:latin typeface="Calibri"/>
                <a:ea typeface="Calibri"/>
                <a:cs typeface="Calibri"/>
                <a:sym typeface="Calibri"/>
              </a:endParaRPr>
            </a:p>
          </p:txBody>
        </p:sp>
        <p:sp>
          <p:nvSpPr>
            <p:cNvPr id="665" name="Google Shape;665;p24"/>
            <p:cNvSpPr/>
            <p:nvPr/>
          </p:nvSpPr>
          <p:spPr>
            <a:xfrm>
              <a:off x="6229350" y="48577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sp>
          <p:nvSpPr>
            <p:cNvPr id="666" name="Google Shape;666;p24"/>
            <p:cNvSpPr/>
            <p:nvPr/>
          </p:nvSpPr>
          <p:spPr>
            <a:xfrm>
              <a:off x="15068550" y="42672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Dariana</a:t>
              </a:r>
              <a:endParaRPr b="0" i="0" sz="2700" u="none" cap="none" strike="noStrike">
                <a:solidFill>
                  <a:schemeClr val="dk1"/>
                </a:solidFill>
                <a:latin typeface="Calibri"/>
                <a:ea typeface="Calibri"/>
                <a:cs typeface="Calibri"/>
                <a:sym typeface="Calibri"/>
              </a:endParaRPr>
            </a:p>
          </p:txBody>
        </p:sp>
        <p:sp>
          <p:nvSpPr>
            <p:cNvPr id="667" name="Google Shape;667;p24"/>
            <p:cNvSpPr/>
            <p:nvPr/>
          </p:nvSpPr>
          <p:spPr>
            <a:xfrm>
              <a:off x="15068550" y="48577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sp>
          <p:nvSpPr>
            <p:cNvPr id="668" name="Google Shape;668;p24"/>
            <p:cNvSpPr/>
            <p:nvPr/>
          </p:nvSpPr>
          <p:spPr>
            <a:xfrm>
              <a:off x="10648950" y="4267200"/>
              <a:ext cx="2735580" cy="63436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Poppins"/>
                <a:buNone/>
              </a:pPr>
              <a:r>
                <a:rPr b="1" i="0" lang="en-US" sz="2700" u="none" cap="none" strike="noStrike">
                  <a:solidFill>
                    <a:srgbClr val="0E0E0E"/>
                  </a:solidFill>
                  <a:latin typeface="Poppins"/>
                  <a:ea typeface="Poppins"/>
                  <a:cs typeface="Poppins"/>
                  <a:sym typeface="Poppins"/>
                </a:rPr>
                <a:t>Theronis</a:t>
              </a:r>
              <a:endParaRPr b="0" i="0" sz="2700" u="none" cap="none" strike="noStrike">
                <a:solidFill>
                  <a:schemeClr val="dk1"/>
                </a:solidFill>
                <a:latin typeface="Calibri"/>
                <a:ea typeface="Calibri"/>
                <a:cs typeface="Calibri"/>
                <a:sym typeface="Calibri"/>
              </a:endParaRPr>
            </a:p>
          </p:txBody>
        </p:sp>
        <p:sp>
          <p:nvSpPr>
            <p:cNvPr id="669" name="Google Shape;669;p24"/>
            <p:cNvSpPr/>
            <p:nvPr/>
          </p:nvSpPr>
          <p:spPr>
            <a:xfrm>
              <a:off x="10648950" y="4857750"/>
              <a:ext cx="2727960"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sp>
        <p:nvSpPr>
          <p:cNvPr id="670" name="Google Shape;670;p24"/>
          <p:cNvSpPr/>
          <p:nvPr/>
        </p:nvSpPr>
        <p:spPr>
          <a:xfrm>
            <a:off x="5810250" y="9601200"/>
            <a:ext cx="6802755" cy="563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15">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71" name="Google Shape;671;p24"/>
          <p:cNvSpPr/>
          <p:nvPr/>
        </p:nvSpPr>
        <p:spPr>
          <a:xfrm>
            <a:off x="5238750" y="428625"/>
            <a:ext cx="7962900" cy="1409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5D7D6"/>
        </a:solidFill>
      </p:bgPr>
    </p:bg>
    <p:spTree>
      <p:nvGrpSpPr>
        <p:cNvPr id="676" name="Shape 676"/>
        <p:cNvGrpSpPr/>
        <p:nvPr/>
      </p:nvGrpSpPr>
      <p:grpSpPr>
        <a:xfrm>
          <a:off x="0" y="0"/>
          <a:ext cx="0" cy="0"/>
          <a:chOff x="0" y="0"/>
          <a:chExt cx="0" cy="0"/>
        </a:xfrm>
      </p:grpSpPr>
      <p:grpSp>
        <p:nvGrpSpPr>
          <p:cNvPr id="677" name="Google Shape;677;p25"/>
          <p:cNvGrpSpPr/>
          <p:nvPr/>
        </p:nvGrpSpPr>
        <p:grpSpPr>
          <a:xfrm>
            <a:off x="-15430502" y="-676285"/>
            <a:ext cx="35575877" cy="13535029"/>
            <a:chOff x="-15430502" y="-676285"/>
            <a:chExt cx="35575877" cy="13535029"/>
          </a:xfrm>
        </p:grpSpPr>
        <p:sp>
          <p:nvSpPr>
            <p:cNvPr id="678" name="Google Shape;678;p25"/>
            <p:cNvSpPr/>
            <p:nvPr/>
          </p:nvSpPr>
          <p:spPr>
            <a:xfrm flipH="1">
              <a:off x="1857375" y="0"/>
              <a:ext cx="18288000" cy="10287000"/>
            </a:xfrm>
            <a:prstGeom prst="rect">
              <a:avLst/>
            </a:prstGeom>
            <a:solidFill>
              <a:srgbClr val="C5D7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679" name="Google Shape;679;p25"/>
            <p:cNvPicPr preferRelativeResize="0"/>
            <p:nvPr/>
          </p:nvPicPr>
          <p:blipFill rotWithShape="1">
            <a:blip r:embed="rId3">
              <a:alphaModFix/>
            </a:blip>
            <a:srcRect b="0" l="0" r="0" t="0"/>
            <a:stretch/>
          </p:blipFill>
          <p:spPr>
            <a:xfrm>
              <a:off x="-15430502" y="-676285"/>
              <a:ext cx="16925930" cy="12534921"/>
            </a:xfrm>
            <a:prstGeom prst="rect">
              <a:avLst/>
            </a:prstGeom>
            <a:noFill/>
            <a:ln>
              <a:noFill/>
            </a:ln>
          </p:spPr>
        </p:pic>
        <p:pic>
          <p:nvPicPr>
            <p:cNvPr descr="preencoded.png" id="680" name="Google Shape;680;p25"/>
            <p:cNvPicPr preferRelativeResize="0"/>
            <p:nvPr/>
          </p:nvPicPr>
          <p:blipFill rotWithShape="1">
            <a:blip r:embed="rId4">
              <a:alphaModFix/>
            </a:blip>
            <a:srcRect b="0" l="0" r="0" t="0"/>
            <a:stretch/>
          </p:blipFill>
          <p:spPr>
            <a:xfrm>
              <a:off x="-13773150" y="-447676"/>
              <a:ext cx="12963525" cy="11182351"/>
            </a:xfrm>
            <a:prstGeom prst="rect">
              <a:avLst/>
            </a:prstGeom>
            <a:noFill/>
            <a:ln>
              <a:noFill/>
            </a:ln>
          </p:spPr>
        </p:pic>
        <p:pic>
          <p:nvPicPr>
            <p:cNvPr descr="preencoded.png" id="681" name="Google Shape;681;p25"/>
            <p:cNvPicPr preferRelativeResize="0"/>
            <p:nvPr/>
          </p:nvPicPr>
          <p:blipFill rotWithShape="1">
            <a:blip r:embed="rId5">
              <a:alphaModFix/>
            </a:blip>
            <a:srcRect b="0" l="0" r="0" t="0"/>
            <a:stretch/>
          </p:blipFill>
          <p:spPr>
            <a:xfrm>
              <a:off x="-9048752" y="2257431"/>
              <a:ext cx="8953503" cy="10601313"/>
            </a:xfrm>
            <a:prstGeom prst="rect">
              <a:avLst/>
            </a:prstGeom>
            <a:noFill/>
            <a:ln>
              <a:noFill/>
            </a:ln>
          </p:spPr>
        </p:pic>
      </p:grpSp>
      <p:pic>
        <p:nvPicPr>
          <p:cNvPr descr="preencoded.png" id="682" name="Google Shape;682;p25"/>
          <p:cNvPicPr preferRelativeResize="0"/>
          <p:nvPr/>
        </p:nvPicPr>
        <p:blipFill rotWithShape="1">
          <a:blip r:embed="rId6">
            <a:alphaModFix/>
          </a:blip>
          <a:srcRect b="0" l="0" r="0" t="0"/>
          <a:stretch/>
        </p:blipFill>
        <p:spPr>
          <a:xfrm>
            <a:off x="1400175" y="895350"/>
            <a:ext cx="7086600" cy="8896350"/>
          </a:xfrm>
          <a:prstGeom prst="rect">
            <a:avLst/>
          </a:prstGeom>
          <a:noFill/>
          <a:ln>
            <a:noFill/>
          </a:ln>
        </p:spPr>
      </p:pic>
      <p:grpSp>
        <p:nvGrpSpPr>
          <p:cNvPr id="683" name="Google Shape;683;p25"/>
          <p:cNvGrpSpPr/>
          <p:nvPr/>
        </p:nvGrpSpPr>
        <p:grpSpPr>
          <a:xfrm>
            <a:off x="17640300" y="7994854"/>
            <a:ext cx="596695" cy="2063546"/>
            <a:chOff x="17640300" y="7994855"/>
            <a:chExt cx="596695" cy="2063546"/>
          </a:xfrm>
        </p:grpSpPr>
        <p:pic>
          <p:nvPicPr>
            <p:cNvPr descr="preencoded.png" id="684" name="Google Shape;684;p25"/>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685" name="Google Shape;685;p2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D66B54"/>
                </a:buClr>
                <a:buSzPts val="2710"/>
                <a:buFont typeface="Inter"/>
                <a:buNone/>
              </a:pPr>
              <a:r>
                <a:rPr b="1" i="0" lang="en-US" sz="2710" u="none" cap="none" strike="noStrike">
                  <a:solidFill>
                    <a:srgbClr val="D66B54"/>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86" name="Google Shape;686;p25"/>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8">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grpSp>
        <p:nvGrpSpPr>
          <p:cNvPr id="687" name="Google Shape;687;p25"/>
          <p:cNvGrpSpPr/>
          <p:nvPr/>
        </p:nvGrpSpPr>
        <p:grpSpPr>
          <a:xfrm>
            <a:off x="33718" y="5505"/>
            <a:ext cx="10187329" cy="9748599"/>
            <a:chOff x="33718" y="5505"/>
            <a:chExt cx="10187329" cy="9748599"/>
          </a:xfrm>
        </p:grpSpPr>
        <p:pic>
          <p:nvPicPr>
            <p:cNvPr descr="preencoded.png" id="688" name="Google Shape;688;p25"/>
            <p:cNvPicPr preferRelativeResize="0"/>
            <p:nvPr/>
          </p:nvPicPr>
          <p:blipFill rotWithShape="1">
            <a:blip r:embed="rId9">
              <a:alphaModFix/>
            </a:blip>
            <a:srcRect b="0" l="0" r="0" t="0"/>
            <a:stretch/>
          </p:blipFill>
          <p:spPr>
            <a:xfrm>
              <a:off x="33718" y="9094049"/>
              <a:ext cx="10187329" cy="660055"/>
            </a:xfrm>
            <a:prstGeom prst="rect">
              <a:avLst/>
            </a:prstGeom>
            <a:noFill/>
            <a:ln>
              <a:noFill/>
            </a:ln>
          </p:spPr>
        </p:pic>
        <p:pic>
          <p:nvPicPr>
            <p:cNvPr descr="preencoded.png" id="689" name="Google Shape;689;p25"/>
            <p:cNvPicPr preferRelativeResize="0"/>
            <p:nvPr/>
          </p:nvPicPr>
          <p:blipFill rotWithShape="1">
            <a:blip r:embed="rId10">
              <a:alphaModFix/>
            </a:blip>
            <a:srcRect b="0" l="0" r="0" t="0"/>
            <a:stretch/>
          </p:blipFill>
          <p:spPr>
            <a:xfrm>
              <a:off x="2275402" y="5505"/>
              <a:ext cx="7720898" cy="842056"/>
            </a:xfrm>
            <a:prstGeom prst="rect">
              <a:avLst/>
            </a:prstGeom>
            <a:noFill/>
            <a:ln>
              <a:noFill/>
            </a:ln>
          </p:spPr>
        </p:pic>
      </p:grpSp>
      <p:pic>
        <p:nvPicPr>
          <p:cNvPr descr="preencoded.png" id="690" name="Google Shape;690;p25"/>
          <p:cNvPicPr preferRelativeResize="0"/>
          <p:nvPr/>
        </p:nvPicPr>
        <p:blipFill rotWithShape="1">
          <a:blip r:embed="rId11">
            <a:alphaModFix/>
          </a:blip>
          <a:srcRect b="0" l="0" r="0" t="0"/>
          <a:stretch/>
        </p:blipFill>
        <p:spPr>
          <a:xfrm>
            <a:off x="6177407" y="7106599"/>
            <a:ext cx="719343" cy="681664"/>
          </a:xfrm>
          <a:prstGeom prst="rect">
            <a:avLst/>
          </a:prstGeom>
          <a:noFill/>
          <a:ln>
            <a:noFill/>
          </a:ln>
        </p:spPr>
      </p:pic>
      <p:grpSp>
        <p:nvGrpSpPr>
          <p:cNvPr id="691" name="Google Shape;691;p25"/>
          <p:cNvGrpSpPr/>
          <p:nvPr/>
        </p:nvGrpSpPr>
        <p:grpSpPr>
          <a:xfrm>
            <a:off x="263018" y="1082613"/>
            <a:ext cx="9459778" cy="8158737"/>
            <a:chOff x="263018" y="1082613"/>
            <a:chExt cx="9459778" cy="8158737"/>
          </a:xfrm>
        </p:grpSpPr>
        <p:pic>
          <p:nvPicPr>
            <p:cNvPr descr="preencoded.png" id="692" name="Google Shape;692;p25"/>
            <p:cNvPicPr preferRelativeResize="0"/>
            <p:nvPr/>
          </p:nvPicPr>
          <p:blipFill rotWithShape="1">
            <a:blip r:embed="rId12">
              <a:alphaModFix/>
            </a:blip>
            <a:srcRect b="0" l="0" r="0" t="0"/>
            <a:stretch/>
          </p:blipFill>
          <p:spPr>
            <a:xfrm>
              <a:off x="8590364" y="8689702"/>
              <a:ext cx="1132432" cy="551648"/>
            </a:xfrm>
            <a:prstGeom prst="rect">
              <a:avLst/>
            </a:prstGeom>
            <a:noFill/>
            <a:ln>
              <a:noFill/>
            </a:ln>
          </p:spPr>
        </p:pic>
        <p:pic>
          <p:nvPicPr>
            <p:cNvPr descr="preencoded.png" id="693" name="Google Shape;693;p25"/>
            <p:cNvPicPr preferRelativeResize="0"/>
            <p:nvPr/>
          </p:nvPicPr>
          <p:blipFill rotWithShape="1">
            <a:blip r:embed="rId13">
              <a:alphaModFix/>
            </a:blip>
            <a:srcRect b="0" l="0" r="0" t="0"/>
            <a:stretch/>
          </p:blipFill>
          <p:spPr>
            <a:xfrm>
              <a:off x="263018" y="2894168"/>
              <a:ext cx="1132432" cy="551648"/>
            </a:xfrm>
            <a:prstGeom prst="rect">
              <a:avLst/>
            </a:prstGeom>
            <a:noFill/>
            <a:ln>
              <a:noFill/>
            </a:ln>
          </p:spPr>
        </p:pic>
        <p:pic>
          <p:nvPicPr>
            <p:cNvPr descr="preencoded.png" id="694" name="Google Shape;694;p25"/>
            <p:cNvPicPr preferRelativeResize="0"/>
            <p:nvPr/>
          </p:nvPicPr>
          <p:blipFill rotWithShape="1">
            <a:blip r:embed="rId14">
              <a:alphaModFix/>
            </a:blip>
            <a:srcRect b="0" l="0" r="0" t="0"/>
            <a:stretch/>
          </p:blipFill>
          <p:spPr>
            <a:xfrm>
              <a:off x="3816049" y="1082613"/>
              <a:ext cx="1633208" cy="607912"/>
            </a:xfrm>
            <a:prstGeom prst="rect">
              <a:avLst/>
            </a:prstGeom>
            <a:noFill/>
            <a:ln>
              <a:noFill/>
            </a:ln>
          </p:spPr>
        </p:pic>
      </p:grpSp>
      <p:grpSp>
        <p:nvGrpSpPr>
          <p:cNvPr id="695" name="Google Shape;695;p25"/>
          <p:cNvGrpSpPr/>
          <p:nvPr/>
        </p:nvGrpSpPr>
        <p:grpSpPr>
          <a:xfrm>
            <a:off x="7505700" y="2095500"/>
            <a:ext cx="7972425" cy="5974080"/>
            <a:chOff x="7505700" y="2095500"/>
            <a:chExt cx="7972425" cy="5974080"/>
          </a:xfrm>
        </p:grpSpPr>
        <p:sp>
          <p:nvSpPr>
            <p:cNvPr id="696" name="Google Shape;696;p25"/>
            <p:cNvSpPr/>
            <p:nvPr/>
          </p:nvSpPr>
          <p:spPr>
            <a:xfrm>
              <a:off x="7505700" y="2095500"/>
              <a:ext cx="7972425" cy="2552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Poppins"/>
                <a:buNone/>
              </a:pPr>
              <a:r>
                <a:rPr b="1" i="0" lang="en-US" sz="6000" u="none" cap="none" strike="noStrike">
                  <a:solidFill>
                    <a:srgbClr val="272727"/>
                  </a:solidFill>
                  <a:latin typeface="Poppins"/>
                  <a:ea typeface="Poppins"/>
                  <a:cs typeface="Poppins"/>
                  <a:sym typeface="Poppins"/>
                </a:rPr>
                <a:t>Thank you for choosing EaTemp</a:t>
              </a:r>
              <a:endParaRPr b="0" i="0" sz="6000" u="none" cap="none" strike="noStrike">
                <a:solidFill>
                  <a:schemeClr val="dk1"/>
                </a:solidFill>
                <a:latin typeface="Calibri"/>
                <a:ea typeface="Calibri"/>
                <a:cs typeface="Calibri"/>
                <a:sym typeface="Calibri"/>
              </a:endParaRPr>
            </a:p>
          </p:txBody>
        </p:sp>
        <p:sp>
          <p:nvSpPr>
            <p:cNvPr id="697" name="Google Shape;697;p25"/>
            <p:cNvSpPr/>
            <p:nvPr/>
          </p:nvSpPr>
          <p:spPr>
            <a:xfrm>
              <a:off x="7505700" y="4838700"/>
              <a:ext cx="7880985" cy="32308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2026-09-18T17:45:36Z</dcterms:created>
  <dc:creator>PptxGenJS</dc:creator>
</cp:coreProperties>
</file>