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notesMasterIdLst>
    <p:notesMasterId r:id="rId40"/>
  </p:notesMasterIdLst>
  <p:sldIdLst>
    <p:sldId id="256" r:id="rId4"/>
    <p:sldId id="261" r:id="rId5"/>
    <p:sldId id="264" r:id="rId6"/>
    <p:sldId id="270" r:id="rId7"/>
    <p:sldId id="265" r:id="rId8"/>
    <p:sldId id="269" r:id="rId9"/>
    <p:sldId id="271" r:id="rId10"/>
    <p:sldId id="274" r:id="rId11"/>
    <p:sldId id="300" r:id="rId12"/>
    <p:sldId id="275" r:id="rId13"/>
    <p:sldId id="295" r:id="rId14"/>
    <p:sldId id="281" r:id="rId15"/>
    <p:sldId id="289" r:id="rId16"/>
    <p:sldId id="276" r:id="rId17"/>
    <p:sldId id="285" r:id="rId18"/>
    <p:sldId id="293" r:id="rId19"/>
    <p:sldId id="280" r:id="rId20"/>
    <p:sldId id="299" r:id="rId21"/>
    <p:sldId id="273" r:id="rId22"/>
    <p:sldId id="292" r:id="rId23"/>
    <p:sldId id="297" r:id="rId24"/>
    <p:sldId id="290" r:id="rId25"/>
    <p:sldId id="298" r:id="rId26"/>
    <p:sldId id="278" r:id="rId27"/>
    <p:sldId id="294" r:id="rId28"/>
    <p:sldId id="282" r:id="rId29"/>
    <p:sldId id="277" r:id="rId30"/>
    <p:sldId id="291" r:id="rId31"/>
    <p:sldId id="279" r:id="rId32"/>
    <p:sldId id="283" r:id="rId33"/>
    <p:sldId id="296" r:id="rId34"/>
    <p:sldId id="272" r:id="rId35"/>
    <p:sldId id="262" r:id="rId36"/>
    <p:sldId id="257" r:id="rId37"/>
    <p:sldId id="258" r:id="rId38"/>
    <p:sldId id="267" r:id="rId39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DFBB"/>
    <a:srgbClr val="9AD3E9"/>
    <a:srgbClr val="F8B2A3"/>
    <a:srgbClr val="A4B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2484" y="114"/>
      </p:cViewPr>
      <p:guideLst>
        <p:guide orient="horz" pos="18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2136169396891059E-2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B271-4EF2-B1BF-EBED1B2FFBE6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B271-4EF2-B1BF-EBED1B2FFBE6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271-4EF2-B1BF-EBED1B2FF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2136169396891059E-2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4895-4BFB-89F8-F5A89AA5A49E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4895-4BFB-89F8-F5A89AA5A49E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895-4BFB-89F8-F5A89AA5A4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2136169396891059E-2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34C3-4236-B2F2-0536DA9A2F9A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34C3-4236-B2F2-0536DA9A2F9A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4C3-4236-B2F2-0536DA9A2F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2136169396891059E-2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309D-4088-B5A8-7DDAB687A4DA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309D-4088-B5A8-7DDAB687A4DA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09D-4088-B5A8-7DDAB687A4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EB-4D5C-8DCD-FE76665467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7332224"/>
        <c:axId val="477333760"/>
      </c:barChart>
      <c:catAx>
        <c:axId val="477332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477333760"/>
        <c:crosses val="autoZero"/>
        <c:auto val="1"/>
        <c:lblAlgn val="ctr"/>
        <c:lblOffset val="100"/>
        <c:noMultiLvlLbl val="0"/>
      </c:catAx>
      <c:valAx>
        <c:axId val="47733376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4773322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A8-44DE-A64D-6E0F4F8861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7332224"/>
        <c:axId val="477333760"/>
      </c:barChart>
      <c:catAx>
        <c:axId val="477332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477333760"/>
        <c:crosses val="autoZero"/>
        <c:auto val="1"/>
        <c:lblAlgn val="ctr"/>
        <c:lblOffset val="100"/>
        <c:noMultiLvlLbl val="0"/>
      </c:catAx>
      <c:valAx>
        <c:axId val="47733376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4773322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E4780-4742-4AF7-B9F6-29387D06C872}" type="datetimeFigureOut">
              <a:rPr lang="ko-KR" altLang="en-US" smtClean="0"/>
              <a:t>2018-07-17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0E160-F603-41F3-A192-DC95957721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1441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20E160-F603-41F3-A192-DC95957721C3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6819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23928" y="2643759"/>
            <a:ext cx="5220072" cy="108012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sz="3600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23928" y="3723878"/>
            <a:ext cx="5219924" cy="504056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 OF YOUR </a:t>
            </a:r>
          </a:p>
          <a:p>
            <a:pPr lvl="0"/>
            <a:r>
              <a:rPr lang="en-US" altLang="ko-KR" dirty="0"/>
              <a:t>PRESENTATION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771800" y="1404764"/>
            <a:ext cx="6372200" cy="30243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A6C3AF05-0B8F-485E-983F-1B40340199E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D183D1CC-DF98-45E3-B7CE-601603E40D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919319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0"/>
            <a:ext cx="3059832" cy="219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084000" y="2947500"/>
            <a:ext cx="3060000" cy="219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4479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28392" y="0"/>
            <a:ext cx="2123728" cy="3219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020272" y="1923678"/>
            <a:ext cx="2123728" cy="3219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80251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17858" y="1275606"/>
            <a:ext cx="2448545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339542" y="1275606"/>
            <a:ext cx="2448273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960954" y="1275606"/>
            <a:ext cx="2448273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DDA4CE02-F7F3-4BCD-B8DB-4DFD03965E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9A54B34-6F96-4E3E-B72E-E680E3CE27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483997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286" y="1275606"/>
            <a:ext cx="2923753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646" y="1275606"/>
            <a:ext cx="2923753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582656" y="1374406"/>
            <a:ext cx="2700000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820964" y="1374406"/>
            <a:ext cx="2736000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2F3CBFE9-6225-4EAB-9415-3558F6BE9A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9E9189EF-3C10-45A2-8749-4187192ACE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730894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nut 3"/>
          <p:cNvSpPr/>
          <p:nvPr userDrawn="1"/>
        </p:nvSpPr>
        <p:spPr>
          <a:xfrm>
            <a:off x="2847111" y="1179745"/>
            <a:ext cx="3401564" cy="3401564"/>
          </a:xfrm>
          <a:prstGeom prst="donut">
            <a:avLst>
              <a:gd name="adj" fmla="val 135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5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225" y="1079005"/>
            <a:ext cx="3373328" cy="408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66328" y="1217153"/>
            <a:ext cx="1945465" cy="30051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9B4F25E9-AA8C-4BD3-BF1F-56D20DF8DD5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40BDE80-4E1C-47DE-8168-381888FDC3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219204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46714" y="1171934"/>
            <a:ext cx="1944000" cy="10436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546378" y="2862166"/>
            <a:ext cx="1944000" cy="12241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546378" y="2217207"/>
            <a:ext cx="1944000" cy="53095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546042" y="4085904"/>
            <a:ext cx="1944000" cy="5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2583307" y="1171934"/>
            <a:ext cx="1944000" cy="10436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582971" y="2862166"/>
            <a:ext cx="1944000" cy="12241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2582971" y="2217207"/>
            <a:ext cx="1944000" cy="5309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2582635" y="4085904"/>
            <a:ext cx="1944000" cy="5309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619900" y="1171934"/>
            <a:ext cx="1944000" cy="10436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619564" y="2862166"/>
            <a:ext cx="1944000" cy="12241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4619564" y="2217207"/>
            <a:ext cx="1944000" cy="5309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4619228" y="4085904"/>
            <a:ext cx="1944000" cy="5309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656494" y="1171934"/>
            <a:ext cx="1944000" cy="10436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6656158" y="2862166"/>
            <a:ext cx="1944000" cy="12241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6656158" y="2217207"/>
            <a:ext cx="1944000" cy="5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6655822" y="4085904"/>
            <a:ext cx="1944000" cy="53095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0771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213800" y="2230378"/>
            <a:ext cx="4930200" cy="47357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213800" y="2703954"/>
            <a:ext cx="493020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2" descr="E:\002-KIMS BUSINESS\007-02-Googleslidesppt\02-GSppt-Contents-Kim\20170215\03-abs\item01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39" y="3651870"/>
            <a:ext cx="1013895" cy="101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E:\002-KIMS BUSINESS\007-02-Googleslidesppt\02-GSppt-Contents-Kim\20170215\03-abs\item01-png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950740"/>
            <a:ext cx="648072" cy="649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E:\002-KIMS BUSINESS\007-02-Googleslidesppt\02-GSppt-Contents-Kim\20170215\03-abs\item01-png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19818"/>
            <a:ext cx="442142" cy="443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E:\002-KIMS BUSINESS\007-02-Googleslidesppt\02-GSppt-Contents-Kim\20170215\03-abs\item01-png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1779200"/>
            <a:ext cx="360040" cy="36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/>
          <p:cNvGrpSpPr/>
          <p:nvPr userDrawn="1"/>
        </p:nvGrpSpPr>
        <p:grpSpPr>
          <a:xfrm>
            <a:off x="1115616" y="1275607"/>
            <a:ext cx="2585656" cy="2592286"/>
            <a:chOff x="1115616" y="1275607"/>
            <a:chExt cx="2585656" cy="2592286"/>
          </a:xfrm>
        </p:grpSpPr>
        <p:pic>
          <p:nvPicPr>
            <p:cNvPr id="1026" name="Picture 2" descr="E:\002-KIMS BUSINESS\007-02-Googleslidesppt\02-GSppt-Contents-Kim\20170215\03-abs\item01-png.png"/>
            <p:cNvPicPr>
              <a:picLocks noChangeAspect="1" noChangeArrowheads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1275607"/>
              <a:ext cx="2585656" cy="25922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Oval 1"/>
            <p:cNvSpPr/>
            <p:nvPr userDrawn="1"/>
          </p:nvSpPr>
          <p:spPr>
            <a:xfrm>
              <a:off x="1796376" y="1959682"/>
              <a:ext cx="1224136" cy="1224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38100" dir="18900000">
                <a:prstClr val="black">
                  <a:alpha val="2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027" name="Picture 3" descr="E:\002-KIMS BUSINESS\007-02-Googleslidesppt\02-GSppt-Contents-Kim\20170215\03-abs\item02-png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578808"/>
            <a:ext cx="1475656" cy="1592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E:\002-KIMS BUSINESS\007-02-Googleslidesppt\02-GSppt-Contents-Kim\20170215\03-abs\item02-png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226854" y="-51527"/>
            <a:ext cx="879830" cy="94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07971">
            <a:off x="2873932" y="156273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27839">
            <a:off x="3005459" y="3443641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14606">
            <a:off x="1967897" y="2192112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62721" flipH="1">
            <a:off x="2110757" y="805096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64253" flipH="1">
            <a:off x="3934583" y="142673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64798">
            <a:off x="5618205" y="2384716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274931">
            <a:off x="5463157" y="736150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9549">
            <a:off x="4788024" y="3370715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/>
          <p:cNvGrpSpPr/>
          <p:nvPr userDrawn="1"/>
        </p:nvGrpSpPr>
        <p:grpSpPr>
          <a:xfrm>
            <a:off x="2254580" y="248388"/>
            <a:ext cx="4634840" cy="4646724"/>
            <a:chOff x="1115616" y="1275607"/>
            <a:chExt cx="2585656" cy="2592286"/>
          </a:xfrm>
        </p:grpSpPr>
        <p:pic>
          <p:nvPicPr>
            <p:cNvPr id="5" name="Picture 2" descr="E:\002-KIMS BUSINESS\007-02-Googleslidesppt\02-GSppt-Contents-Kim\20170215\03-abs\item01-png.pn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1275607"/>
              <a:ext cx="2585656" cy="25922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Oval 5"/>
            <p:cNvSpPr/>
            <p:nvPr userDrawn="1"/>
          </p:nvSpPr>
          <p:spPr>
            <a:xfrm>
              <a:off x="1595313" y="1758619"/>
              <a:ext cx="1626263" cy="16262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38100" dir="18900000">
                <a:prstClr val="black">
                  <a:alpha val="2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n-lt"/>
              </a:endParaRPr>
            </a:p>
          </p:txBody>
        </p: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03848" y="2101602"/>
            <a:ext cx="2736303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700" y="2677666"/>
            <a:ext cx="2736303" cy="43204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</a:t>
            </a:r>
          </a:p>
          <a:p>
            <a:pPr lvl="0"/>
            <a:r>
              <a:rPr lang="en-US" altLang="ko-KR" dirty="0"/>
              <a:t>of your subtitle Here</a:t>
            </a:r>
          </a:p>
        </p:txBody>
      </p:sp>
      <p:pic>
        <p:nvPicPr>
          <p:cNvPr id="2050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E:\002-KIMS BUSINESS\007-02-Googleslidesppt\02-GSppt-Contents-Kim\20170215\03-abs\item02-png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3624792"/>
            <a:ext cx="1407408" cy="1518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843808" y="377122"/>
            <a:ext cx="3456384" cy="3465247"/>
            <a:chOff x="1115616" y="1275607"/>
            <a:chExt cx="2585656" cy="2592286"/>
          </a:xfrm>
        </p:grpSpPr>
        <p:pic>
          <p:nvPicPr>
            <p:cNvPr id="5" name="Picture 2" descr="E:\002-KIMS BUSINESS\007-02-Googleslidesppt\02-GSppt-Contents-Kim\20170215\03-abs\item01-png.pn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1275607"/>
              <a:ext cx="2585656" cy="25922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Oval 5"/>
            <p:cNvSpPr/>
            <p:nvPr userDrawn="1"/>
          </p:nvSpPr>
          <p:spPr>
            <a:xfrm>
              <a:off x="1796376" y="1959682"/>
              <a:ext cx="1224136" cy="1224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38100" dir="18900000">
                <a:prstClr val="black">
                  <a:alpha val="2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829098" y="3829794"/>
            <a:ext cx="3456384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Welcome!!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828950" y="4443958"/>
            <a:ext cx="3456384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37620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9040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863568" y="1599822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842131" y="1597374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834733" y="1597374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827011" y="1599822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Block Arc 1"/>
          <p:cNvSpPr/>
          <p:nvPr userDrawn="1"/>
        </p:nvSpPr>
        <p:spPr>
          <a:xfrm>
            <a:off x="683568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Block Arc 11"/>
          <p:cNvSpPr/>
          <p:nvPr userDrawn="1"/>
        </p:nvSpPr>
        <p:spPr>
          <a:xfrm>
            <a:off x="2671382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" name="Block Arc 12"/>
          <p:cNvSpPr/>
          <p:nvPr userDrawn="1"/>
        </p:nvSpPr>
        <p:spPr>
          <a:xfrm>
            <a:off x="4659196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Block Arc 13"/>
          <p:cNvSpPr/>
          <p:nvPr userDrawn="1"/>
        </p:nvSpPr>
        <p:spPr>
          <a:xfrm>
            <a:off x="6647011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EDBECCA6-8618-46C3-A8D4-3B6399CCEF8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1D40A599-6D66-4DC9-82BB-52C171B5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3349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354008" y="1131589"/>
            <a:ext cx="2849840" cy="3649171"/>
            <a:chOff x="354008" y="1131589"/>
            <a:chExt cx="2849840" cy="3649171"/>
          </a:xfrm>
        </p:grpSpPr>
        <p:sp>
          <p:nvSpPr>
            <p:cNvPr id="6" name="Rounded Rectangle 5"/>
            <p:cNvSpPr/>
            <p:nvPr/>
          </p:nvSpPr>
          <p:spPr>
            <a:xfrm>
              <a:off x="354008" y="1131589"/>
              <a:ext cx="2849840" cy="3649171"/>
            </a:xfrm>
            <a:prstGeom prst="roundRect">
              <a:avLst>
                <a:gd name="adj" fmla="val 396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31932" y="1347500"/>
              <a:ext cx="108520" cy="3240473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4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5400000">
              <a:off x="2592642" y="1238201"/>
              <a:ext cx="502331" cy="502331"/>
            </a:xfrm>
            <a:prstGeom prst="halfFrame">
              <a:avLst>
                <a:gd name="adj1" fmla="val 23728"/>
                <a:gd name="adj2" fmla="val 24642"/>
              </a:avLst>
            </a:prstGeom>
            <a:solidFill>
              <a:schemeClr val="bg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9144000" cy="27877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82940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2" r:id="rId3"/>
    <p:sldLayoutId id="2147483652" r:id="rId4"/>
    <p:sldLayoutId id="2147483661" r:id="rId5"/>
    <p:sldLayoutId id="2147483656" r:id="rId6"/>
    <p:sldLayoutId id="2147483671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80" r:id="rId1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3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>
                <a:solidFill>
                  <a:schemeClr val="bg1"/>
                </a:solidFill>
                <a:cs typeface="Arial" pitchFamily="34" charset="0"/>
                <a:hlinkClick r:id="rId3"/>
              </a:rPr>
              <a:t>http://www.free-powerpoint-templates-design.com</a:t>
            </a:r>
            <a:endParaRPr lang="ko-KR" alt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/>
              <a:t>INSERT THE 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/>
              <a:t>OF YOUR PRESENTATION HERE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24328" y="144964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LogoType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650519" y="2738626"/>
            <a:ext cx="129393" cy="1440160"/>
            <a:chOff x="3424672" y="2643758"/>
            <a:chExt cx="283232" cy="1584176"/>
          </a:xfrm>
        </p:grpSpPr>
        <p:sp>
          <p:nvSpPr>
            <p:cNvPr id="7" name="Rectangle 6"/>
            <p:cNvSpPr/>
            <p:nvPr userDrawn="1"/>
          </p:nvSpPr>
          <p:spPr>
            <a:xfrm>
              <a:off x="3635896" y="2643758"/>
              <a:ext cx="72008" cy="15841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3565490" y="2643758"/>
              <a:ext cx="72007" cy="15841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3495081" y="2643758"/>
              <a:ext cx="72007" cy="15841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3424672" y="2643758"/>
              <a:ext cx="72008" cy="158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4564" y="123478"/>
            <a:ext cx="9144000" cy="576064"/>
          </a:xfrm>
        </p:spPr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4564" y="645537"/>
            <a:ext cx="9144000" cy="288032"/>
          </a:xfr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/>
        </p:nvSpPr>
        <p:spPr>
          <a:xfrm>
            <a:off x="888696" y="3893046"/>
            <a:ext cx="720080" cy="72008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Oval 4"/>
          <p:cNvSpPr/>
          <p:nvPr/>
        </p:nvSpPr>
        <p:spPr>
          <a:xfrm>
            <a:off x="545916" y="1606246"/>
            <a:ext cx="720080" cy="7200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Oval 5"/>
          <p:cNvSpPr/>
          <p:nvPr/>
        </p:nvSpPr>
        <p:spPr>
          <a:xfrm>
            <a:off x="1996792" y="2702021"/>
            <a:ext cx="720080" cy="72008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-1252315" y="1387922"/>
            <a:ext cx="3193504" cy="3224314"/>
            <a:chOff x="-1241419" y="1431052"/>
            <a:chExt cx="3193504" cy="3224314"/>
          </a:xfrm>
          <a:solidFill>
            <a:schemeClr val="accent2"/>
          </a:solidFill>
        </p:grpSpPr>
        <p:sp>
          <p:nvSpPr>
            <p:cNvPr id="8" name="Block Arc 7"/>
            <p:cNvSpPr/>
            <p:nvPr/>
          </p:nvSpPr>
          <p:spPr>
            <a:xfrm>
              <a:off x="-1241419" y="1431052"/>
              <a:ext cx="3193504" cy="3193504"/>
            </a:xfrm>
            <a:prstGeom prst="blockArc">
              <a:avLst>
                <a:gd name="adj1" fmla="val 16290582"/>
                <a:gd name="adj2" fmla="val 4576946"/>
                <a:gd name="adj3" fmla="val 98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Isosceles Triangle 8"/>
            <p:cNvSpPr/>
            <p:nvPr/>
          </p:nvSpPr>
          <p:spPr>
            <a:xfrm rot="15300000">
              <a:off x="595793" y="4484150"/>
              <a:ext cx="148089" cy="19434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-1657462" y="1203598"/>
            <a:ext cx="4048798" cy="4048798"/>
            <a:chOff x="-1620688" y="1203598"/>
            <a:chExt cx="4048798" cy="4048798"/>
          </a:xfrm>
          <a:solidFill>
            <a:schemeClr val="accent1"/>
          </a:solidFill>
        </p:grpSpPr>
        <p:sp>
          <p:nvSpPr>
            <p:cNvPr id="11" name="Block Arc 10"/>
            <p:cNvSpPr/>
            <p:nvPr/>
          </p:nvSpPr>
          <p:spPr>
            <a:xfrm>
              <a:off x="-1620688" y="1203598"/>
              <a:ext cx="4048798" cy="4048798"/>
            </a:xfrm>
            <a:prstGeom prst="blockArc">
              <a:avLst>
                <a:gd name="adj1" fmla="val 16233158"/>
                <a:gd name="adj2" fmla="val 1430557"/>
                <a:gd name="adj3" fmla="val 83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Isosceles Triangle 11"/>
            <p:cNvSpPr/>
            <p:nvPr/>
          </p:nvSpPr>
          <p:spPr>
            <a:xfrm rot="12374003">
              <a:off x="2112022" y="4027393"/>
              <a:ext cx="148089" cy="19434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-2106762" y="1377752"/>
            <a:ext cx="3540522" cy="3540522"/>
            <a:chOff x="-2052736" y="1377752"/>
            <a:chExt cx="3540522" cy="3540522"/>
          </a:xfrm>
          <a:solidFill>
            <a:schemeClr val="accent3"/>
          </a:solidFill>
        </p:grpSpPr>
        <p:sp>
          <p:nvSpPr>
            <p:cNvPr id="14" name="Block Arc 13"/>
            <p:cNvSpPr/>
            <p:nvPr/>
          </p:nvSpPr>
          <p:spPr>
            <a:xfrm>
              <a:off x="-2052736" y="1377752"/>
              <a:ext cx="3540522" cy="3540522"/>
            </a:xfrm>
            <a:prstGeom prst="blockArc">
              <a:avLst>
                <a:gd name="adj1" fmla="val 17694760"/>
                <a:gd name="adj2" fmla="val 849742"/>
                <a:gd name="adj3" fmla="val 1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Isosceles Triangle 14"/>
            <p:cNvSpPr/>
            <p:nvPr/>
          </p:nvSpPr>
          <p:spPr>
            <a:xfrm rot="12374003">
              <a:off x="1304369" y="3518776"/>
              <a:ext cx="148089" cy="19434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6" name="Rectangle 9"/>
          <p:cNvSpPr/>
          <p:nvPr/>
        </p:nvSpPr>
        <p:spPr>
          <a:xfrm>
            <a:off x="754715" y="1802426"/>
            <a:ext cx="317247" cy="296971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  <a:effectLst>
            <a:outerShdw blurRad="800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Oval 21"/>
          <p:cNvSpPr>
            <a:spLocks noChangeAspect="1"/>
          </p:cNvSpPr>
          <p:nvPr/>
        </p:nvSpPr>
        <p:spPr>
          <a:xfrm>
            <a:off x="1089214" y="4092232"/>
            <a:ext cx="319043" cy="32170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800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Rounded Rectangle 27"/>
          <p:cNvSpPr/>
          <p:nvPr/>
        </p:nvSpPr>
        <p:spPr>
          <a:xfrm>
            <a:off x="2180617" y="2930474"/>
            <a:ext cx="342615" cy="26317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800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9" name="Group 18"/>
          <p:cNvGrpSpPr/>
          <p:nvPr/>
        </p:nvGrpSpPr>
        <p:grpSpPr>
          <a:xfrm>
            <a:off x="2190064" y="1516315"/>
            <a:ext cx="2448272" cy="678692"/>
            <a:chOff x="803640" y="3362835"/>
            <a:chExt cx="2059657" cy="678692"/>
          </a:xfrm>
        </p:grpSpPr>
        <p:sp>
          <p:nvSpPr>
            <p:cNvPr id="20" name="TextBox 19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976928" y="2715027"/>
            <a:ext cx="2448272" cy="678692"/>
            <a:chOff x="803640" y="3362835"/>
            <a:chExt cx="2059657" cy="678692"/>
          </a:xfrm>
        </p:grpSpPr>
        <p:sp>
          <p:nvSpPr>
            <p:cNvPr id="23" name="TextBox 22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417214" y="3913740"/>
            <a:ext cx="2448272" cy="678692"/>
            <a:chOff x="803640" y="3362835"/>
            <a:chExt cx="2059657" cy="678692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5652120" y="3900993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You can simply impress your audience and add a unique zing and appeal to your Presentations.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52120" y="1380910"/>
            <a:ext cx="28083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52120" y="1810569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652120" y="2763448"/>
            <a:ext cx="29523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</a:p>
        </p:txBody>
      </p:sp>
    </p:spTree>
    <p:extLst>
      <p:ext uri="{BB962C8B-B14F-4D97-AF65-F5344CB8AC3E}">
        <p14:creationId xmlns:p14="http://schemas.microsoft.com/office/powerpoint/2010/main" val="503397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4564" y="123478"/>
            <a:ext cx="9144000" cy="576064"/>
          </a:xfrm>
        </p:spPr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862179"/>
              </p:ext>
            </p:extLst>
          </p:nvPr>
        </p:nvGraphicFramePr>
        <p:xfrm>
          <a:off x="668938" y="1426258"/>
          <a:ext cx="1829300" cy="31185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514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sz="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sz="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578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en-JM" altLang="ko-KR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514"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578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 and appeal to your Presentations.     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0389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5514"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7598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3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$10.00</a:t>
                      </a:r>
                      <a:endParaRPr lang="ko-KR" altLang="en-US" sz="3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72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171228"/>
              </p:ext>
            </p:extLst>
          </p:nvPr>
        </p:nvGraphicFramePr>
        <p:xfrm>
          <a:off x="2659101" y="1426258"/>
          <a:ext cx="1829300" cy="31185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514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sz="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sz="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578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en-JM" altLang="ko-KR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514"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578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 and appeal to your Presentations.     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0389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5514"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7598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3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$15.00</a:t>
                      </a:r>
                      <a:endParaRPr lang="ko-KR" altLang="en-US" sz="3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72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356153"/>
              </p:ext>
            </p:extLst>
          </p:nvPr>
        </p:nvGraphicFramePr>
        <p:xfrm>
          <a:off x="4649264" y="1426258"/>
          <a:ext cx="1829300" cy="31185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514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sz="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sz="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578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en-JM" altLang="ko-KR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514"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578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 and appeal to your Presentations.     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0389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5514"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7598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3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$18.00</a:t>
                      </a:r>
                      <a:endParaRPr lang="ko-KR" altLang="en-US" sz="3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72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023943"/>
              </p:ext>
            </p:extLst>
          </p:nvPr>
        </p:nvGraphicFramePr>
        <p:xfrm>
          <a:off x="6639428" y="1425460"/>
          <a:ext cx="1829300" cy="31279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514"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sz="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0"/>
                        </a:lnSpc>
                      </a:pPr>
                      <a:endParaRPr lang="ko-KR" altLang="en-US" sz="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578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en-JM" altLang="ko-KR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043"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578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 and appeal to your Presentations.     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0389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5514"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0"/>
                        </a:lnSpc>
                      </a:pP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7598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3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$12.00</a:t>
                      </a:r>
                      <a:endParaRPr lang="ko-KR" altLang="en-US" sz="3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72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1786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0245" y="2060379"/>
            <a:ext cx="2783509" cy="1077218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Portfolio Presentation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199873" y="3796624"/>
            <a:ext cx="1800200" cy="863358"/>
            <a:chOff x="803640" y="3362835"/>
            <a:chExt cx="2059657" cy="863358"/>
          </a:xfrm>
        </p:grpSpPr>
        <p:sp>
          <p:nvSpPr>
            <p:cNvPr id="9" name="TextBox 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851920" y="3796624"/>
            <a:ext cx="1800200" cy="863358"/>
            <a:chOff x="803640" y="3362835"/>
            <a:chExt cx="2059657" cy="863358"/>
          </a:xfrm>
        </p:grpSpPr>
        <p:sp>
          <p:nvSpPr>
            <p:cNvPr id="12" name="TextBox 1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" name="Rectangle 9"/>
          <p:cNvSpPr/>
          <p:nvPr/>
        </p:nvSpPr>
        <p:spPr>
          <a:xfrm>
            <a:off x="611560" y="4074675"/>
            <a:ext cx="328234" cy="307256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Donut 24"/>
          <p:cNvSpPr/>
          <p:nvPr/>
        </p:nvSpPr>
        <p:spPr>
          <a:xfrm>
            <a:off x="3259110" y="4038377"/>
            <a:ext cx="376786" cy="379852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" name="Rounded Rectangle 27"/>
          <p:cNvSpPr/>
          <p:nvPr/>
        </p:nvSpPr>
        <p:spPr>
          <a:xfrm>
            <a:off x="6228184" y="832525"/>
            <a:ext cx="348093" cy="26738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Rounded Rectangle 7"/>
          <p:cNvSpPr/>
          <p:nvPr/>
        </p:nvSpPr>
        <p:spPr>
          <a:xfrm>
            <a:off x="3610277" y="805137"/>
            <a:ext cx="373305" cy="322157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8" name="Group 17"/>
          <p:cNvGrpSpPr/>
          <p:nvPr/>
        </p:nvGrpSpPr>
        <p:grpSpPr>
          <a:xfrm>
            <a:off x="4188909" y="555526"/>
            <a:ext cx="1800200" cy="863358"/>
            <a:chOff x="803640" y="3362835"/>
            <a:chExt cx="2059657" cy="863358"/>
          </a:xfrm>
        </p:grpSpPr>
        <p:sp>
          <p:nvSpPr>
            <p:cNvPr id="19" name="TextBox 1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840956" y="555526"/>
            <a:ext cx="1800200" cy="863358"/>
            <a:chOff x="803640" y="3362835"/>
            <a:chExt cx="2059657" cy="863358"/>
          </a:xfrm>
        </p:grpSpPr>
        <p:sp>
          <p:nvSpPr>
            <p:cNvPr id="22" name="TextBox 2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9494251-8690-44D7-A511-61B9C8EF89AA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0C6FD7DB-87E0-4594-850C-4D34A7E440F7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</p:spTree>
    <p:extLst>
      <p:ext uri="{BB962C8B-B14F-4D97-AF65-F5344CB8AC3E}">
        <p14:creationId xmlns:p14="http://schemas.microsoft.com/office/powerpoint/2010/main" val="1104891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4564" y="123478"/>
            <a:ext cx="9144000" cy="576064"/>
          </a:xfrm>
        </p:spPr>
        <p:txBody>
          <a:bodyPr/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Worldmap Style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Freeform 15"/>
          <p:cNvSpPr>
            <a:spLocks noEditPoints="1"/>
          </p:cNvSpPr>
          <p:nvPr/>
        </p:nvSpPr>
        <p:spPr bwMode="auto">
          <a:xfrm>
            <a:off x="986992" y="1338179"/>
            <a:ext cx="1519245" cy="1679358"/>
          </a:xfrm>
          <a:custGeom>
            <a:avLst/>
            <a:gdLst>
              <a:gd name="T0" fmla="*/ 2685 w 3729"/>
              <a:gd name="T1" fmla="*/ 507 h 4122"/>
              <a:gd name="T2" fmla="*/ 2661 w 3729"/>
              <a:gd name="T3" fmla="*/ 456 h 4122"/>
              <a:gd name="T4" fmla="*/ 1523 w 3729"/>
              <a:gd name="T5" fmla="*/ 69 h 4122"/>
              <a:gd name="T6" fmla="*/ 1572 w 3729"/>
              <a:gd name="T7" fmla="*/ 238 h 4122"/>
              <a:gd name="T8" fmla="*/ 1783 w 3729"/>
              <a:gd name="T9" fmla="*/ 335 h 4122"/>
              <a:gd name="T10" fmla="*/ 1951 w 3729"/>
              <a:gd name="T11" fmla="*/ 400 h 4122"/>
              <a:gd name="T12" fmla="*/ 2009 w 3729"/>
              <a:gd name="T13" fmla="*/ 278 h 4122"/>
              <a:gd name="T14" fmla="*/ 2176 w 3729"/>
              <a:gd name="T15" fmla="*/ 295 h 4122"/>
              <a:gd name="T16" fmla="*/ 2416 w 3729"/>
              <a:gd name="T17" fmla="*/ 362 h 4122"/>
              <a:gd name="T18" fmla="*/ 2612 w 3729"/>
              <a:gd name="T19" fmla="*/ 347 h 4122"/>
              <a:gd name="T20" fmla="*/ 2780 w 3729"/>
              <a:gd name="T21" fmla="*/ 509 h 4122"/>
              <a:gd name="T22" fmla="*/ 2772 w 3729"/>
              <a:gd name="T23" fmla="*/ 662 h 4122"/>
              <a:gd name="T24" fmla="*/ 2863 w 3729"/>
              <a:gd name="T25" fmla="*/ 831 h 4122"/>
              <a:gd name="T26" fmla="*/ 2949 w 3729"/>
              <a:gd name="T27" fmla="*/ 1031 h 4122"/>
              <a:gd name="T28" fmla="*/ 3078 w 3729"/>
              <a:gd name="T29" fmla="*/ 1226 h 4122"/>
              <a:gd name="T30" fmla="*/ 3289 w 3729"/>
              <a:gd name="T31" fmla="*/ 1406 h 4122"/>
              <a:gd name="T32" fmla="*/ 3320 w 3729"/>
              <a:gd name="T33" fmla="*/ 1506 h 4122"/>
              <a:gd name="T34" fmla="*/ 3552 w 3729"/>
              <a:gd name="T35" fmla="*/ 1486 h 4122"/>
              <a:gd name="T36" fmla="*/ 3725 w 3729"/>
              <a:gd name="T37" fmla="*/ 1511 h 4122"/>
              <a:gd name="T38" fmla="*/ 3672 w 3729"/>
              <a:gd name="T39" fmla="*/ 1675 h 4122"/>
              <a:gd name="T40" fmla="*/ 3612 w 3729"/>
              <a:gd name="T41" fmla="*/ 1811 h 4122"/>
              <a:gd name="T42" fmla="*/ 3460 w 3729"/>
              <a:gd name="T43" fmla="*/ 1998 h 4122"/>
              <a:gd name="T44" fmla="*/ 3252 w 3729"/>
              <a:gd name="T45" fmla="*/ 2178 h 4122"/>
              <a:gd name="T46" fmla="*/ 3083 w 3729"/>
              <a:gd name="T47" fmla="*/ 2411 h 4122"/>
              <a:gd name="T48" fmla="*/ 3154 w 3729"/>
              <a:gd name="T49" fmla="*/ 2731 h 4122"/>
              <a:gd name="T50" fmla="*/ 3152 w 3729"/>
              <a:gd name="T51" fmla="*/ 3018 h 4122"/>
              <a:gd name="T52" fmla="*/ 2923 w 3729"/>
              <a:gd name="T53" fmla="*/ 3191 h 4122"/>
              <a:gd name="T54" fmla="*/ 2840 w 3729"/>
              <a:gd name="T55" fmla="*/ 3315 h 4122"/>
              <a:gd name="T56" fmla="*/ 2849 w 3729"/>
              <a:gd name="T57" fmla="*/ 3515 h 4122"/>
              <a:gd name="T58" fmla="*/ 2712 w 3729"/>
              <a:gd name="T59" fmla="*/ 3622 h 4122"/>
              <a:gd name="T60" fmla="*/ 2623 w 3729"/>
              <a:gd name="T61" fmla="*/ 3811 h 4122"/>
              <a:gd name="T62" fmla="*/ 2440 w 3729"/>
              <a:gd name="T63" fmla="*/ 4009 h 4122"/>
              <a:gd name="T64" fmla="*/ 2203 w 3729"/>
              <a:gd name="T65" fmla="*/ 4073 h 4122"/>
              <a:gd name="T66" fmla="*/ 1967 w 3729"/>
              <a:gd name="T67" fmla="*/ 4102 h 4122"/>
              <a:gd name="T68" fmla="*/ 1892 w 3729"/>
              <a:gd name="T69" fmla="*/ 3989 h 4122"/>
              <a:gd name="T70" fmla="*/ 1849 w 3729"/>
              <a:gd name="T71" fmla="*/ 3802 h 4122"/>
              <a:gd name="T72" fmla="*/ 1740 w 3729"/>
              <a:gd name="T73" fmla="*/ 3606 h 4122"/>
              <a:gd name="T74" fmla="*/ 1689 w 3729"/>
              <a:gd name="T75" fmla="*/ 3366 h 4122"/>
              <a:gd name="T76" fmla="*/ 1583 w 3729"/>
              <a:gd name="T77" fmla="*/ 3175 h 4122"/>
              <a:gd name="T78" fmla="*/ 1609 w 3729"/>
              <a:gd name="T79" fmla="*/ 2911 h 4122"/>
              <a:gd name="T80" fmla="*/ 1656 w 3729"/>
              <a:gd name="T81" fmla="*/ 2706 h 4122"/>
              <a:gd name="T82" fmla="*/ 1589 w 3729"/>
              <a:gd name="T83" fmla="*/ 2426 h 4122"/>
              <a:gd name="T84" fmla="*/ 1429 w 3729"/>
              <a:gd name="T85" fmla="*/ 2218 h 4122"/>
              <a:gd name="T86" fmla="*/ 1463 w 3729"/>
              <a:gd name="T87" fmla="*/ 1969 h 4122"/>
              <a:gd name="T88" fmla="*/ 1256 w 3729"/>
              <a:gd name="T89" fmla="*/ 1898 h 4122"/>
              <a:gd name="T90" fmla="*/ 1003 w 3729"/>
              <a:gd name="T91" fmla="*/ 1809 h 4122"/>
              <a:gd name="T92" fmla="*/ 736 w 3729"/>
              <a:gd name="T93" fmla="*/ 1842 h 4122"/>
              <a:gd name="T94" fmla="*/ 509 w 3729"/>
              <a:gd name="T95" fmla="*/ 1889 h 4122"/>
              <a:gd name="T96" fmla="*/ 300 w 3729"/>
              <a:gd name="T97" fmla="*/ 1742 h 4122"/>
              <a:gd name="T98" fmla="*/ 209 w 3729"/>
              <a:gd name="T99" fmla="*/ 1615 h 4122"/>
              <a:gd name="T100" fmla="*/ 105 w 3729"/>
              <a:gd name="T101" fmla="*/ 1475 h 4122"/>
              <a:gd name="T102" fmla="*/ 34 w 3729"/>
              <a:gd name="T103" fmla="*/ 1347 h 4122"/>
              <a:gd name="T104" fmla="*/ 72 w 3729"/>
              <a:gd name="T105" fmla="*/ 1066 h 4122"/>
              <a:gd name="T106" fmla="*/ 69 w 3729"/>
              <a:gd name="T107" fmla="*/ 831 h 4122"/>
              <a:gd name="T108" fmla="*/ 180 w 3729"/>
              <a:gd name="T109" fmla="*/ 629 h 4122"/>
              <a:gd name="T110" fmla="*/ 280 w 3729"/>
              <a:gd name="T111" fmla="*/ 531 h 4122"/>
              <a:gd name="T112" fmla="*/ 529 w 3729"/>
              <a:gd name="T113" fmla="*/ 222 h 4122"/>
              <a:gd name="T114" fmla="*/ 643 w 3729"/>
              <a:gd name="T115" fmla="*/ 122 h 4122"/>
              <a:gd name="T116" fmla="*/ 829 w 3729"/>
              <a:gd name="T117" fmla="*/ 111 h 4122"/>
              <a:gd name="T118" fmla="*/ 1023 w 3729"/>
              <a:gd name="T119" fmla="*/ 51 h 4122"/>
              <a:gd name="T120" fmla="*/ 1380 w 3729"/>
              <a:gd name="T121" fmla="*/ 26 h 4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29" h="4122">
                <a:moveTo>
                  <a:pt x="2732" y="555"/>
                </a:moveTo>
                <a:lnTo>
                  <a:pt x="2736" y="558"/>
                </a:lnTo>
                <a:lnTo>
                  <a:pt x="2738" y="560"/>
                </a:lnTo>
                <a:lnTo>
                  <a:pt x="2740" y="562"/>
                </a:lnTo>
                <a:lnTo>
                  <a:pt x="2740" y="562"/>
                </a:lnTo>
                <a:lnTo>
                  <a:pt x="2740" y="562"/>
                </a:lnTo>
                <a:lnTo>
                  <a:pt x="2740" y="560"/>
                </a:lnTo>
                <a:lnTo>
                  <a:pt x="2740" y="558"/>
                </a:lnTo>
                <a:lnTo>
                  <a:pt x="2736" y="556"/>
                </a:lnTo>
                <a:lnTo>
                  <a:pt x="2734" y="555"/>
                </a:lnTo>
                <a:lnTo>
                  <a:pt x="2732" y="555"/>
                </a:lnTo>
                <a:close/>
                <a:moveTo>
                  <a:pt x="2703" y="531"/>
                </a:moveTo>
                <a:lnTo>
                  <a:pt x="2723" y="555"/>
                </a:lnTo>
                <a:lnTo>
                  <a:pt x="2729" y="555"/>
                </a:lnTo>
                <a:lnTo>
                  <a:pt x="2723" y="547"/>
                </a:lnTo>
                <a:lnTo>
                  <a:pt x="2718" y="540"/>
                </a:lnTo>
                <a:lnTo>
                  <a:pt x="2711" y="535"/>
                </a:lnTo>
                <a:lnTo>
                  <a:pt x="2703" y="531"/>
                </a:lnTo>
                <a:close/>
                <a:moveTo>
                  <a:pt x="2672" y="478"/>
                </a:moveTo>
                <a:lnTo>
                  <a:pt x="2672" y="495"/>
                </a:lnTo>
                <a:lnTo>
                  <a:pt x="2680" y="495"/>
                </a:lnTo>
                <a:lnTo>
                  <a:pt x="2681" y="502"/>
                </a:lnTo>
                <a:lnTo>
                  <a:pt x="2685" y="507"/>
                </a:lnTo>
                <a:lnTo>
                  <a:pt x="2689" y="513"/>
                </a:lnTo>
                <a:lnTo>
                  <a:pt x="2692" y="518"/>
                </a:lnTo>
                <a:lnTo>
                  <a:pt x="2696" y="518"/>
                </a:lnTo>
                <a:lnTo>
                  <a:pt x="2696" y="502"/>
                </a:lnTo>
                <a:lnTo>
                  <a:pt x="2692" y="500"/>
                </a:lnTo>
                <a:lnTo>
                  <a:pt x="2689" y="498"/>
                </a:lnTo>
                <a:lnTo>
                  <a:pt x="2687" y="495"/>
                </a:lnTo>
                <a:lnTo>
                  <a:pt x="2685" y="491"/>
                </a:lnTo>
                <a:lnTo>
                  <a:pt x="2683" y="486"/>
                </a:lnTo>
                <a:lnTo>
                  <a:pt x="2676" y="486"/>
                </a:lnTo>
                <a:lnTo>
                  <a:pt x="2676" y="478"/>
                </a:lnTo>
                <a:lnTo>
                  <a:pt x="2672" y="478"/>
                </a:lnTo>
                <a:close/>
                <a:moveTo>
                  <a:pt x="2656" y="455"/>
                </a:moveTo>
                <a:lnTo>
                  <a:pt x="2660" y="458"/>
                </a:lnTo>
                <a:lnTo>
                  <a:pt x="2661" y="462"/>
                </a:lnTo>
                <a:lnTo>
                  <a:pt x="2663" y="464"/>
                </a:lnTo>
                <a:lnTo>
                  <a:pt x="2667" y="469"/>
                </a:lnTo>
                <a:lnTo>
                  <a:pt x="2669" y="475"/>
                </a:lnTo>
                <a:lnTo>
                  <a:pt x="2672" y="475"/>
                </a:lnTo>
                <a:lnTo>
                  <a:pt x="2671" y="467"/>
                </a:lnTo>
                <a:lnTo>
                  <a:pt x="2669" y="462"/>
                </a:lnTo>
                <a:lnTo>
                  <a:pt x="2667" y="458"/>
                </a:lnTo>
                <a:lnTo>
                  <a:pt x="2661" y="456"/>
                </a:lnTo>
                <a:lnTo>
                  <a:pt x="2656" y="455"/>
                </a:lnTo>
                <a:close/>
                <a:moveTo>
                  <a:pt x="1469" y="0"/>
                </a:moveTo>
                <a:lnTo>
                  <a:pt x="1480" y="2"/>
                </a:lnTo>
                <a:lnTo>
                  <a:pt x="1480" y="6"/>
                </a:lnTo>
                <a:lnTo>
                  <a:pt x="1485" y="7"/>
                </a:lnTo>
                <a:lnTo>
                  <a:pt x="1489" y="9"/>
                </a:lnTo>
                <a:lnTo>
                  <a:pt x="1494" y="9"/>
                </a:lnTo>
                <a:lnTo>
                  <a:pt x="1500" y="9"/>
                </a:lnTo>
                <a:lnTo>
                  <a:pt x="1500" y="29"/>
                </a:lnTo>
                <a:lnTo>
                  <a:pt x="1511" y="27"/>
                </a:lnTo>
                <a:lnTo>
                  <a:pt x="1518" y="24"/>
                </a:lnTo>
                <a:lnTo>
                  <a:pt x="1527" y="20"/>
                </a:lnTo>
                <a:lnTo>
                  <a:pt x="1540" y="18"/>
                </a:lnTo>
                <a:lnTo>
                  <a:pt x="1543" y="27"/>
                </a:lnTo>
                <a:lnTo>
                  <a:pt x="1545" y="42"/>
                </a:lnTo>
                <a:lnTo>
                  <a:pt x="1543" y="55"/>
                </a:lnTo>
                <a:lnTo>
                  <a:pt x="1540" y="55"/>
                </a:lnTo>
                <a:lnTo>
                  <a:pt x="1538" y="58"/>
                </a:lnTo>
                <a:lnTo>
                  <a:pt x="1536" y="60"/>
                </a:lnTo>
                <a:lnTo>
                  <a:pt x="1534" y="62"/>
                </a:lnTo>
                <a:lnTo>
                  <a:pt x="1534" y="66"/>
                </a:lnTo>
                <a:lnTo>
                  <a:pt x="1532" y="69"/>
                </a:lnTo>
                <a:lnTo>
                  <a:pt x="1523" y="69"/>
                </a:lnTo>
                <a:lnTo>
                  <a:pt x="1523" y="75"/>
                </a:lnTo>
                <a:lnTo>
                  <a:pt x="1521" y="76"/>
                </a:lnTo>
                <a:lnTo>
                  <a:pt x="1521" y="80"/>
                </a:lnTo>
                <a:lnTo>
                  <a:pt x="1520" y="86"/>
                </a:lnTo>
                <a:lnTo>
                  <a:pt x="1534" y="96"/>
                </a:lnTo>
                <a:lnTo>
                  <a:pt x="1541" y="111"/>
                </a:lnTo>
                <a:lnTo>
                  <a:pt x="1545" y="129"/>
                </a:lnTo>
                <a:lnTo>
                  <a:pt x="1543" y="155"/>
                </a:lnTo>
                <a:lnTo>
                  <a:pt x="1516" y="178"/>
                </a:lnTo>
                <a:lnTo>
                  <a:pt x="1512" y="186"/>
                </a:lnTo>
                <a:lnTo>
                  <a:pt x="1503" y="186"/>
                </a:lnTo>
                <a:lnTo>
                  <a:pt x="1503" y="191"/>
                </a:lnTo>
                <a:lnTo>
                  <a:pt x="1492" y="195"/>
                </a:lnTo>
                <a:lnTo>
                  <a:pt x="1496" y="202"/>
                </a:lnTo>
                <a:lnTo>
                  <a:pt x="1509" y="206"/>
                </a:lnTo>
                <a:lnTo>
                  <a:pt x="1514" y="200"/>
                </a:lnTo>
                <a:lnTo>
                  <a:pt x="1523" y="198"/>
                </a:lnTo>
                <a:lnTo>
                  <a:pt x="1532" y="200"/>
                </a:lnTo>
                <a:lnTo>
                  <a:pt x="1543" y="202"/>
                </a:lnTo>
                <a:lnTo>
                  <a:pt x="1549" y="229"/>
                </a:lnTo>
                <a:lnTo>
                  <a:pt x="1560" y="235"/>
                </a:lnTo>
                <a:lnTo>
                  <a:pt x="1560" y="238"/>
                </a:lnTo>
                <a:lnTo>
                  <a:pt x="1572" y="238"/>
                </a:lnTo>
                <a:lnTo>
                  <a:pt x="1572" y="242"/>
                </a:lnTo>
                <a:lnTo>
                  <a:pt x="1589" y="242"/>
                </a:lnTo>
                <a:lnTo>
                  <a:pt x="1592" y="251"/>
                </a:lnTo>
                <a:lnTo>
                  <a:pt x="1600" y="251"/>
                </a:lnTo>
                <a:lnTo>
                  <a:pt x="1600" y="255"/>
                </a:lnTo>
                <a:lnTo>
                  <a:pt x="1609" y="255"/>
                </a:lnTo>
                <a:lnTo>
                  <a:pt x="1609" y="258"/>
                </a:lnTo>
                <a:lnTo>
                  <a:pt x="1660" y="255"/>
                </a:lnTo>
                <a:lnTo>
                  <a:pt x="1660" y="258"/>
                </a:lnTo>
                <a:lnTo>
                  <a:pt x="1680" y="258"/>
                </a:lnTo>
                <a:lnTo>
                  <a:pt x="1680" y="262"/>
                </a:lnTo>
                <a:lnTo>
                  <a:pt x="1700" y="262"/>
                </a:lnTo>
                <a:lnTo>
                  <a:pt x="1700" y="266"/>
                </a:lnTo>
                <a:lnTo>
                  <a:pt x="1709" y="266"/>
                </a:lnTo>
                <a:lnTo>
                  <a:pt x="1712" y="275"/>
                </a:lnTo>
                <a:lnTo>
                  <a:pt x="1720" y="275"/>
                </a:lnTo>
                <a:lnTo>
                  <a:pt x="1720" y="278"/>
                </a:lnTo>
                <a:lnTo>
                  <a:pt x="1752" y="278"/>
                </a:lnTo>
                <a:lnTo>
                  <a:pt x="1756" y="286"/>
                </a:lnTo>
                <a:lnTo>
                  <a:pt x="1763" y="286"/>
                </a:lnTo>
                <a:lnTo>
                  <a:pt x="1769" y="322"/>
                </a:lnTo>
                <a:lnTo>
                  <a:pt x="1778" y="329"/>
                </a:lnTo>
                <a:lnTo>
                  <a:pt x="1783" y="335"/>
                </a:lnTo>
                <a:lnTo>
                  <a:pt x="1789" y="340"/>
                </a:lnTo>
                <a:lnTo>
                  <a:pt x="1796" y="344"/>
                </a:lnTo>
                <a:lnTo>
                  <a:pt x="1807" y="346"/>
                </a:lnTo>
                <a:lnTo>
                  <a:pt x="1823" y="346"/>
                </a:lnTo>
                <a:lnTo>
                  <a:pt x="1836" y="351"/>
                </a:lnTo>
                <a:lnTo>
                  <a:pt x="1849" y="351"/>
                </a:lnTo>
                <a:lnTo>
                  <a:pt x="1863" y="355"/>
                </a:lnTo>
                <a:lnTo>
                  <a:pt x="1863" y="358"/>
                </a:lnTo>
                <a:lnTo>
                  <a:pt x="1880" y="358"/>
                </a:lnTo>
                <a:lnTo>
                  <a:pt x="1883" y="366"/>
                </a:lnTo>
                <a:lnTo>
                  <a:pt x="1896" y="366"/>
                </a:lnTo>
                <a:lnTo>
                  <a:pt x="1896" y="369"/>
                </a:lnTo>
                <a:lnTo>
                  <a:pt x="1903" y="369"/>
                </a:lnTo>
                <a:lnTo>
                  <a:pt x="1903" y="375"/>
                </a:lnTo>
                <a:lnTo>
                  <a:pt x="1916" y="375"/>
                </a:lnTo>
                <a:lnTo>
                  <a:pt x="1920" y="382"/>
                </a:lnTo>
                <a:lnTo>
                  <a:pt x="1929" y="382"/>
                </a:lnTo>
                <a:lnTo>
                  <a:pt x="1932" y="391"/>
                </a:lnTo>
                <a:lnTo>
                  <a:pt x="1934" y="391"/>
                </a:lnTo>
                <a:lnTo>
                  <a:pt x="1938" y="393"/>
                </a:lnTo>
                <a:lnTo>
                  <a:pt x="1941" y="396"/>
                </a:lnTo>
                <a:lnTo>
                  <a:pt x="1945" y="398"/>
                </a:lnTo>
                <a:lnTo>
                  <a:pt x="1951" y="400"/>
                </a:lnTo>
                <a:lnTo>
                  <a:pt x="1954" y="402"/>
                </a:lnTo>
                <a:lnTo>
                  <a:pt x="1956" y="402"/>
                </a:lnTo>
                <a:lnTo>
                  <a:pt x="1956" y="398"/>
                </a:lnTo>
                <a:lnTo>
                  <a:pt x="1969" y="398"/>
                </a:lnTo>
                <a:lnTo>
                  <a:pt x="1972" y="393"/>
                </a:lnTo>
                <a:lnTo>
                  <a:pt x="1976" y="389"/>
                </a:lnTo>
                <a:lnTo>
                  <a:pt x="1980" y="386"/>
                </a:lnTo>
                <a:lnTo>
                  <a:pt x="1983" y="382"/>
                </a:lnTo>
                <a:lnTo>
                  <a:pt x="1985" y="376"/>
                </a:lnTo>
                <a:lnTo>
                  <a:pt x="1989" y="369"/>
                </a:lnTo>
                <a:lnTo>
                  <a:pt x="1989" y="369"/>
                </a:lnTo>
                <a:lnTo>
                  <a:pt x="1991" y="367"/>
                </a:lnTo>
                <a:lnTo>
                  <a:pt x="1992" y="367"/>
                </a:lnTo>
                <a:lnTo>
                  <a:pt x="1992" y="366"/>
                </a:lnTo>
                <a:lnTo>
                  <a:pt x="1992" y="362"/>
                </a:lnTo>
                <a:lnTo>
                  <a:pt x="1992" y="358"/>
                </a:lnTo>
                <a:lnTo>
                  <a:pt x="1989" y="358"/>
                </a:lnTo>
                <a:lnTo>
                  <a:pt x="1989" y="349"/>
                </a:lnTo>
                <a:lnTo>
                  <a:pt x="1983" y="349"/>
                </a:lnTo>
                <a:lnTo>
                  <a:pt x="1981" y="331"/>
                </a:lnTo>
                <a:lnTo>
                  <a:pt x="1985" y="311"/>
                </a:lnTo>
                <a:lnTo>
                  <a:pt x="1989" y="295"/>
                </a:lnTo>
                <a:lnTo>
                  <a:pt x="2009" y="278"/>
                </a:lnTo>
                <a:lnTo>
                  <a:pt x="2009" y="275"/>
                </a:lnTo>
                <a:lnTo>
                  <a:pt x="2023" y="271"/>
                </a:lnTo>
                <a:lnTo>
                  <a:pt x="2029" y="262"/>
                </a:lnTo>
                <a:lnTo>
                  <a:pt x="2056" y="262"/>
                </a:lnTo>
                <a:lnTo>
                  <a:pt x="2063" y="251"/>
                </a:lnTo>
                <a:lnTo>
                  <a:pt x="2112" y="251"/>
                </a:lnTo>
                <a:lnTo>
                  <a:pt x="2112" y="255"/>
                </a:lnTo>
                <a:lnTo>
                  <a:pt x="2123" y="255"/>
                </a:lnTo>
                <a:lnTo>
                  <a:pt x="2123" y="258"/>
                </a:lnTo>
                <a:lnTo>
                  <a:pt x="2132" y="258"/>
                </a:lnTo>
                <a:lnTo>
                  <a:pt x="2132" y="262"/>
                </a:lnTo>
                <a:lnTo>
                  <a:pt x="2160" y="262"/>
                </a:lnTo>
                <a:lnTo>
                  <a:pt x="2160" y="266"/>
                </a:lnTo>
                <a:lnTo>
                  <a:pt x="2163" y="271"/>
                </a:lnTo>
                <a:lnTo>
                  <a:pt x="2163" y="273"/>
                </a:lnTo>
                <a:lnTo>
                  <a:pt x="2165" y="276"/>
                </a:lnTo>
                <a:lnTo>
                  <a:pt x="2163" y="280"/>
                </a:lnTo>
                <a:lnTo>
                  <a:pt x="2163" y="282"/>
                </a:lnTo>
                <a:lnTo>
                  <a:pt x="2165" y="284"/>
                </a:lnTo>
                <a:lnTo>
                  <a:pt x="2167" y="286"/>
                </a:lnTo>
                <a:lnTo>
                  <a:pt x="2171" y="287"/>
                </a:lnTo>
                <a:lnTo>
                  <a:pt x="2176" y="289"/>
                </a:lnTo>
                <a:lnTo>
                  <a:pt x="2176" y="295"/>
                </a:lnTo>
                <a:lnTo>
                  <a:pt x="2203" y="295"/>
                </a:lnTo>
                <a:lnTo>
                  <a:pt x="2203" y="298"/>
                </a:lnTo>
                <a:lnTo>
                  <a:pt x="2220" y="302"/>
                </a:lnTo>
                <a:lnTo>
                  <a:pt x="2220" y="306"/>
                </a:lnTo>
                <a:lnTo>
                  <a:pt x="2223" y="306"/>
                </a:lnTo>
                <a:lnTo>
                  <a:pt x="2225" y="306"/>
                </a:lnTo>
                <a:lnTo>
                  <a:pt x="2227" y="304"/>
                </a:lnTo>
                <a:lnTo>
                  <a:pt x="2227" y="302"/>
                </a:lnTo>
                <a:lnTo>
                  <a:pt x="2229" y="302"/>
                </a:lnTo>
                <a:lnTo>
                  <a:pt x="2243" y="302"/>
                </a:lnTo>
                <a:lnTo>
                  <a:pt x="2256" y="306"/>
                </a:lnTo>
                <a:lnTo>
                  <a:pt x="2269" y="309"/>
                </a:lnTo>
                <a:lnTo>
                  <a:pt x="2272" y="342"/>
                </a:lnTo>
                <a:lnTo>
                  <a:pt x="2296" y="346"/>
                </a:lnTo>
                <a:lnTo>
                  <a:pt x="2305" y="344"/>
                </a:lnTo>
                <a:lnTo>
                  <a:pt x="2318" y="342"/>
                </a:lnTo>
                <a:lnTo>
                  <a:pt x="2332" y="342"/>
                </a:lnTo>
                <a:lnTo>
                  <a:pt x="2332" y="346"/>
                </a:lnTo>
                <a:lnTo>
                  <a:pt x="2369" y="349"/>
                </a:lnTo>
                <a:lnTo>
                  <a:pt x="2369" y="355"/>
                </a:lnTo>
                <a:lnTo>
                  <a:pt x="2389" y="355"/>
                </a:lnTo>
                <a:lnTo>
                  <a:pt x="2392" y="362"/>
                </a:lnTo>
                <a:lnTo>
                  <a:pt x="2416" y="362"/>
                </a:lnTo>
                <a:lnTo>
                  <a:pt x="2416" y="366"/>
                </a:lnTo>
                <a:lnTo>
                  <a:pt x="2429" y="369"/>
                </a:lnTo>
                <a:lnTo>
                  <a:pt x="2449" y="369"/>
                </a:lnTo>
                <a:lnTo>
                  <a:pt x="2456" y="375"/>
                </a:lnTo>
                <a:lnTo>
                  <a:pt x="2467" y="380"/>
                </a:lnTo>
                <a:lnTo>
                  <a:pt x="2480" y="384"/>
                </a:lnTo>
                <a:lnTo>
                  <a:pt x="2492" y="382"/>
                </a:lnTo>
                <a:lnTo>
                  <a:pt x="2503" y="366"/>
                </a:lnTo>
                <a:lnTo>
                  <a:pt x="2536" y="358"/>
                </a:lnTo>
                <a:lnTo>
                  <a:pt x="2536" y="349"/>
                </a:lnTo>
                <a:lnTo>
                  <a:pt x="2563" y="346"/>
                </a:lnTo>
                <a:lnTo>
                  <a:pt x="2569" y="338"/>
                </a:lnTo>
                <a:lnTo>
                  <a:pt x="2572" y="336"/>
                </a:lnTo>
                <a:lnTo>
                  <a:pt x="2578" y="338"/>
                </a:lnTo>
                <a:lnTo>
                  <a:pt x="2583" y="338"/>
                </a:lnTo>
                <a:lnTo>
                  <a:pt x="2589" y="340"/>
                </a:lnTo>
                <a:lnTo>
                  <a:pt x="2592" y="340"/>
                </a:lnTo>
                <a:lnTo>
                  <a:pt x="2596" y="342"/>
                </a:lnTo>
                <a:lnTo>
                  <a:pt x="2600" y="349"/>
                </a:lnTo>
                <a:lnTo>
                  <a:pt x="2603" y="351"/>
                </a:lnTo>
                <a:lnTo>
                  <a:pt x="2607" y="349"/>
                </a:lnTo>
                <a:lnTo>
                  <a:pt x="2611" y="349"/>
                </a:lnTo>
                <a:lnTo>
                  <a:pt x="2612" y="347"/>
                </a:lnTo>
                <a:lnTo>
                  <a:pt x="2612" y="346"/>
                </a:lnTo>
                <a:lnTo>
                  <a:pt x="2616" y="346"/>
                </a:lnTo>
                <a:lnTo>
                  <a:pt x="2620" y="346"/>
                </a:lnTo>
                <a:lnTo>
                  <a:pt x="2623" y="347"/>
                </a:lnTo>
                <a:lnTo>
                  <a:pt x="2625" y="349"/>
                </a:lnTo>
                <a:lnTo>
                  <a:pt x="2629" y="349"/>
                </a:lnTo>
                <a:lnTo>
                  <a:pt x="2629" y="362"/>
                </a:lnTo>
                <a:lnTo>
                  <a:pt x="2641" y="364"/>
                </a:lnTo>
                <a:lnTo>
                  <a:pt x="2660" y="367"/>
                </a:lnTo>
                <a:lnTo>
                  <a:pt x="2681" y="369"/>
                </a:lnTo>
                <a:lnTo>
                  <a:pt x="2701" y="369"/>
                </a:lnTo>
                <a:lnTo>
                  <a:pt x="2716" y="366"/>
                </a:lnTo>
                <a:lnTo>
                  <a:pt x="2716" y="362"/>
                </a:lnTo>
                <a:lnTo>
                  <a:pt x="2743" y="358"/>
                </a:lnTo>
                <a:lnTo>
                  <a:pt x="2756" y="395"/>
                </a:lnTo>
                <a:lnTo>
                  <a:pt x="2769" y="402"/>
                </a:lnTo>
                <a:lnTo>
                  <a:pt x="2769" y="426"/>
                </a:lnTo>
                <a:lnTo>
                  <a:pt x="2776" y="429"/>
                </a:lnTo>
                <a:lnTo>
                  <a:pt x="2776" y="438"/>
                </a:lnTo>
                <a:lnTo>
                  <a:pt x="2780" y="438"/>
                </a:lnTo>
                <a:lnTo>
                  <a:pt x="2780" y="446"/>
                </a:lnTo>
                <a:lnTo>
                  <a:pt x="2783" y="446"/>
                </a:lnTo>
                <a:lnTo>
                  <a:pt x="2780" y="509"/>
                </a:lnTo>
                <a:lnTo>
                  <a:pt x="2776" y="509"/>
                </a:lnTo>
                <a:lnTo>
                  <a:pt x="2776" y="518"/>
                </a:lnTo>
                <a:lnTo>
                  <a:pt x="2772" y="518"/>
                </a:lnTo>
                <a:lnTo>
                  <a:pt x="2772" y="531"/>
                </a:lnTo>
                <a:lnTo>
                  <a:pt x="2769" y="531"/>
                </a:lnTo>
                <a:lnTo>
                  <a:pt x="2769" y="535"/>
                </a:lnTo>
                <a:lnTo>
                  <a:pt x="2772" y="535"/>
                </a:lnTo>
                <a:lnTo>
                  <a:pt x="2772" y="558"/>
                </a:lnTo>
                <a:lnTo>
                  <a:pt x="2763" y="564"/>
                </a:lnTo>
                <a:lnTo>
                  <a:pt x="2758" y="567"/>
                </a:lnTo>
                <a:lnTo>
                  <a:pt x="2752" y="569"/>
                </a:lnTo>
                <a:lnTo>
                  <a:pt x="2740" y="566"/>
                </a:lnTo>
                <a:lnTo>
                  <a:pt x="2740" y="578"/>
                </a:lnTo>
                <a:lnTo>
                  <a:pt x="2736" y="578"/>
                </a:lnTo>
                <a:lnTo>
                  <a:pt x="2736" y="582"/>
                </a:lnTo>
                <a:lnTo>
                  <a:pt x="2740" y="582"/>
                </a:lnTo>
                <a:lnTo>
                  <a:pt x="2743" y="602"/>
                </a:lnTo>
                <a:lnTo>
                  <a:pt x="2749" y="602"/>
                </a:lnTo>
                <a:lnTo>
                  <a:pt x="2749" y="615"/>
                </a:lnTo>
                <a:lnTo>
                  <a:pt x="2752" y="615"/>
                </a:lnTo>
                <a:lnTo>
                  <a:pt x="2756" y="635"/>
                </a:lnTo>
                <a:lnTo>
                  <a:pt x="2763" y="638"/>
                </a:lnTo>
                <a:lnTo>
                  <a:pt x="2772" y="662"/>
                </a:lnTo>
                <a:lnTo>
                  <a:pt x="2780" y="666"/>
                </a:lnTo>
                <a:lnTo>
                  <a:pt x="2780" y="678"/>
                </a:lnTo>
                <a:lnTo>
                  <a:pt x="2783" y="678"/>
                </a:lnTo>
                <a:lnTo>
                  <a:pt x="2783" y="686"/>
                </a:lnTo>
                <a:lnTo>
                  <a:pt x="2792" y="691"/>
                </a:lnTo>
                <a:lnTo>
                  <a:pt x="2796" y="706"/>
                </a:lnTo>
                <a:lnTo>
                  <a:pt x="2809" y="715"/>
                </a:lnTo>
                <a:lnTo>
                  <a:pt x="2816" y="738"/>
                </a:lnTo>
                <a:lnTo>
                  <a:pt x="2820" y="738"/>
                </a:lnTo>
                <a:lnTo>
                  <a:pt x="2820" y="746"/>
                </a:lnTo>
                <a:lnTo>
                  <a:pt x="2829" y="751"/>
                </a:lnTo>
                <a:lnTo>
                  <a:pt x="2849" y="775"/>
                </a:lnTo>
                <a:lnTo>
                  <a:pt x="2845" y="782"/>
                </a:lnTo>
                <a:lnTo>
                  <a:pt x="2841" y="789"/>
                </a:lnTo>
                <a:lnTo>
                  <a:pt x="2840" y="796"/>
                </a:lnTo>
                <a:lnTo>
                  <a:pt x="2840" y="806"/>
                </a:lnTo>
                <a:lnTo>
                  <a:pt x="2843" y="806"/>
                </a:lnTo>
                <a:lnTo>
                  <a:pt x="2843" y="818"/>
                </a:lnTo>
                <a:lnTo>
                  <a:pt x="2849" y="818"/>
                </a:lnTo>
                <a:lnTo>
                  <a:pt x="2852" y="822"/>
                </a:lnTo>
                <a:lnTo>
                  <a:pt x="2856" y="824"/>
                </a:lnTo>
                <a:lnTo>
                  <a:pt x="2860" y="827"/>
                </a:lnTo>
                <a:lnTo>
                  <a:pt x="2863" y="831"/>
                </a:lnTo>
                <a:lnTo>
                  <a:pt x="2869" y="838"/>
                </a:lnTo>
                <a:lnTo>
                  <a:pt x="2876" y="838"/>
                </a:lnTo>
                <a:lnTo>
                  <a:pt x="2876" y="842"/>
                </a:lnTo>
                <a:lnTo>
                  <a:pt x="2889" y="842"/>
                </a:lnTo>
                <a:lnTo>
                  <a:pt x="2889" y="844"/>
                </a:lnTo>
                <a:lnTo>
                  <a:pt x="2891" y="847"/>
                </a:lnTo>
                <a:lnTo>
                  <a:pt x="2894" y="851"/>
                </a:lnTo>
                <a:lnTo>
                  <a:pt x="2896" y="856"/>
                </a:lnTo>
                <a:lnTo>
                  <a:pt x="2900" y="860"/>
                </a:lnTo>
                <a:lnTo>
                  <a:pt x="2901" y="864"/>
                </a:lnTo>
                <a:lnTo>
                  <a:pt x="2903" y="866"/>
                </a:lnTo>
                <a:lnTo>
                  <a:pt x="2912" y="866"/>
                </a:lnTo>
                <a:lnTo>
                  <a:pt x="2916" y="875"/>
                </a:lnTo>
                <a:lnTo>
                  <a:pt x="2920" y="875"/>
                </a:lnTo>
                <a:lnTo>
                  <a:pt x="2920" y="895"/>
                </a:lnTo>
                <a:lnTo>
                  <a:pt x="2923" y="895"/>
                </a:lnTo>
                <a:lnTo>
                  <a:pt x="2932" y="918"/>
                </a:lnTo>
                <a:lnTo>
                  <a:pt x="2936" y="918"/>
                </a:lnTo>
                <a:lnTo>
                  <a:pt x="2936" y="951"/>
                </a:lnTo>
                <a:lnTo>
                  <a:pt x="2940" y="951"/>
                </a:lnTo>
                <a:lnTo>
                  <a:pt x="2940" y="958"/>
                </a:lnTo>
                <a:lnTo>
                  <a:pt x="2943" y="958"/>
                </a:lnTo>
                <a:lnTo>
                  <a:pt x="2949" y="1031"/>
                </a:lnTo>
                <a:lnTo>
                  <a:pt x="2956" y="1035"/>
                </a:lnTo>
                <a:lnTo>
                  <a:pt x="2960" y="1062"/>
                </a:lnTo>
                <a:lnTo>
                  <a:pt x="2976" y="1062"/>
                </a:lnTo>
                <a:lnTo>
                  <a:pt x="2987" y="1076"/>
                </a:lnTo>
                <a:lnTo>
                  <a:pt x="3003" y="1091"/>
                </a:lnTo>
                <a:lnTo>
                  <a:pt x="3020" y="1098"/>
                </a:lnTo>
                <a:lnTo>
                  <a:pt x="3020" y="1106"/>
                </a:lnTo>
                <a:lnTo>
                  <a:pt x="3029" y="1106"/>
                </a:lnTo>
                <a:lnTo>
                  <a:pt x="3032" y="1118"/>
                </a:lnTo>
                <a:lnTo>
                  <a:pt x="3040" y="1122"/>
                </a:lnTo>
                <a:lnTo>
                  <a:pt x="3056" y="1171"/>
                </a:lnTo>
                <a:lnTo>
                  <a:pt x="3060" y="1171"/>
                </a:lnTo>
                <a:lnTo>
                  <a:pt x="3060" y="1195"/>
                </a:lnTo>
                <a:lnTo>
                  <a:pt x="3063" y="1195"/>
                </a:lnTo>
                <a:lnTo>
                  <a:pt x="3063" y="1202"/>
                </a:lnTo>
                <a:lnTo>
                  <a:pt x="3069" y="1202"/>
                </a:lnTo>
                <a:lnTo>
                  <a:pt x="3069" y="1222"/>
                </a:lnTo>
                <a:lnTo>
                  <a:pt x="3072" y="1222"/>
                </a:lnTo>
                <a:lnTo>
                  <a:pt x="3074" y="1224"/>
                </a:lnTo>
                <a:lnTo>
                  <a:pt x="3074" y="1224"/>
                </a:lnTo>
                <a:lnTo>
                  <a:pt x="3074" y="1226"/>
                </a:lnTo>
                <a:lnTo>
                  <a:pt x="3076" y="1226"/>
                </a:lnTo>
                <a:lnTo>
                  <a:pt x="3078" y="1226"/>
                </a:lnTo>
                <a:lnTo>
                  <a:pt x="3080" y="1226"/>
                </a:lnTo>
                <a:lnTo>
                  <a:pt x="3089" y="1251"/>
                </a:lnTo>
                <a:lnTo>
                  <a:pt x="3112" y="1251"/>
                </a:lnTo>
                <a:lnTo>
                  <a:pt x="3116" y="1275"/>
                </a:lnTo>
                <a:lnTo>
                  <a:pt x="3120" y="1275"/>
                </a:lnTo>
                <a:lnTo>
                  <a:pt x="3120" y="1278"/>
                </a:lnTo>
                <a:lnTo>
                  <a:pt x="3143" y="1278"/>
                </a:lnTo>
                <a:lnTo>
                  <a:pt x="3156" y="1295"/>
                </a:lnTo>
                <a:lnTo>
                  <a:pt x="3172" y="1295"/>
                </a:lnTo>
                <a:lnTo>
                  <a:pt x="3172" y="1298"/>
                </a:lnTo>
                <a:lnTo>
                  <a:pt x="3183" y="1306"/>
                </a:lnTo>
                <a:lnTo>
                  <a:pt x="3183" y="1315"/>
                </a:lnTo>
                <a:lnTo>
                  <a:pt x="3203" y="1329"/>
                </a:lnTo>
                <a:lnTo>
                  <a:pt x="3209" y="1338"/>
                </a:lnTo>
                <a:lnTo>
                  <a:pt x="3216" y="1338"/>
                </a:lnTo>
                <a:lnTo>
                  <a:pt x="3220" y="1346"/>
                </a:lnTo>
                <a:lnTo>
                  <a:pt x="3243" y="1366"/>
                </a:lnTo>
                <a:lnTo>
                  <a:pt x="3243" y="1378"/>
                </a:lnTo>
                <a:lnTo>
                  <a:pt x="3256" y="1382"/>
                </a:lnTo>
                <a:lnTo>
                  <a:pt x="3269" y="1398"/>
                </a:lnTo>
                <a:lnTo>
                  <a:pt x="3276" y="1398"/>
                </a:lnTo>
                <a:lnTo>
                  <a:pt x="3276" y="1406"/>
                </a:lnTo>
                <a:lnTo>
                  <a:pt x="3289" y="1406"/>
                </a:lnTo>
                <a:lnTo>
                  <a:pt x="3289" y="1409"/>
                </a:lnTo>
                <a:lnTo>
                  <a:pt x="3292" y="1415"/>
                </a:lnTo>
                <a:lnTo>
                  <a:pt x="3296" y="1420"/>
                </a:lnTo>
                <a:lnTo>
                  <a:pt x="3300" y="1426"/>
                </a:lnTo>
                <a:lnTo>
                  <a:pt x="3303" y="1431"/>
                </a:lnTo>
                <a:lnTo>
                  <a:pt x="3303" y="1455"/>
                </a:lnTo>
                <a:lnTo>
                  <a:pt x="3296" y="1458"/>
                </a:lnTo>
                <a:lnTo>
                  <a:pt x="3296" y="1466"/>
                </a:lnTo>
                <a:lnTo>
                  <a:pt x="3292" y="1466"/>
                </a:lnTo>
                <a:lnTo>
                  <a:pt x="3292" y="1469"/>
                </a:lnTo>
                <a:lnTo>
                  <a:pt x="3294" y="1471"/>
                </a:lnTo>
                <a:lnTo>
                  <a:pt x="3294" y="1473"/>
                </a:lnTo>
                <a:lnTo>
                  <a:pt x="3296" y="1476"/>
                </a:lnTo>
                <a:lnTo>
                  <a:pt x="3296" y="1482"/>
                </a:lnTo>
                <a:lnTo>
                  <a:pt x="3301" y="1484"/>
                </a:lnTo>
                <a:lnTo>
                  <a:pt x="3307" y="1486"/>
                </a:lnTo>
                <a:lnTo>
                  <a:pt x="3309" y="1489"/>
                </a:lnTo>
                <a:lnTo>
                  <a:pt x="3311" y="1491"/>
                </a:lnTo>
                <a:lnTo>
                  <a:pt x="3311" y="1495"/>
                </a:lnTo>
                <a:lnTo>
                  <a:pt x="3312" y="1498"/>
                </a:lnTo>
                <a:lnTo>
                  <a:pt x="3312" y="1502"/>
                </a:lnTo>
                <a:lnTo>
                  <a:pt x="3316" y="1506"/>
                </a:lnTo>
                <a:lnTo>
                  <a:pt x="3320" y="1506"/>
                </a:lnTo>
                <a:lnTo>
                  <a:pt x="3323" y="1515"/>
                </a:lnTo>
                <a:lnTo>
                  <a:pt x="3332" y="1515"/>
                </a:lnTo>
                <a:lnTo>
                  <a:pt x="3336" y="1522"/>
                </a:lnTo>
                <a:lnTo>
                  <a:pt x="3347" y="1529"/>
                </a:lnTo>
                <a:lnTo>
                  <a:pt x="3361" y="1533"/>
                </a:lnTo>
                <a:lnTo>
                  <a:pt x="3380" y="1535"/>
                </a:lnTo>
                <a:lnTo>
                  <a:pt x="3383" y="1531"/>
                </a:lnTo>
                <a:lnTo>
                  <a:pt x="3385" y="1529"/>
                </a:lnTo>
                <a:lnTo>
                  <a:pt x="3389" y="1527"/>
                </a:lnTo>
                <a:lnTo>
                  <a:pt x="3392" y="1526"/>
                </a:lnTo>
                <a:lnTo>
                  <a:pt x="3392" y="1522"/>
                </a:lnTo>
                <a:lnTo>
                  <a:pt x="3400" y="1522"/>
                </a:lnTo>
                <a:lnTo>
                  <a:pt x="3409" y="1511"/>
                </a:lnTo>
                <a:lnTo>
                  <a:pt x="3469" y="1515"/>
                </a:lnTo>
                <a:lnTo>
                  <a:pt x="3469" y="1511"/>
                </a:lnTo>
                <a:lnTo>
                  <a:pt x="3476" y="1511"/>
                </a:lnTo>
                <a:lnTo>
                  <a:pt x="3480" y="1502"/>
                </a:lnTo>
                <a:lnTo>
                  <a:pt x="3500" y="1498"/>
                </a:lnTo>
                <a:lnTo>
                  <a:pt x="3500" y="1495"/>
                </a:lnTo>
                <a:lnTo>
                  <a:pt x="3536" y="1498"/>
                </a:lnTo>
                <a:lnTo>
                  <a:pt x="3536" y="1495"/>
                </a:lnTo>
                <a:lnTo>
                  <a:pt x="3549" y="1495"/>
                </a:lnTo>
                <a:lnTo>
                  <a:pt x="3552" y="1486"/>
                </a:lnTo>
                <a:lnTo>
                  <a:pt x="3567" y="1484"/>
                </a:lnTo>
                <a:lnTo>
                  <a:pt x="3581" y="1486"/>
                </a:lnTo>
                <a:lnTo>
                  <a:pt x="3598" y="1487"/>
                </a:lnTo>
                <a:lnTo>
                  <a:pt x="3612" y="1486"/>
                </a:lnTo>
                <a:lnTo>
                  <a:pt x="3612" y="1482"/>
                </a:lnTo>
                <a:lnTo>
                  <a:pt x="3623" y="1482"/>
                </a:lnTo>
                <a:lnTo>
                  <a:pt x="3623" y="1478"/>
                </a:lnTo>
                <a:lnTo>
                  <a:pt x="3636" y="1478"/>
                </a:lnTo>
                <a:lnTo>
                  <a:pt x="3636" y="1475"/>
                </a:lnTo>
                <a:lnTo>
                  <a:pt x="3660" y="1469"/>
                </a:lnTo>
                <a:lnTo>
                  <a:pt x="3663" y="1462"/>
                </a:lnTo>
                <a:lnTo>
                  <a:pt x="3674" y="1453"/>
                </a:lnTo>
                <a:lnTo>
                  <a:pt x="3687" y="1447"/>
                </a:lnTo>
                <a:lnTo>
                  <a:pt x="3703" y="1446"/>
                </a:lnTo>
                <a:lnTo>
                  <a:pt x="3709" y="1451"/>
                </a:lnTo>
                <a:lnTo>
                  <a:pt x="3714" y="1455"/>
                </a:lnTo>
                <a:lnTo>
                  <a:pt x="3720" y="1456"/>
                </a:lnTo>
                <a:lnTo>
                  <a:pt x="3729" y="1458"/>
                </a:lnTo>
                <a:lnTo>
                  <a:pt x="3729" y="1486"/>
                </a:lnTo>
                <a:lnTo>
                  <a:pt x="3723" y="1486"/>
                </a:lnTo>
                <a:lnTo>
                  <a:pt x="3720" y="1498"/>
                </a:lnTo>
                <a:lnTo>
                  <a:pt x="3723" y="1498"/>
                </a:lnTo>
                <a:lnTo>
                  <a:pt x="3725" y="1511"/>
                </a:lnTo>
                <a:lnTo>
                  <a:pt x="3725" y="1529"/>
                </a:lnTo>
                <a:lnTo>
                  <a:pt x="3723" y="1544"/>
                </a:lnTo>
                <a:lnTo>
                  <a:pt x="3720" y="1555"/>
                </a:lnTo>
                <a:lnTo>
                  <a:pt x="3718" y="1556"/>
                </a:lnTo>
                <a:lnTo>
                  <a:pt x="3718" y="1556"/>
                </a:lnTo>
                <a:lnTo>
                  <a:pt x="3718" y="1556"/>
                </a:lnTo>
                <a:lnTo>
                  <a:pt x="3716" y="1556"/>
                </a:lnTo>
                <a:lnTo>
                  <a:pt x="3714" y="1556"/>
                </a:lnTo>
                <a:lnTo>
                  <a:pt x="3712" y="1558"/>
                </a:lnTo>
                <a:lnTo>
                  <a:pt x="3711" y="1589"/>
                </a:lnTo>
                <a:lnTo>
                  <a:pt x="3703" y="1615"/>
                </a:lnTo>
                <a:lnTo>
                  <a:pt x="3703" y="1626"/>
                </a:lnTo>
                <a:lnTo>
                  <a:pt x="3692" y="1635"/>
                </a:lnTo>
                <a:lnTo>
                  <a:pt x="3692" y="1642"/>
                </a:lnTo>
                <a:lnTo>
                  <a:pt x="3689" y="1642"/>
                </a:lnTo>
                <a:lnTo>
                  <a:pt x="3689" y="1651"/>
                </a:lnTo>
                <a:lnTo>
                  <a:pt x="3683" y="1651"/>
                </a:lnTo>
                <a:lnTo>
                  <a:pt x="3683" y="1658"/>
                </a:lnTo>
                <a:lnTo>
                  <a:pt x="3680" y="1658"/>
                </a:lnTo>
                <a:lnTo>
                  <a:pt x="3680" y="1666"/>
                </a:lnTo>
                <a:lnTo>
                  <a:pt x="3676" y="1666"/>
                </a:lnTo>
                <a:lnTo>
                  <a:pt x="3676" y="1675"/>
                </a:lnTo>
                <a:lnTo>
                  <a:pt x="3672" y="1675"/>
                </a:lnTo>
                <a:lnTo>
                  <a:pt x="3672" y="1682"/>
                </a:lnTo>
                <a:lnTo>
                  <a:pt x="3660" y="1689"/>
                </a:lnTo>
                <a:lnTo>
                  <a:pt x="3660" y="1698"/>
                </a:lnTo>
                <a:lnTo>
                  <a:pt x="3656" y="1698"/>
                </a:lnTo>
                <a:lnTo>
                  <a:pt x="3656" y="1715"/>
                </a:lnTo>
                <a:lnTo>
                  <a:pt x="3652" y="1715"/>
                </a:lnTo>
                <a:lnTo>
                  <a:pt x="3652" y="1722"/>
                </a:lnTo>
                <a:lnTo>
                  <a:pt x="3649" y="1722"/>
                </a:lnTo>
                <a:lnTo>
                  <a:pt x="3649" y="1731"/>
                </a:lnTo>
                <a:lnTo>
                  <a:pt x="3640" y="1735"/>
                </a:lnTo>
                <a:lnTo>
                  <a:pt x="3640" y="1742"/>
                </a:lnTo>
                <a:lnTo>
                  <a:pt x="3636" y="1742"/>
                </a:lnTo>
                <a:lnTo>
                  <a:pt x="3636" y="1749"/>
                </a:lnTo>
                <a:lnTo>
                  <a:pt x="3632" y="1749"/>
                </a:lnTo>
                <a:lnTo>
                  <a:pt x="3632" y="1758"/>
                </a:lnTo>
                <a:lnTo>
                  <a:pt x="3629" y="1758"/>
                </a:lnTo>
                <a:lnTo>
                  <a:pt x="3629" y="1766"/>
                </a:lnTo>
                <a:lnTo>
                  <a:pt x="3620" y="1769"/>
                </a:lnTo>
                <a:lnTo>
                  <a:pt x="3620" y="1795"/>
                </a:lnTo>
                <a:lnTo>
                  <a:pt x="3616" y="1795"/>
                </a:lnTo>
                <a:lnTo>
                  <a:pt x="3616" y="1802"/>
                </a:lnTo>
                <a:lnTo>
                  <a:pt x="3612" y="1802"/>
                </a:lnTo>
                <a:lnTo>
                  <a:pt x="3612" y="1811"/>
                </a:lnTo>
                <a:lnTo>
                  <a:pt x="3609" y="1811"/>
                </a:lnTo>
                <a:lnTo>
                  <a:pt x="3603" y="1822"/>
                </a:lnTo>
                <a:lnTo>
                  <a:pt x="3592" y="1829"/>
                </a:lnTo>
                <a:lnTo>
                  <a:pt x="3592" y="1842"/>
                </a:lnTo>
                <a:lnTo>
                  <a:pt x="3589" y="1842"/>
                </a:lnTo>
                <a:lnTo>
                  <a:pt x="3589" y="1851"/>
                </a:lnTo>
                <a:lnTo>
                  <a:pt x="3580" y="1855"/>
                </a:lnTo>
                <a:lnTo>
                  <a:pt x="3580" y="1862"/>
                </a:lnTo>
                <a:lnTo>
                  <a:pt x="3576" y="1862"/>
                </a:lnTo>
                <a:lnTo>
                  <a:pt x="3576" y="1875"/>
                </a:lnTo>
                <a:lnTo>
                  <a:pt x="3560" y="1886"/>
                </a:lnTo>
                <a:lnTo>
                  <a:pt x="3556" y="1902"/>
                </a:lnTo>
                <a:lnTo>
                  <a:pt x="3543" y="1909"/>
                </a:lnTo>
                <a:lnTo>
                  <a:pt x="3543" y="1918"/>
                </a:lnTo>
                <a:lnTo>
                  <a:pt x="3529" y="1931"/>
                </a:lnTo>
                <a:lnTo>
                  <a:pt x="3523" y="1938"/>
                </a:lnTo>
                <a:lnTo>
                  <a:pt x="3516" y="1938"/>
                </a:lnTo>
                <a:lnTo>
                  <a:pt x="3516" y="1942"/>
                </a:lnTo>
                <a:lnTo>
                  <a:pt x="3509" y="1946"/>
                </a:lnTo>
                <a:lnTo>
                  <a:pt x="3509" y="1955"/>
                </a:lnTo>
                <a:lnTo>
                  <a:pt x="3472" y="1986"/>
                </a:lnTo>
                <a:lnTo>
                  <a:pt x="3469" y="1998"/>
                </a:lnTo>
                <a:lnTo>
                  <a:pt x="3460" y="1998"/>
                </a:lnTo>
                <a:lnTo>
                  <a:pt x="3449" y="2015"/>
                </a:lnTo>
                <a:lnTo>
                  <a:pt x="3436" y="2015"/>
                </a:lnTo>
                <a:lnTo>
                  <a:pt x="3436" y="2018"/>
                </a:lnTo>
                <a:lnTo>
                  <a:pt x="3429" y="2018"/>
                </a:lnTo>
                <a:lnTo>
                  <a:pt x="3420" y="2029"/>
                </a:lnTo>
                <a:lnTo>
                  <a:pt x="3403" y="2035"/>
                </a:lnTo>
                <a:lnTo>
                  <a:pt x="3396" y="2046"/>
                </a:lnTo>
                <a:lnTo>
                  <a:pt x="3389" y="2046"/>
                </a:lnTo>
                <a:lnTo>
                  <a:pt x="3383" y="2055"/>
                </a:lnTo>
                <a:lnTo>
                  <a:pt x="3376" y="2055"/>
                </a:lnTo>
                <a:lnTo>
                  <a:pt x="3356" y="2078"/>
                </a:lnTo>
                <a:lnTo>
                  <a:pt x="3349" y="2078"/>
                </a:lnTo>
                <a:lnTo>
                  <a:pt x="3343" y="2086"/>
                </a:lnTo>
                <a:lnTo>
                  <a:pt x="3332" y="2091"/>
                </a:lnTo>
                <a:lnTo>
                  <a:pt x="3332" y="2098"/>
                </a:lnTo>
                <a:lnTo>
                  <a:pt x="3303" y="2122"/>
                </a:lnTo>
                <a:lnTo>
                  <a:pt x="3303" y="2126"/>
                </a:lnTo>
                <a:lnTo>
                  <a:pt x="3296" y="2126"/>
                </a:lnTo>
                <a:lnTo>
                  <a:pt x="3291" y="2138"/>
                </a:lnTo>
                <a:lnTo>
                  <a:pt x="3280" y="2151"/>
                </a:lnTo>
                <a:lnTo>
                  <a:pt x="3269" y="2164"/>
                </a:lnTo>
                <a:lnTo>
                  <a:pt x="3260" y="2175"/>
                </a:lnTo>
                <a:lnTo>
                  <a:pt x="3252" y="2178"/>
                </a:lnTo>
                <a:lnTo>
                  <a:pt x="3252" y="2186"/>
                </a:lnTo>
                <a:lnTo>
                  <a:pt x="3236" y="2198"/>
                </a:lnTo>
                <a:lnTo>
                  <a:pt x="3232" y="2215"/>
                </a:lnTo>
                <a:lnTo>
                  <a:pt x="3223" y="2218"/>
                </a:lnTo>
                <a:lnTo>
                  <a:pt x="3203" y="2255"/>
                </a:lnTo>
                <a:lnTo>
                  <a:pt x="3180" y="2258"/>
                </a:lnTo>
                <a:lnTo>
                  <a:pt x="3180" y="2264"/>
                </a:lnTo>
                <a:lnTo>
                  <a:pt x="3178" y="2269"/>
                </a:lnTo>
                <a:lnTo>
                  <a:pt x="3176" y="2273"/>
                </a:lnTo>
                <a:lnTo>
                  <a:pt x="3174" y="2276"/>
                </a:lnTo>
                <a:lnTo>
                  <a:pt x="3174" y="2280"/>
                </a:lnTo>
                <a:lnTo>
                  <a:pt x="3172" y="2286"/>
                </a:lnTo>
                <a:lnTo>
                  <a:pt x="3143" y="2295"/>
                </a:lnTo>
                <a:lnTo>
                  <a:pt x="3136" y="2329"/>
                </a:lnTo>
                <a:lnTo>
                  <a:pt x="3123" y="2338"/>
                </a:lnTo>
                <a:lnTo>
                  <a:pt x="3123" y="2355"/>
                </a:lnTo>
                <a:lnTo>
                  <a:pt x="3120" y="2355"/>
                </a:lnTo>
                <a:lnTo>
                  <a:pt x="3112" y="2378"/>
                </a:lnTo>
                <a:lnTo>
                  <a:pt x="3109" y="2378"/>
                </a:lnTo>
                <a:lnTo>
                  <a:pt x="3109" y="2386"/>
                </a:lnTo>
                <a:lnTo>
                  <a:pt x="3103" y="2386"/>
                </a:lnTo>
                <a:lnTo>
                  <a:pt x="3100" y="2402"/>
                </a:lnTo>
                <a:lnTo>
                  <a:pt x="3083" y="2411"/>
                </a:lnTo>
                <a:lnTo>
                  <a:pt x="3063" y="2486"/>
                </a:lnTo>
                <a:lnTo>
                  <a:pt x="3081" y="2498"/>
                </a:lnTo>
                <a:lnTo>
                  <a:pt x="3096" y="2515"/>
                </a:lnTo>
                <a:lnTo>
                  <a:pt x="3100" y="2515"/>
                </a:lnTo>
                <a:lnTo>
                  <a:pt x="3100" y="2555"/>
                </a:lnTo>
                <a:lnTo>
                  <a:pt x="3094" y="2564"/>
                </a:lnTo>
                <a:lnTo>
                  <a:pt x="3094" y="2575"/>
                </a:lnTo>
                <a:lnTo>
                  <a:pt x="3096" y="2589"/>
                </a:lnTo>
                <a:lnTo>
                  <a:pt x="3096" y="2606"/>
                </a:lnTo>
                <a:lnTo>
                  <a:pt x="3092" y="2606"/>
                </a:lnTo>
                <a:lnTo>
                  <a:pt x="3092" y="2616"/>
                </a:lnTo>
                <a:lnTo>
                  <a:pt x="3096" y="2635"/>
                </a:lnTo>
                <a:lnTo>
                  <a:pt x="3103" y="2655"/>
                </a:lnTo>
                <a:lnTo>
                  <a:pt x="3111" y="2675"/>
                </a:lnTo>
                <a:lnTo>
                  <a:pt x="3116" y="2691"/>
                </a:lnTo>
                <a:lnTo>
                  <a:pt x="3120" y="2702"/>
                </a:lnTo>
                <a:lnTo>
                  <a:pt x="3127" y="2704"/>
                </a:lnTo>
                <a:lnTo>
                  <a:pt x="3132" y="2706"/>
                </a:lnTo>
                <a:lnTo>
                  <a:pt x="3138" y="2707"/>
                </a:lnTo>
                <a:lnTo>
                  <a:pt x="3141" y="2711"/>
                </a:lnTo>
                <a:lnTo>
                  <a:pt x="3145" y="2716"/>
                </a:lnTo>
                <a:lnTo>
                  <a:pt x="3149" y="2722"/>
                </a:lnTo>
                <a:lnTo>
                  <a:pt x="3154" y="2731"/>
                </a:lnTo>
                <a:lnTo>
                  <a:pt x="3158" y="2746"/>
                </a:lnTo>
                <a:lnTo>
                  <a:pt x="3156" y="2762"/>
                </a:lnTo>
                <a:lnTo>
                  <a:pt x="3152" y="2762"/>
                </a:lnTo>
                <a:lnTo>
                  <a:pt x="3152" y="2782"/>
                </a:lnTo>
                <a:lnTo>
                  <a:pt x="3149" y="2782"/>
                </a:lnTo>
                <a:lnTo>
                  <a:pt x="3149" y="2809"/>
                </a:lnTo>
                <a:lnTo>
                  <a:pt x="3147" y="2811"/>
                </a:lnTo>
                <a:lnTo>
                  <a:pt x="3147" y="2811"/>
                </a:lnTo>
                <a:lnTo>
                  <a:pt x="3145" y="2813"/>
                </a:lnTo>
                <a:lnTo>
                  <a:pt x="3143" y="2815"/>
                </a:lnTo>
                <a:lnTo>
                  <a:pt x="3143" y="2818"/>
                </a:lnTo>
                <a:lnTo>
                  <a:pt x="3149" y="2818"/>
                </a:lnTo>
                <a:lnTo>
                  <a:pt x="3149" y="2831"/>
                </a:lnTo>
                <a:lnTo>
                  <a:pt x="3152" y="2831"/>
                </a:lnTo>
                <a:lnTo>
                  <a:pt x="3152" y="2935"/>
                </a:lnTo>
                <a:lnTo>
                  <a:pt x="3160" y="2938"/>
                </a:lnTo>
                <a:lnTo>
                  <a:pt x="3163" y="2949"/>
                </a:lnTo>
                <a:lnTo>
                  <a:pt x="3165" y="2967"/>
                </a:lnTo>
                <a:lnTo>
                  <a:pt x="3163" y="2982"/>
                </a:lnTo>
                <a:lnTo>
                  <a:pt x="3160" y="2982"/>
                </a:lnTo>
                <a:lnTo>
                  <a:pt x="3160" y="2995"/>
                </a:lnTo>
                <a:lnTo>
                  <a:pt x="3152" y="2998"/>
                </a:lnTo>
                <a:lnTo>
                  <a:pt x="3152" y="3018"/>
                </a:lnTo>
                <a:lnTo>
                  <a:pt x="3140" y="3026"/>
                </a:lnTo>
                <a:lnTo>
                  <a:pt x="3140" y="3035"/>
                </a:lnTo>
                <a:lnTo>
                  <a:pt x="3116" y="3055"/>
                </a:lnTo>
                <a:lnTo>
                  <a:pt x="3116" y="3062"/>
                </a:lnTo>
                <a:lnTo>
                  <a:pt x="3100" y="3075"/>
                </a:lnTo>
                <a:lnTo>
                  <a:pt x="3096" y="3086"/>
                </a:lnTo>
                <a:lnTo>
                  <a:pt x="3080" y="3089"/>
                </a:lnTo>
                <a:lnTo>
                  <a:pt x="3072" y="3102"/>
                </a:lnTo>
                <a:lnTo>
                  <a:pt x="3063" y="3102"/>
                </a:lnTo>
                <a:lnTo>
                  <a:pt x="3063" y="3106"/>
                </a:lnTo>
                <a:lnTo>
                  <a:pt x="3056" y="3106"/>
                </a:lnTo>
                <a:lnTo>
                  <a:pt x="3056" y="3109"/>
                </a:lnTo>
                <a:lnTo>
                  <a:pt x="3036" y="3109"/>
                </a:lnTo>
                <a:lnTo>
                  <a:pt x="3036" y="3115"/>
                </a:lnTo>
                <a:lnTo>
                  <a:pt x="3020" y="3118"/>
                </a:lnTo>
                <a:lnTo>
                  <a:pt x="3020" y="3122"/>
                </a:lnTo>
                <a:lnTo>
                  <a:pt x="2972" y="3138"/>
                </a:lnTo>
                <a:lnTo>
                  <a:pt x="2949" y="3166"/>
                </a:lnTo>
                <a:lnTo>
                  <a:pt x="2943" y="3166"/>
                </a:lnTo>
                <a:lnTo>
                  <a:pt x="2943" y="3178"/>
                </a:lnTo>
                <a:lnTo>
                  <a:pt x="2932" y="3186"/>
                </a:lnTo>
                <a:lnTo>
                  <a:pt x="2932" y="3191"/>
                </a:lnTo>
                <a:lnTo>
                  <a:pt x="2923" y="3191"/>
                </a:lnTo>
                <a:lnTo>
                  <a:pt x="2920" y="3198"/>
                </a:lnTo>
                <a:lnTo>
                  <a:pt x="2916" y="3198"/>
                </a:lnTo>
                <a:lnTo>
                  <a:pt x="2914" y="3202"/>
                </a:lnTo>
                <a:lnTo>
                  <a:pt x="2914" y="3204"/>
                </a:lnTo>
                <a:lnTo>
                  <a:pt x="2914" y="3204"/>
                </a:lnTo>
                <a:lnTo>
                  <a:pt x="2914" y="3206"/>
                </a:lnTo>
                <a:lnTo>
                  <a:pt x="2914" y="3207"/>
                </a:lnTo>
                <a:lnTo>
                  <a:pt x="2914" y="3207"/>
                </a:lnTo>
                <a:lnTo>
                  <a:pt x="2914" y="3209"/>
                </a:lnTo>
                <a:lnTo>
                  <a:pt x="2912" y="3211"/>
                </a:lnTo>
                <a:lnTo>
                  <a:pt x="2909" y="3215"/>
                </a:lnTo>
                <a:lnTo>
                  <a:pt x="2909" y="3218"/>
                </a:lnTo>
                <a:lnTo>
                  <a:pt x="2889" y="3218"/>
                </a:lnTo>
                <a:lnTo>
                  <a:pt x="2852" y="3258"/>
                </a:lnTo>
                <a:lnTo>
                  <a:pt x="2843" y="3258"/>
                </a:lnTo>
                <a:lnTo>
                  <a:pt x="2840" y="3266"/>
                </a:lnTo>
                <a:lnTo>
                  <a:pt x="2832" y="3266"/>
                </a:lnTo>
                <a:lnTo>
                  <a:pt x="2820" y="3289"/>
                </a:lnTo>
                <a:lnTo>
                  <a:pt x="2823" y="3289"/>
                </a:lnTo>
                <a:lnTo>
                  <a:pt x="2829" y="3296"/>
                </a:lnTo>
                <a:lnTo>
                  <a:pt x="2832" y="3302"/>
                </a:lnTo>
                <a:lnTo>
                  <a:pt x="2836" y="3307"/>
                </a:lnTo>
                <a:lnTo>
                  <a:pt x="2840" y="3315"/>
                </a:lnTo>
                <a:lnTo>
                  <a:pt x="2840" y="3346"/>
                </a:lnTo>
                <a:lnTo>
                  <a:pt x="2849" y="3351"/>
                </a:lnTo>
                <a:lnTo>
                  <a:pt x="2851" y="3362"/>
                </a:lnTo>
                <a:lnTo>
                  <a:pt x="2851" y="3373"/>
                </a:lnTo>
                <a:lnTo>
                  <a:pt x="2856" y="3382"/>
                </a:lnTo>
                <a:lnTo>
                  <a:pt x="2858" y="3384"/>
                </a:lnTo>
                <a:lnTo>
                  <a:pt x="2858" y="3384"/>
                </a:lnTo>
                <a:lnTo>
                  <a:pt x="2858" y="3386"/>
                </a:lnTo>
                <a:lnTo>
                  <a:pt x="2860" y="3386"/>
                </a:lnTo>
                <a:lnTo>
                  <a:pt x="2861" y="3386"/>
                </a:lnTo>
                <a:lnTo>
                  <a:pt x="2863" y="3386"/>
                </a:lnTo>
                <a:lnTo>
                  <a:pt x="2860" y="3455"/>
                </a:lnTo>
                <a:lnTo>
                  <a:pt x="2856" y="3455"/>
                </a:lnTo>
                <a:lnTo>
                  <a:pt x="2856" y="3471"/>
                </a:lnTo>
                <a:lnTo>
                  <a:pt x="2852" y="3471"/>
                </a:lnTo>
                <a:lnTo>
                  <a:pt x="2852" y="3473"/>
                </a:lnTo>
                <a:lnTo>
                  <a:pt x="2852" y="3475"/>
                </a:lnTo>
                <a:lnTo>
                  <a:pt x="2854" y="3476"/>
                </a:lnTo>
                <a:lnTo>
                  <a:pt x="2856" y="3478"/>
                </a:lnTo>
                <a:lnTo>
                  <a:pt x="2856" y="3478"/>
                </a:lnTo>
                <a:lnTo>
                  <a:pt x="2858" y="3493"/>
                </a:lnTo>
                <a:lnTo>
                  <a:pt x="2854" y="3504"/>
                </a:lnTo>
                <a:lnTo>
                  <a:pt x="2849" y="3515"/>
                </a:lnTo>
                <a:lnTo>
                  <a:pt x="2843" y="3522"/>
                </a:lnTo>
                <a:lnTo>
                  <a:pt x="2843" y="3531"/>
                </a:lnTo>
                <a:lnTo>
                  <a:pt x="2816" y="3551"/>
                </a:lnTo>
                <a:lnTo>
                  <a:pt x="2800" y="3551"/>
                </a:lnTo>
                <a:lnTo>
                  <a:pt x="2800" y="3555"/>
                </a:lnTo>
                <a:lnTo>
                  <a:pt x="2789" y="3555"/>
                </a:lnTo>
                <a:lnTo>
                  <a:pt x="2783" y="3562"/>
                </a:lnTo>
                <a:lnTo>
                  <a:pt x="2772" y="3562"/>
                </a:lnTo>
                <a:lnTo>
                  <a:pt x="2772" y="3566"/>
                </a:lnTo>
                <a:lnTo>
                  <a:pt x="2756" y="3569"/>
                </a:lnTo>
                <a:lnTo>
                  <a:pt x="2756" y="3575"/>
                </a:lnTo>
                <a:lnTo>
                  <a:pt x="2736" y="3575"/>
                </a:lnTo>
                <a:lnTo>
                  <a:pt x="2732" y="3582"/>
                </a:lnTo>
                <a:lnTo>
                  <a:pt x="2716" y="3586"/>
                </a:lnTo>
                <a:lnTo>
                  <a:pt x="2716" y="3589"/>
                </a:lnTo>
                <a:lnTo>
                  <a:pt x="2709" y="3595"/>
                </a:lnTo>
                <a:lnTo>
                  <a:pt x="2703" y="3606"/>
                </a:lnTo>
                <a:lnTo>
                  <a:pt x="2700" y="3606"/>
                </a:lnTo>
                <a:lnTo>
                  <a:pt x="2703" y="3609"/>
                </a:lnTo>
                <a:lnTo>
                  <a:pt x="2707" y="3613"/>
                </a:lnTo>
                <a:lnTo>
                  <a:pt x="2709" y="3615"/>
                </a:lnTo>
                <a:lnTo>
                  <a:pt x="2709" y="3622"/>
                </a:lnTo>
                <a:lnTo>
                  <a:pt x="2712" y="3622"/>
                </a:lnTo>
                <a:lnTo>
                  <a:pt x="2712" y="3655"/>
                </a:lnTo>
                <a:lnTo>
                  <a:pt x="2709" y="3655"/>
                </a:lnTo>
                <a:lnTo>
                  <a:pt x="2709" y="3682"/>
                </a:lnTo>
                <a:lnTo>
                  <a:pt x="2703" y="3682"/>
                </a:lnTo>
                <a:lnTo>
                  <a:pt x="2703" y="3695"/>
                </a:lnTo>
                <a:lnTo>
                  <a:pt x="2700" y="3695"/>
                </a:lnTo>
                <a:lnTo>
                  <a:pt x="2700" y="3702"/>
                </a:lnTo>
                <a:lnTo>
                  <a:pt x="2696" y="3702"/>
                </a:lnTo>
                <a:lnTo>
                  <a:pt x="2696" y="3718"/>
                </a:lnTo>
                <a:lnTo>
                  <a:pt x="2692" y="3718"/>
                </a:lnTo>
                <a:lnTo>
                  <a:pt x="2692" y="3726"/>
                </a:lnTo>
                <a:lnTo>
                  <a:pt x="2689" y="3726"/>
                </a:lnTo>
                <a:lnTo>
                  <a:pt x="2683" y="3762"/>
                </a:lnTo>
                <a:lnTo>
                  <a:pt x="2669" y="3775"/>
                </a:lnTo>
                <a:lnTo>
                  <a:pt x="2669" y="3778"/>
                </a:lnTo>
                <a:lnTo>
                  <a:pt x="2660" y="3778"/>
                </a:lnTo>
                <a:lnTo>
                  <a:pt x="2652" y="3789"/>
                </a:lnTo>
                <a:lnTo>
                  <a:pt x="2643" y="3789"/>
                </a:lnTo>
                <a:lnTo>
                  <a:pt x="2643" y="3795"/>
                </a:lnTo>
                <a:lnTo>
                  <a:pt x="2640" y="3798"/>
                </a:lnTo>
                <a:lnTo>
                  <a:pt x="2634" y="3804"/>
                </a:lnTo>
                <a:lnTo>
                  <a:pt x="2629" y="3807"/>
                </a:lnTo>
                <a:lnTo>
                  <a:pt x="2623" y="3811"/>
                </a:lnTo>
                <a:lnTo>
                  <a:pt x="2616" y="3815"/>
                </a:lnTo>
                <a:lnTo>
                  <a:pt x="2612" y="3826"/>
                </a:lnTo>
                <a:lnTo>
                  <a:pt x="2609" y="3826"/>
                </a:lnTo>
                <a:lnTo>
                  <a:pt x="2609" y="3835"/>
                </a:lnTo>
                <a:lnTo>
                  <a:pt x="2600" y="3838"/>
                </a:lnTo>
                <a:lnTo>
                  <a:pt x="2596" y="3858"/>
                </a:lnTo>
                <a:lnTo>
                  <a:pt x="2583" y="3866"/>
                </a:lnTo>
                <a:lnTo>
                  <a:pt x="2583" y="3875"/>
                </a:lnTo>
                <a:lnTo>
                  <a:pt x="2576" y="3878"/>
                </a:lnTo>
                <a:lnTo>
                  <a:pt x="2576" y="3886"/>
                </a:lnTo>
                <a:lnTo>
                  <a:pt x="2560" y="3898"/>
                </a:lnTo>
                <a:lnTo>
                  <a:pt x="2560" y="3906"/>
                </a:lnTo>
                <a:lnTo>
                  <a:pt x="2532" y="3929"/>
                </a:lnTo>
                <a:lnTo>
                  <a:pt x="2529" y="3938"/>
                </a:lnTo>
                <a:lnTo>
                  <a:pt x="2512" y="3942"/>
                </a:lnTo>
                <a:lnTo>
                  <a:pt x="2509" y="3955"/>
                </a:lnTo>
                <a:lnTo>
                  <a:pt x="2489" y="3966"/>
                </a:lnTo>
                <a:lnTo>
                  <a:pt x="2489" y="3975"/>
                </a:lnTo>
                <a:lnTo>
                  <a:pt x="2483" y="3975"/>
                </a:lnTo>
                <a:lnTo>
                  <a:pt x="2480" y="3982"/>
                </a:lnTo>
                <a:lnTo>
                  <a:pt x="2472" y="3982"/>
                </a:lnTo>
                <a:lnTo>
                  <a:pt x="2449" y="4009"/>
                </a:lnTo>
                <a:lnTo>
                  <a:pt x="2440" y="4009"/>
                </a:lnTo>
                <a:lnTo>
                  <a:pt x="2432" y="4022"/>
                </a:lnTo>
                <a:lnTo>
                  <a:pt x="2409" y="4031"/>
                </a:lnTo>
                <a:lnTo>
                  <a:pt x="2400" y="4042"/>
                </a:lnTo>
                <a:lnTo>
                  <a:pt x="2383" y="4046"/>
                </a:lnTo>
                <a:lnTo>
                  <a:pt x="2380" y="4055"/>
                </a:lnTo>
                <a:lnTo>
                  <a:pt x="2340" y="4058"/>
                </a:lnTo>
                <a:lnTo>
                  <a:pt x="2340" y="4058"/>
                </a:lnTo>
                <a:lnTo>
                  <a:pt x="2340" y="4056"/>
                </a:lnTo>
                <a:lnTo>
                  <a:pt x="2338" y="4055"/>
                </a:lnTo>
                <a:lnTo>
                  <a:pt x="2336" y="4055"/>
                </a:lnTo>
                <a:lnTo>
                  <a:pt x="2332" y="4055"/>
                </a:lnTo>
                <a:lnTo>
                  <a:pt x="2332" y="4058"/>
                </a:lnTo>
                <a:lnTo>
                  <a:pt x="2323" y="4058"/>
                </a:lnTo>
                <a:lnTo>
                  <a:pt x="2312" y="4075"/>
                </a:lnTo>
                <a:lnTo>
                  <a:pt x="2276" y="4075"/>
                </a:lnTo>
                <a:lnTo>
                  <a:pt x="2272" y="4082"/>
                </a:lnTo>
                <a:lnTo>
                  <a:pt x="2263" y="4082"/>
                </a:lnTo>
                <a:lnTo>
                  <a:pt x="2263" y="4086"/>
                </a:lnTo>
                <a:lnTo>
                  <a:pt x="2216" y="4082"/>
                </a:lnTo>
                <a:lnTo>
                  <a:pt x="2216" y="4078"/>
                </a:lnTo>
                <a:lnTo>
                  <a:pt x="2209" y="4078"/>
                </a:lnTo>
                <a:lnTo>
                  <a:pt x="2209" y="4075"/>
                </a:lnTo>
                <a:lnTo>
                  <a:pt x="2203" y="4073"/>
                </a:lnTo>
                <a:lnTo>
                  <a:pt x="2200" y="4073"/>
                </a:lnTo>
                <a:lnTo>
                  <a:pt x="2198" y="4075"/>
                </a:lnTo>
                <a:lnTo>
                  <a:pt x="2196" y="4076"/>
                </a:lnTo>
                <a:lnTo>
                  <a:pt x="2194" y="4078"/>
                </a:lnTo>
                <a:lnTo>
                  <a:pt x="2194" y="4080"/>
                </a:lnTo>
                <a:lnTo>
                  <a:pt x="2192" y="4082"/>
                </a:lnTo>
                <a:lnTo>
                  <a:pt x="2192" y="4082"/>
                </a:lnTo>
                <a:lnTo>
                  <a:pt x="2140" y="4078"/>
                </a:lnTo>
                <a:lnTo>
                  <a:pt x="2140" y="4082"/>
                </a:lnTo>
                <a:lnTo>
                  <a:pt x="2129" y="4082"/>
                </a:lnTo>
                <a:lnTo>
                  <a:pt x="2116" y="4098"/>
                </a:lnTo>
                <a:lnTo>
                  <a:pt x="2052" y="4098"/>
                </a:lnTo>
                <a:lnTo>
                  <a:pt x="2052" y="4102"/>
                </a:lnTo>
                <a:lnTo>
                  <a:pt x="2036" y="4106"/>
                </a:lnTo>
                <a:lnTo>
                  <a:pt x="2023" y="4122"/>
                </a:lnTo>
                <a:lnTo>
                  <a:pt x="1983" y="4122"/>
                </a:lnTo>
                <a:lnTo>
                  <a:pt x="1981" y="4120"/>
                </a:lnTo>
                <a:lnTo>
                  <a:pt x="1978" y="4118"/>
                </a:lnTo>
                <a:lnTo>
                  <a:pt x="1974" y="4116"/>
                </a:lnTo>
                <a:lnTo>
                  <a:pt x="1972" y="4115"/>
                </a:lnTo>
                <a:lnTo>
                  <a:pt x="1972" y="4106"/>
                </a:lnTo>
                <a:lnTo>
                  <a:pt x="1971" y="4104"/>
                </a:lnTo>
                <a:lnTo>
                  <a:pt x="1967" y="4102"/>
                </a:lnTo>
                <a:lnTo>
                  <a:pt x="1961" y="4098"/>
                </a:lnTo>
                <a:lnTo>
                  <a:pt x="1956" y="4096"/>
                </a:lnTo>
                <a:lnTo>
                  <a:pt x="1951" y="4093"/>
                </a:lnTo>
                <a:lnTo>
                  <a:pt x="1947" y="4091"/>
                </a:lnTo>
                <a:lnTo>
                  <a:pt x="1943" y="4091"/>
                </a:lnTo>
                <a:lnTo>
                  <a:pt x="1941" y="4089"/>
                </a:lnTo>
                <a:lnTo>
                  <a:pt x="1941" y="4091"/>
                </a:lnTo>
                <a:lnTo>
                  <a:pt x="1941" y="4091"/>
                </a:lnTo>
                <a:lnTo>
                  <a:pt x="1941" y="4093"/>
                </a:lnTo>
                <a:lnTo>
                  <a:pt x="1941" y="4093"/>
                </a:lnTo>
                <a:lnTo>
                  <a:pt x="1940" y="4095"/>
                </a:lnTo>
                <a:lnTo>
                  <a:pt x="1920" y="4095"/>
                </a:lnTo>
                <a:lnTo>
                  <a:pt x="1916" y="4055"/>
                </a:lnTo>
                <a:lnTo>
                  <a:pt x="1920" y="4055"/>
                </a:lnTo>
                <a:lnTo>
                  <a:pt x="1920" y="4051"/>
                </a:lnTo>
                <a:lnTo>
                  <a:pt x="1916" y="4051"/>
                </a:lnTo>
                <a:lnTo>
                  <a:pt x="1912" y="4038"/>
                </a:lnTo>
                <a:lnTo>
                  <a:pt x="1909" y="4038"/>
                </a:lnTo>
                <a:lnTo>
                  <a:pt x="1909" y="4031"/>
                </a:lnTo>
                <a:lnTo>
                  <a:pt x="1900" y="4026"/>
                </a:lnTo>
                <a:lnTo>
                  <a:pt x="1900" y="4015"/>
                </a:lnTo>
                <a:lnTo>
                  <a:pt x="1892" y="4009"/>
                </a:lnTo>
                <a:lnTo>
                  <a:pt x="1892" y="3989"/>
                </a:lnTo>
                <a:lnTo>
                  <a:pt x="1896" y="3989"/>
                </a:lnTo>
                <a:lnTo>
                  <a:pt x="1896" y="3986"/>
                </a:lnTo>
                <a:lnTo>
                  <a:pt x="1912" y="3986"/>
                </a:lnTo>
                <a:lnTo>
                  <a:pt x="1916" y="3978"/>
                </a:lnTo>
                <a:lnTo>
                  <a:pt x="1916" y="3967"/>
                </a:lnTo>
                <a:lnTo>
                  <a:pt x="1916" y="3953"/>
                </a:lnTo>
                <a:lnTo>
                  <a:pt x="1916" y="3942"/>
                </a:lnTo>
                <a:lnTo>
                  <a:pt x="1903" y="3935"/>
                </a:lnTo>
                <a:lnTo>
                  <a:pt x="1903" y="3926"/>
                </a:lnTo>
                <a:lnTo>
                  <a:pt x="1892" y="3918"/>
                </a:lnTo>
                <a:lnTo>
                  <a:pt x="1892" y="3911"/>
                </a:lnTo>
                <a:lnTo>
                  <a:pt x="1889" y="3911"/>
                </a:lnTo>
                <a:lnTo>
                  <a:pt x="1880" y="3886"/>
                </a:lnTo>
                <a:lnTo>
                  <a:pt x="1876" y="3886"/>
                </a:lnTo>
                <a:lnTo>
                  <a:pt x="1872" y="3866"/>
                </a:lnTo>
                <a:lnTo>
                  <a:pt x="1863" y="3862"/>
                </a:lnTo>
                <a:lnTo>
                  <a:pt x="1863" y="3855"/>
                </a:lnTo>
                <a:lnTo>
                  <a:pt x="1860" y="3855"/>
                </a:lnTo>
                <a:lnTo>
                  <a:pt x="1860" y="3835"/>
                </a:lnTo>
                <a:lnTo>
                  <a:pt x="1856" y="3835"/>
                </a:lnTo>
                <a:lnTo>
                  <a:pt x="1856" y="3826"/>
                </a:lnTo>
                <a:lnTo>
                  <a:pt x="1852" y="3826"/>
                </a:lnTo>
                <a:lnTo>
                  <a:pt x="1849" y="3802"/>
                </a:lnTo>
                <a:lnTo>
                  <a:pt x="1843" y="3802"/>
                </a:lnTo>
                <a:lnTo>
                  <a:pt x="1836" y="3778"/>
                </a:lnTo>
                <a:lnTo>
                  <a:pt x="1832" y="3778"/>
                </a:lnTo>
                <a:lnTo>
                  <a:pt x="1829" y="3775"/>
                </a:lnTo>
                <a:lnTo>
                  <a:pt x="1827" y="3771"/>
                </a:lnTo>
                <a:lnTo>
                  <a:pt x="1825" y="3767"/>
                </a:lnTo>
                <a:lnTo>
                  <a:pt x="1823" y="3762"/>
                </a:lnTo>
                <a:lnTo>
                  <a:pt x="1812" y="3762"/>
                </a:lnTo>
                <a:lnTo>
                  <a:pt x="1789" y="3735"/>
                </a:lnTo>
                <a:lnTo>
                  <a:pt x="1780" y="3729"/>
                </a:lnTo>
                <a:lnTo>
                  <a:pt x="1780" y="3722"/>
                </a:lnTo>
                <a:lnTo>
                  <a:pt x="1776" y="3722"/>
                </a:lnTo>
                <a:lnTo>
                  <a:pt x="1776" y="3715"/>
                </a:lnTo>
                <a:lnTo>
                  <a:pt x="1772" y="3715"/>
                </a:lnTo>
                <a:lnTo>
                  <a:pt x="1772" y="3706"/>
                </a:lnTo>
                <a:lnTo>
                  <a:pt x="1763" y="3702"/>
                </a:lnTo>
                <a:lnTo>
                  <a:pt x="1763" y="3695"/>
                </a:lnTo>
                <a:lnTo>
                  <a:pt x="1756" y="3691"/>
                </a:lnTo>
                <a:lnTo>
                  <a:pt x="1752" y="3642"/>
                </a:lnTo>
                <a:lnTo>
                  <a:pt x="1743" y="3638"/>
                </a:lnTo>
                <a:lnTo>
                  <a:pt x="1743" y="3618"/>
                </a:lnTo>
                <a:lnTo>
                  <a:pt x="1740" y="3618"/>
                </a:lnTo>
                <a:lnTo>
                  <a:pt x="1740" y="3606"/>
                </a:lnTo>
                <a:lnTo>
                  <a:pt x="1736" y="3606"/>
                </a:lnTo>
                <a:lnTo>
                  <a:pt x="1736" y="3555"/>
                </a:lnTo>
                <a:lnTo>
                  <a:pt x="1732" y="3555"/>
                </a:lnTo>
                <a:lnTo>
                  <a:pt x="1729" y="3538"/>
                </a:lnTo>
                <a:lnTo>
                  <a:pt x="1723" y="3538"/>
                </a:lnTo>
                <a:lnTo>
                  <a:pt x="1723" y="3522"/>
                </a:lnTo>
                <a:lnTo>
                  <a:pt x="1720" y="3522"/>
                </a:lnTo>
                <a:lnTo>
                  <a:pt x="1720" y="3509"/>
                </a:lnTo>
                <a:lnTo>
                  <a:pt x="1716" y="3509"/>
                </a:lnTo>
                <a:lnTo>
                  <a:pt x="1716" y="3491"/>
                </a:lnTo>
                <a:lnTo>
                  <a:pt x="1720" y="3491"/>
                </a:lnTo>
                <a:lnTo>
                  <a:pt x="1716" y="3442"/>
                </a:lnTo>
                <a:lnTo>
                  <a:pt x="1716" y="3436"/>
                </a:lnTo>
                <a:lnTo>
                  <a:pt x="1718" y="3431"/>
                </a:lnTo>
                <a:lnTo>
                  <a:pt x="1718" y="3426"/>
                </a:lnTo>
                <a:lnTo>
                  <a:pt x="1720" y="3420"/>
                </a:lnTo>
                <a:lnTo>
                  <a:pt x="1720" y="3416"/>
                </a:lnTo>
                <a:lnTo>
                  <a:pt x="1720" y="3415"/>
                </a:lnTo>
                <a:lnTo>
                  <a:pt x="1716" y="3415"/>
                </a:lnTo>
                <a:lnTo>
                  <a:pt x="1709" y="3391"/>
                </a:lnTo>
                <a:lnTo>
                  <a:pt x="1692" y="3378"/>
                </a:lnTo>
                <a:lnTo>
                  <a:pt x="1692" y="3366"/>
                </a:lnTo>
                <a:lnTo>
                  <a:pt x="1689" y="3366"/>
                </a:lnTo>
                <a:lnTo>
                  <a:pt x="1689" y="3358"/>
                </a:lnTo>
                <a:lnTo>
                  <a:pt x="1683" y="3358"/>
                </a:lnTo>
                <a:lnTo>
                  <a:pt x="1683" y="3351"/>
                </a:lnTo>
                <a:lnTo>
                  <a:pt x="1669" y="3338"/>
                </a:lnTo>
                <a:lnTo>
                  <a:pt x="1669" y="3331"/>
                </a:lnTo>
                <a:lnTo>
                  <a:pt x="1660" y="3326"/>
                </a:lnTo>
                <a:lnTo>
                  <a:pt x="1660" y="3318"/>
                </a:lnTo>
                <a:lnTo>
                  <a:pt x="1656" y="3318"/>
                </a:lnTo>
                <a:lnTo>
                  <a:pt x="1656" y="3298"/>
                </a:lnTo>
                <a:lnTo>
                  <a:pt x="1652" y="3298"/>
                </a:lnTo>
                <a:lnTo>
                  <a:pt x="1652" y="3289"/>
                </a:lnTo>
                <a:lnTo>
                  <a:pt x="1643" y="3286"/>
                </a:lnTo>
                <a:lnTo>
                  <a:pt x="1643" y="3278"/>
                </a:lnTo>
                <a:lnTo>
                  <a:pt x="1640" y="3278"/>
                </a:lnTo>
                <a:lnTo>
                  <a:pt x="1640" y="3262"/>
                </a:lnTo>
                <a:lnTo>
                  <a:pt x="1629" y="3255"/>
                </a:lnTo>
                <a:lnTo>
                  <a:pt x="1629" y="3242"/>
                </a:lnTo>
                <a:lnTo>
                  <a:pt x="1620" y="3238"/>
                </a:lnTo>
                <a:lnTo>
                  <a:pt x="1612" y="3215"/>
                </a:lnTo>
                <a:lnTo>
                  <a:pt x="1603" y="3211"/>
                </a:lnTo>
                <a:lnTo>
                  <a:pt x="1603" y="3202"/>
                </a:lnTo>
                <a:lnTo>
                  <a:pt x="1589" y="3191"/>
                </a:lnTo>
                <a:lnTo>
                  <a:pt x="1583" y="3175"/>
                </a:lnTo>
                <a:lnTo>
                  <a:pt x="1576" y="3169"/>
                </a:lnTo>
                <a:lnTo>
                  <a:pt x="1576" y="3162"/>
                </a:lnTo>
                <a:lnTo>
                  <a:pt x="1572" y="3162"/>
                </a:lnTo>
                <a:lnTo>
                  <a:pt x="1571" y="3149"/>
                </a:lnTo>
                <a:lnTo>
                  <a:pt x="1571" y="3131"/>
                </a:lnTo>
                <a:lnTo>
                  <a:pt x="1572" y="3111"/>
                </a:lnTo>
                <a:lnTo>
                  <a:pt x="1574" y="3093"/>
                </a:lnTo>
                <a:lnTo>
                  <a:pt x="1576" y="3082"/>
                </a:lnTo>
                <a:lnTo>
                  <a:pt x="1572" y="3022"/>
                </a:lnTo>
                <a:lnTo>
                  <a:pt x="1576" y="3022"/>
                </a:lnTo>
                <a:lnTo>
                  <a:pt x="1576" y="3015"/>
                </a:lnTo>
                <a:lnTo>
                  <a:pt x="1589" y="3006"/>
                </a:lnTo>
                <a:lnTo>
                  <a:pt x="1589" y="2986"/>
                </a:lnTo>
                <a:lnTo>
                  <a:pt x="1592" y="2986"/>
                </a:lnTo>
                <a:lnTo>
                  <a:pt x="1592" y="2975"/>
                </a:lnTo>
                <a:lnTo>
                  <a:pt x="1596" y="2975"/>
                </a:lnTo>
                <a:lnTo>
                  <a:pt x="1596" y="2966"/>
                </a:lnTo>
                <a:lnTo>
                  <a:pt x="1600" y="2966"/>
                </a:lnTo>
                <a:lnTo>
                  <a:pt x="1600" y="2942"/>
                </a:lnTo>
                <a:lnTo>
                  <a:pt x="1603" y="2942"/>
                </a:lnTo>
                <a:lnTo>
                  <a:pt x="1603" y="2918"/>
                </a:lnTo>
                <a:lnTo>
                  <a:pt x="1609" y="2918"/>
                </a:lnTo>
                <a:lnTo>
                  <a:pt x="1609" y="2911"/>
                </a:lnTo>
                <a:lnTo>
                  <a:pt x="1612" y="2911"/>
                </a:lnTo>
                <a:lnTo>
                  <a:pt x="1612" y="2886"/>
                </a:lnTo>
                <a:lnTo>
                  <a:pt x="1618" y="2876"/>
                </a:lnTo>
                <a:lnTo>
                  <a:pt x="1623" y="2871"/>
                </a:lnTo>
                <a:lnTo>
                  <a:pt x="1631" y="2866"/>
                </a:lnTo>
                <a:lnTo>
                  <a:pt x="1636" y="2856"/>
                </a:lnTo>
                <a:lnTo>
                  <a:pt x="1640" y="2842"/>
                </a:lnTo>
                <a:lnTo>
                  <a:pt x="1652" y="2842"/>
                </a:lnTo>
                <a:lnTo>
                  <a:pt x="1660" y="2831"/>
                </a:lnTo>
                <a:lnTo>
                  <a:pt x="1667" y="2824"/>
                </a:lnTo>
                <a:lnTo>
                  <a:pt x="1672" y="2818"/>
                </a:lnTo>
                <a:lnTo>
                  <a:pt x="1676" y="2809"/>
                </a:lnTo>
                <a:lnTo>
                  <a:pt x="1680" y="2796"/>
                </a:lnTo>
                <a:lnTo>
                  <a:pt x="1680" y="2778"/>
                </a:lnTo>
                <a:lnTo>
                  <a:pt x="1681" y="2773"/>
                </a:lnTo>
                <a:lnTo>
                  <a:pt x="1683" y="2762"/>
                </a:lnTo>
                <a:lnTo>
                  <a:pt x="1681" y="2751"/>
                </a:lnTo>
                <a:lnTo>
                  <a:pt x="1680" y="2742"/>
                </a:lnTo>
                <a:lnTo>
                  <a:pt x="1669" y="2735"/>
                </a:lnTo>
                <a:lnTo>
                  <a:pt x="1669" y="2722"/>
                </a:lnTo>
                <a:lnTo>
                  <a:pt x="1663" y="2722"/>
                </a:lnTo>
                <a:lnTo>
                  <a:pt x="1660" y="2706"/>
                </a:lnTo>
                <a:lnTo>
                  <a:pt x="1656" y="2706"/>
                </a:lnTo>
                <a:lnTo>
                  <a:pt x="1656" y="2695"/>
                </a:lnTo>
                <a:lnTo>
                  <a:pt x="1652" y="2695"/>
                </a:lnTo>
                <a:lnTo>
                  <a:pt x="1652" y="2678"/>
                </a:lnTo>
                <a:lnTo>
                  <a:pt x="1643" y="2675"/>
                </a:lnTo>
                <a:lnTo>
                  <a:pt x="1640" y="2635"/>
                </a:lnTo>
                <a:lnTo>
                  <a:pt x="1651" y="2627"/>
                </a:lnTo>
                <a:lnTo>
                  <a:pt x="1654" y="2618"/>
                </a:lnTo>
                <a:lnTo>
                  <a:pt x="1656" y="2602"/>
                </a:lnTo>
                <a:lnTo>
                  <a:pt x="1649" y="2593"/>
                </a:lnTo>
                <a:lnTo>
                  <a:pt x="1645" y="2586"/>
                </a:lnTo>
                <a:lnTo>
                  <a:pt x="1643" y="2576"/>
                </a:lnTo>
                <a:lnTo>
                  <a:pt x="1640" y="2566"/>
                </a:lnTo>
                <a:lnTo>
                  <a:pt x="1636" y="2566"/>
                </a:lnTo>
                <a:lnTo>
                  <a:pt x="1632" y="2551"/>
                </a:lnTo>
                <a:lnTo>
                  <a:pt x="1629" y="2551"/>
                </a:lnTo>
                <a:lnTo>
                  <a:pt x="1629" y="2529"/>
                </a:lnTo>
                <a:lnTo>
                  <a:pt x="1616" y="2522"/>
                </a:lnTo>
                <a:lnTo>
                  <a:pt x="1612" y="2502"/>
                </a:lnTo>
                <a:lnTo>
                  <a:pt x="1603" y="2498"/>
                </a:lnTo>
                <a:lnTo>
                  <a:pt x="1603" y="2491"/>
                </a:lnTo>
                <a:lnTo>
                  <a:pt x="1600" y="2491"/>
                </a:lnTo>
                <a:lnTo>
                  <a:pt x="1600" y="2462"/>
                </a:lnTo>
                <a:lnTo>
                  <a:pt x="1589" y="2426"/>
                </a:lnTo>
                <a:lnTo>
                  <a:pt x="1580" y="2426"/>
                </a:lnTo>
                <a:lnTo>
                  <a:pt x="1576" y="2411"/>
                </a:lnTo>
                <a:lnTo>
                  <a:pt x="1572" y="2411"/>
                </a:lnTo>
                <a:lnTo>
                  <a:pt x="1572" y="2398"/>
                </a:lnTo>
                <a:lnTo>
                  <a:pt x="1563" y="2395"/>
                </a:lnTo>
                <a:lnTo>
                  <a:pt x="1556" y="2384"/>
                </a:lnTo>
                <a:lnTo>
                  <a:pt x="1549" y="2373"/>
                </a:lnTo>
                <a:lnTo>
                  <a:pt x="1543" y="2358"/>
                </a:lnTo>
                <a:lnTo>
                  <a:pt x="1532" y="2358"/>
                </a:lnTo>
                <a:lnTo>
                  <a:pt x="1532" y="2351"/>
                </a:lnTo>
                <a:lnTo>
                  <a:pt x="1518" y="2338"/>
                </a:lnTo>
                <a:lnTo>
                  <a:pt x="1507" y="2324"/>
                </a:lnTo>
                <a:lnTo>
                  <a:pt x="1496" y="2309"/>
                </a:lnTo>
                <a:lnTo>
                  <a:pt x="1476" y="2295"/>
                </a:lnTo>
                <a:lnTo>
                  <a:pt x="1476" y="2282"/>
                </a:lnTo>
                <a:lnTo>
                  <a:pt x="1465" y="2278"/>
                </a:lnTo>
                <a:lnTo>
                  <a:pt x="1458" y="2273"/>
                </a:lnTo>
                <a:lnTo>
                  <a:pt x="1452" y="2264"/>
                </a:lnTo>
                <a:lnTo>
                  <a:pt x="1452" y="2249"/>
                </a:lnTo>
                <a:lnTo>
                  <a:pt x="1440" y="2244"/>
                </a:lnTo>
                <a:lnTo>
                  <a:pt x="1436" y="2235"/>
                </a:lnTo>
                <a:lnTo>
                  <a:pt x="1436" y="2218"/>
                </a:lnTo>
                <a:lnTo>
                  <a:pt x="1429" y="2218"/>
                </a:lnTo>
                <a:lnTo>
                  <a:pt x="1423" y="2206"/>
                </a:lnTo>
                <a:lnTo>
                  <a:pt x="1420" y="2196"/>
                </a:lnTo>
                <a:lnTo>
                  <a:pt x="1414" y="2187"/>
                </a:lnTo>
                <a:lnTo>
                  <a:pt x="1411" y="2175"/>
                </a:lnTo>
                <a:lnTo>
                  <a:pt x="1409" y="2158"/>
                </a:lnTo>
                <a:lnTo>
                  <a:pt x="1432" y="2158"/>
                </a:lnTo>
                <a:lnTo>
                  <a:pt x="1432" y="2151"/>
                </a:lnTo>
                <a:lnTo>
                  <a:pt x="1440" y="2146"/>
                </a:lnTo>
                <a:lnTo>
                  <a:pt x="1440" y="2086"/>
                </a:lnTo>
                <a:lnTo>
                  <a:pt x="1449" y="2086"/>
                </a:lnTo>
                <a:lnTo>
                  <a:pt x="1443" y="2075"/>
                </a:lnTo>
                <a:lnTo>
                  <a:pt x="1440" y="2075"/>
                </a:lnTo>
                <a:lnTo>
                  <a:pt x="1438" y="2060"/>
                </a:lnTo>
                <a:lnTo>
                  <a:pt x="1441" y="2047"/>
                </a:lnTo>
                <a:lnTo>
                  <a:pt x="1447" y="2035"/>
                </a:lnTo>
                <a:lnTo>
                  <a:pt x="1452" y="2026"/>
                </a:lnTo>
                <a:lnTo>
                  <a:pt x="1460" y="2022"/>
                </a:lnTo>
                <a:lnTo>
                  <a:pt x="1460" y="1998"/>
                </a:lnTo>
                <a:lnTo>
                  <a:pt x="1469" y="1998"/>
                </a:lnTo>
                <a:lnTo>
                  <a:pt x="1467" y="1993"/>
                </a:lnTo>
                <a:lnTo>
                  <a:pt x="1463" y="1986"/>
                </a:lnTo>
                <a:lnTo>
                  <a:pt x="1463" y="1978"/>
                </a:lnTo>
                <a:lnTo>
                  <a:pt x="1463" y="1969"/>
                </a:lnTo>
                <a:lnTo>
                  <a:pt x="1469" y="1969"/>
                </a:lnTo>
                <a:lnTo>
                  <a:pt x="1469" y="1955"/>
                </a:lnTo>
                <a:lnTo>
                  <a:pt x="1460" y="1951"/>
                </a:lnTo>
                <a:lnTo>
                  <a:pt x="1460" y="1942"/>
                </a:lnTo>
                <a:lnTo>
                  <a:pt x="1456" y="1942"/>
                </a:lnTo>
                <a:lnTo>
                  <a:pt x="1452" y="1922"/>
                </a:lnTo>
                <a:lnTo>
                  <a:pt x="1432" y="1918"/>
                </a:lnTo>
                <a:lnTo>
                  <a:pt x="1429" y="1915"/>
                </a:lnTo>
                <a:lnTo>
                  <a:pt x="1427" y="1911"/>
                </a:lnTo>
                <a:lnTo>
                  <a:pt x="1423" y="1907"/>
                </a:lnTo>
                <a:lnTo>
                  <a:pt x="1421" y="1904"/>
                </a:lnTo>
                <a:lnTo>
                  <a:pt x="1420" y="1898"/>
                </a:lnTo>
                <a:lnTo>
                  <a:pt x="1416" y="1898"/>
                </a:lnTo>
                <a:lnTo>
                  <a:pt x="1416" y="1886"/>
                </a:lnTo>
                <a:lnTo>
                  <a:pt x="1396" y="1886"/>
                </a:lnTo>
                <a:lnTo>
                  <a:pt x="1396" y="1882"/>
                </a:lnTo>
                <a:lnTo>
                  <a:pt x="1372" y="1882"/>
                </a:lnTo>
                <a:lnTo>
                  <a:pt x="1372" y="1886"/>
                </a:lnTo>
                <a:lnTo>
                  <a:pt x="1343" y="1886"/>
                </a:lnTo>
                <a:lnTo>
                  <a:pt x="1343" y="1882"/>
                </a:lnTo>
                <a:lnTo>
                  <a:pt x="1340" y="1882"/>
                </a:lnTo>
                <a:lnTo>
                  <a:pt x="1332" y="1895"/>
                </a:lnTo>
                <a:lnTo>
                  <a:pt x="1256" y="1898"/>
                </a:lnTo>
                <a:lnTo>
                  <a:pt x="1252" y="1893"/>
                </a:lnTo>
                <a:lnTo>
                  <a:pt x="1249" y="1891"/>
                </a:lnTo>
                <a:lnTo>
                  <a:pt x="1245" y="1889"/>
                </a:lnTo>
                <a:lnTo>
                  <a:pt x="1243" y="1889"/>
                </a:lnTo>
                <a:lnTo>
                  <a:pt x="1240" y="1886"/>
                </a:lnTo>
                <a:lnTo>
                  <a:pt x="1240" y="1878"/>
                </a:lnTo>
                <a:lnTo>
                  <a:pt x="1232" y="1875"/>
                </a:lnTo>
                <a:lnTo>
                  <a:pt x="1223" y="1835"/>
                </a:lnTo>
                <a:lnTo>
                  <a:pt x="1216" y="1829"/>
                </a:lnTo>
                <a:lnTo>
                  <a:pt x="1216" y="1822"/>
                </a:lnTo>
                <a:lnTo>
                  <a:pt x="1209" y="1818"/>
                </a:lnTo>
                <a:lnTo>
                  <a:pt x="1209" y="1811"/>
                </a:lnTo>
                <a:lnTo>
                  <a:pt x="1203" y="1811"/>
                </a:lnTo>
                <a:lnTo>
                  <a:pt x="1203" y="1802"/>
                </a:lnTo>
                <a:lnTo>
                  <a:pt x="1176" y="1778"/>
                </a:lnTo>
                <a:lnTo>
                  <a:pt x="1100" y="1775"/>
                </a:lnTo>
                <a:lnTo>
                  <a:pt x="1100" y="1778"/>
                </a:lnTo>
                <a:lnTo>
                  <a:pt x="1016" y="1791"/>
                </a:lnTo>
                <a:lnTo>
                  <a:pt x="1016" y="1802"/>
                </a:lnTo>
                <a:lnTo>
                  <a:pt x="1012" y="1804"/>
                </a:lnTo>
                <a:lnTo>
                  <a:pt x="1009" y="1807"/>
                </a:lnTo>
                <a:lnTo>
                  <a:pt x="1007" y="1807"/>
                </a:lnTo>
                <a:lnTo>
                  <a:pt x="1003" y="1809"/>
                </a:lnTo>
                <a:lnTo>
                  <a:pt x="1000" y="1809"/>
                </a:lnTo>
                <a:lnTo>
                  <a:pt x="996" y="1809"/>
                </a:lnTo>
                <a:lnTo>
                  <a:pt x="989" y="1811"/>
                </a:lnTo>
                <a:lnTo>
                  <a:pt x="989" y="1815"/>
                </a:lnTo>
                <a:lnTo>
                  <a:pt x="943" y="1818"/>
                </a:lnTo>
                <a:lnTo>
                  <a:pt x="940" y="1826"/>
                </a:lnTo>
                <a:lnTo>
                  <a:pt x="923" y="1829"/>
                </a:lnTo>
                <a:lnTo>
                  <a:pt x="920" y="1838"/>
                </a:lnTo>
                <a:lnTo>
                  <a:pt x="903" y="1842"/>
                </a:lnTo>
                <a:lnTo>
                  <a:pt x="903" y="1846"/>
                </a:lnTo>
                <a:lnTo>
                  <a:pt x="869" y="1851"/>
                </a:lnTo>
                <a:lnTo>
                  <a:pt x="869" y="1855"/>
                </a:lnTo>
                <a:lnTo>
                  <a:pt x="860" y="1855"/>
                </a:lnTo>
                <a:lnTo>
                  <a:pt x="856" y="1862"/>
                </a:lnTo>
                <a:lnTo>
                  <a:pt x="841" y="1869"/>
                </a:lnTo>
                <a:lnTo>
                  <a:pt x="820" y="1871"/>
                </a:lnTo>
                <a:lnTo>
                  <a:pt x="809" y="1858"/>
                </a:lnTo>
                <a:lnTo>
                  <a:pt x="796" y="1856"/>
                </a:lnTo>
                <a:lnTo>
                  <a:pt x="781" y="1856"/>
                </a:lnTo>
                <a:lnTo>
                  <a:pt x="763" y="1855"/>
                </a:lnTo>
                <a:lnTo>
                  <a:pt x="763" y="1851"/>
                </a:lnTo>
                <a:lnTo>
                  <a:pt x="740" y="1851"/>
                </a:lnTo>
                <a:lnTo>
                  <a:pt x="736" y="1842"/>
                </a:lnTo>
                <a:lnTo>
                  <a:pt x="729" y="1840"/>
                </a:lnTo>
                <a:lnTo>
                  <a:pt x="714" y="1840"/>
                </a:lnTo>
                <a:lnTo>
                  <a:pt x="701" y="1840"/>
                </a:lnTo>
                <a:lnTo>
                  <a:pt x="692" y="1842"/>
                </a:lnTo>
                <a:lnTo>
                  <a:pt x="689" y="1851"/>
                </a:lnTo>
                <a:lnTo>
                  <a:pt x="663" y="1851"/>
                </a:lnTo>
                <a:lnTo>
                  <a:pt x="663" y="1846"/>
                </a:lnTo>
                <a:lnTo>
                  <a:pt x="652" y="1851"/>
                </a:lnTo>
                <a:lnTo>
                  <a:pt x="652" y="1855"/>
                </a:lnTo>
                <a:lnTo>
                  <a:pt x="629" y="1855"/>
                </a:lnTo>
                <a:lnTo>
                  <a:pt x="629" y="1858"/>
                </a:lnTo>
                <a:lnTo>
                  <a:pt x="620" y="1858"/>
                </a:lnTo>
                <a:lnTo>
                  <a:pt x="616" y="1866"/>
                </a:lnTo>
                <a:lnTo>
                  <a:pt x="609" y="1866"/>
                </a:lnTo>
                <a:lnTo>
                  <a:pt x="609" y="1871"/>
                </a:lnTo>
                <a:lnTo>
                  <a:pt x="576" y="1875"/>
                </a:lnTo>
                <a:lnTo>
                  <a:pt x="576" y="1878"/>
                </a:lnTo>
                <a:lnTo>
                  <a:pt x="563" y="1878"/>
                </a:lnTo>
                <a:lnTo>
                  <a:pt x="560" y="1886"/>
                </a:lnTo>
                <a:lnTo>
                  <a:pt x="549" y="1886"/>
                </a:lnTo>
                <a:lnTo>
                  <a:pt x="549" y="1889"/>
                </a:lnTo>
                <a:lnTo>
                  <a:pt x="509" y="1895"/>
                </a:lnTo>
                <a:lnTo>
                  <a:pt x="509" y="1889"/>
                </a:lnTo>
                <a:lnTo>
                  <a:pt x="500" y="1889"/>
                </a:lnTo>
                <a:lnTo>
                  <a:pt x="496" y="1882"/>
                </a:lnTo>
                <a:lnTo>
                  <a:pt x="483" y="1882"/>
                </a:lnTo>
                <a:lnTo>
                  <a:pt x="480" y="1875"/>
                </a:lnTo>
                <a:lnTo>
                  <a:pt x="472" y="1875"/>
                </a:lnTo>
                <a:lnTo>
                  <a:pt x="469" y="1866"/>
                </a:lnTo>
                <a:lnTo>
                  <a:pt x="460" y="1866"/>
                </a:lnTo>
                <a:lnTo>
                  <a:pt x="456" y="1858"/>
                </a:lnTo>
                <a:lnTo>
                  <a:pt x="449" y="1858"/>
                </a:lnTo>
                <a:lnTo>
                  <a:pt x="443" y="1851"/>
                </a:lnTo>
                <a:lnTo>
                  <a:pt x="429" y="1846"/>
                </a:lnTo>
                <a:lnTo>
                  <a:pt x="420" y="1835"/>
                </a:lnTo>
                <a:lnTo>
                  <a:pt x="412" y="1835"/>
                </a:lnTo>
                <a:lnTo>
                  <a:pt x="372" y="1791"/>
                </a:lnTo>
                <a:lnTo>
                  <a:pt x="363" y="1791"/>
                </a:lnTo>
                <a:lnTo>
                  <a:pt x="360" y="1782"/>
                </a:lnTo>
                <a:lnTo>
                  <a:pt x="349" y="1778"/>
                </a:lnTo>
                <a:lnTo>
                  <a:pt x="349" y="1775"/>
                </a:lnTo>
                <a:lnTo>
                  <a:pt x="332" y="1769"/>
                </a:lnTo>
                <a:lnTo>
                  <a:pt x="329" y="1762"/>
                </a:lnTo>
                <a:lnTo>
                  <a:pt x="316" y="1762"/>
                </a:lnTo>
                <a:lnTo>
                  <a:pt x="309" y="1742"/>
                </a:lnTo>
                <a:lnTo>
                  <a:pt x="300" y="1742"/>
                </a:lnTo>
                <a:lnTo>
                  <a:pt x="300" y="1738"/>
                </a:lnTo>
                <a:lnTo>
                  <a:pt x="292" y="1738"/>
                </a:lnTo>
                <a:lnTo>
                  <a:pt x="289" y="1731"/>
                </a:lnTo>
                <a:lnTo>
                  <a:pt x="276" y="1731"/>
                </a:lnTo>
                <a:lnTo>
                  <a:pt x="269" y="1718"/>
                </a:lnTo>
                <a:lnTo>
                  <a:pt x="265" y="1716"/>
                </a:lnTo>
                <a:lnTo>
                  <a:pt x="261" y="1716"/>
                </a:lnTo>
                <a:lnTo>
                  <a:pt x="260" y="1716"/>
                </a:lnTo>
                <a:lnTo>
                  <a:pt x="258" y="1716"/>
                </a:lnTo>
                <a:lnTo>
                  <a:pt x="258" y="1716"/>
                </a:lnTo>
                <a:lnTo>
                  <a:pt x="256" y="1716"/>
                </a:lnTo>
                <a:lnTo>
                  <a:pt x="254" y="1715"/>
                </a:lnTo>
                <a:lnTo>
                  <a:pt x="254" y="1711"/>
                </a:lnTo>
                <a:lnTo>
                  <a:pt x="252" y="1706"/>
                </a:lnTo>
                <a:lnTo>
                  <a:pt x="240" y="1706"/>
                </a:lnTo>
                <a:lnTo>
                  <a:pt x="236" y="1689"/>
                </a:lnTo>
                <a:lnTo>
                  <a:pt x="232" y="1689"/>
                </a:lnTo>
                <a:lnTo>
                  <a:pt x="232" y="1678"/>
                </a:lnTo>
                <a:lnTo>
                  <a:pt x="216" y="1671"/>
                </a:lnTo>
                <a:lnTo>
                  <a:pt x="212" y="1622"/>
                </a:lnTo>
                <a:lnTo>
                  <a:pt x="216" y="1622"/>
                </a:lnTo>
                <a:lnTo>
                  <a:pt x="216" y="1618"/>
                </a:lnTo>
                <a:lnTo>
                  <a:pt x="209" y="1615"/>
                </a:lnTo>
                <a:lnTo>
                  <a:pt x="203" y="1602"/>
                </a:lnTo>
                <a:lnTo>
                  <a:pt x="192" y="1595"/>
                </a:lnTo>
                <a:lnTo>
                  <a:pt x="192" y="1582"/>
                </a:lnTo>
                <a:lnTo>
                  <a:pt x="189" y="1582"/>
                </a:lnTo>
                <a:lnTo>
                  <a:pt x="189" y="1578"/>
                </a:lnTo>
                <a:lnTo>
                  <a:pt x="185" y="1576"/>
                </a:lnTo>
                <a:lnTo>
                  <a:pt x="180" y="1575"/>
                </a:lnTo>
                <a:lnTo>
                  <a:pt x="176" y="1575"/>
                </a:lnTo>
                <a:lnTo>
                  <a:pt x="171" y="1573"/>
                </a:lnTo>
                <a:lnTo>
                  <a:pt x="169" y="1569"/>
                </a:lnTo>
                <a:lnTo>
                  <a:pt x="169" y="1562"/>
                </a:lnTo>
                <a:lnTo>
                  <a:pt x="149" y="1558"/>
                </a:lnTo>
                <a:lnTo>
                  <a:pt x="143" y="1547"/>
                </a:lnTo>
                <a:lnTo>
                  <a:pt x="140" y="1540"/>
                </a:lnTo>
                <a:lnTo>
                  <a:pt x="134" y="1531"/>
                </a:lnTo>
                <a:lnTo>
                  <a:pt x="132" y="1518"/>
                </a:lnTo>
                <a:lnTo>
                  <a:pt x="118" y="1511"/>
                </a:lnTo>
                <a:lnTo>
                  <a:pt x="111" y="1498"/>
                </a:lnTo>
                <a:lnTo>
                  <a:pt x="109" y="1478"/>
                </a:lnTo>
                <a:lnTo>
                  <a:pt x="107" y="1476"/>
                </a:lnTo>
                <a:lnTo>
                  <a:pt x="105" y="1476"/>
                </a:lnTo>
                <a:lnTo>
                  <a:pt x="105" y="1475"/>
                </a:lnTo>
                <a:lnTo>
                  <a:pt x="105" y="1475"/>
                </a:lnTo>
                <a:lnTo>
                  <a:pt x="105" y="1473"/>
                </a:lnTo>
                <a:lnTo>
                  <a:pt x="103" y="1469"/>
                </a:lnTo>
                <a:lnTo>
                  <a:pt x="92" y="1469"/>
                </a:lnTo>
                <a:lnTo>
                  <a:pt x="92" y="1478"/>
                </a:lnTo>
                <a:lnTo>
                  <a:pt x="72" y="1478"/>
                </a:lnTo>
                <a:lnTo>
                  <a:pt x="69" y="1462"/>
                </a:lnTo>
                <a:lnTo>
                  <a:pt x="56" y="1458"/>
                </a:lnTo>
                <a:lnTo>
                  <a:pt x="54" y="1453"/>
                </a:lnTo>
                <a:lnTo>
                  <a:pt x="52" y="1449"/>
                </a:lnTo>
                <a:lnTo>
                  <a:pt x="51" y="1446"/>
                </a:lnTo>
                <a:lnTo>
                  <a:pt x="49" y="1444"/>
                </a:lnTo>
                <a:lnTo>
                  <a:pt x="45" y="1440"/>
                </a:lnTo>
                <a:lnTo>
                  <a:pt x="43" y="1435"/>
                </a:lnTo>
                <a:lnTo>
                  <a:pt x="29" y="1435"/>
                </a:lnTo>
                <a:lnTo>
                  <a:pt x="25" y="1416"/>
                </a:lnTo>
                <a:lnTo>
                  <a:pt x="23" y="1395"/>
                </a:lnTo>
                <a:lnTo>
                  <a:pt x="27" y="1386"/>
                </a:lnTo>
                <a:lnTo>
                  <a:pt x="27" y="1376"/>
                </a:lnTo>
                <a:lnTo>
                  <a:pt x="27" y="1366"/>
                </a:lnTo>
                <a:lnTo>
                  <a:pt x="29" y="1355"/>
                </a:lnTo>
                <a:lnTo>
                  <a:pt x="32" y="1355"/>
                </a:lnTo>
                <a:lnTo>
                  <a:pt x="34" y="1351"/>
                </a:lnTo>
                <a:lnTo>
                  <a:pt x="34" y="1347"/>
                </a:lnTo>
                <a:lnTo>
                  <a:pt x="36" y="1344"/>
                </a:lnTo>
                <a:lnTo>
                  <a:pt x="36" y="1338"/>
                </a:lnTo>
                <a:lnTo>
                  <a:pt x="23" y="1335"/>
                </a:lnTo>
                <a:lnTo>
                  <a:pt x="20" y="1322"/>
                </a:lnTo>
                <a:lnTo>
                  <a:pt x="14" y="1311"/>
                </a:lnTo>
                <a:lnTo>
                  <a:pt x="7" y="1302"/>
                </a:lnTo>
                <a:lnTo>
                  <a:pt x="3" y="1291"/>
                </a:lnTo>
                <a:lnTo>
                  <a:pt x="0" y="1275"/>
                </a:lnTo>
                <a:lnTo>
                  <a:pt x="14" y="1264"/>
                </a:lnTo>
                <a:lnTo>
                  <a:pt x="27" y="1251"/>
                </a:lnTo>
                <a:lnTo>
                  <a:pt x="36" y="1235"/>
                </a:lnTo>
                <a:lnTo>
                  <a:pt x="40" y="1235"/>
                </a:lnTo>
                <a:lnTo>
                  <a:pt x="43" y="1209"/>
                </a:lnTo>
                <a:lnTo>
                  <a:pt x="49" y="1209"/>
                </a:lnTo>
                <a:lnTo>
                  <a:pt x="52" y="1166"/>
                </a:lnTo>
                <a:lnTo>
                  <a:pt x="60" y="1162"/>
                </a:lnTo>
                <a:lnTo>
                  <a:pt x="63" y="1142"/>
                </a:lnTo>
                <a:lnTo>
                  <a:pt x="69" y="1142"/>
                </a:lnTo>
                <a:lnTo>
                  <a:pt x="69" y="1135"/>
                </a:lnTo>
                <a:lnTo>
                  <a:pt x="72" y="1135"/>
                </a:lnTo>
                <a:lnTo>
                  <a:pt x="78" y="1113"/>
                </a:lnTo>
                <a:lnTo>
                  <a:pt x="76" y="1089"/>
                </a:lnTo>
                <a:lnTo>
                  <a:pt x="72" y="1066"/>
                </a:lnTo>
                <a:lnTo>
                  <a:pt x="72" y="1049"/>
                </a:lnTo>
                <a:lnTo>
                  <a:pt x="56" y="1038"/>
                </a:lnTo>
                <a:lnTo>
                  <a:pt x="60" y="1002"/>
                </a:lnTo>
                <a:lnTo>
                  <a:pt x="63" y="1002"/>
                </a:lnTo>
                <a:lnTo>
                  <a:pt x="63" y="995"/>
                </a:lnTo>
                <a:lnTo>
                  <a:pt x="69" y="995"/>
                </a:lnTo>
                <a:lnTo>
                  <a:pt x="69" y="982"/>
                </a:lnTo>
                <a:lnTo>
                  <a:pt x="67" y="971"/>
                </a:lnTo>
                <a:lnTo>
                  <a:pt x="63" y="962"/>
                </a:lnTo>
                <a:lnTo>
                  <a:pt x="52" y="962"/>
                </a:lnTo>
                <a:lnTo>
                  <a:pt x="52" y="955"/>
                </a:lnTo>
                <a:lnTo>
                  <a:pt x="51" y="956"/>
                </a:lnTo>
                <a:lnTo>
                  <a:pt x="49" y="956"/>
                </a:lnTo>
                <a:lnTo>
                  <a:pt x="49" y="956"/>
                </a:lnTo>
                <a:lnTo>
                  <a:pt x="49" y="958"/>
                </a:lnTo>
                <a:lnTo>
                  <a:pt x="49" y="958"/>
                </a:lnTo>
                <a:lnTo>
                  <a:pt x="49" y="962"/>
                </a:lnTo>
                <a:lnTo>
                  <a:pt x="23" y="962"/>
                </a:lnTo>
                <a:lnTo>
                  <a:pt x="29" y="902"/>
                </a:lnTo>
                <a:lnTo>
                  <a:pt x="36" y="902"/>
                </a:lnTo>
                <a:lnTo>
                  <a:pt x="36" y="871"/>
                </a:lnTo>
                <a:lnTo>
                  <a:pt x="63" y="849"/>
                </a:lnTo>
                <a:lnTo>
                  <a:pt x="69" y="831"/>
                </a:lnTo>
                <a:lnTo>
                  <a:pt x="72" y="831"/>
                </a:lnTo>
                <a:lnTo>
                  <a:pt x="76" y="815"/>
                </a:lnTo>
                <a:lnTo>
                  <a:pt x="80" y="815"/>
                </a:lnTo>
                <a:lnTo>
                  <a:pt x="80" y="802"/>
                </a:lnTo>
                <a:lnTo>
                  <a:pt x="89" y="798"/>
                </a:lnTo>
                <a:lnTo>
                  <a:pt x="92" y="769"/>
                </a:lnTo>
                <a:lnTo>
                  <a:pt x="92" y="769"/>
                </a:lnTo>
                <a:lnTo>
                  <a:pt x="94" y="767"/>
                </a:lnTo>
                <a:lnTo>
                  <a:pt x="96" y="767"/>
                </a:lnTo>
                <a:lnTo>
                  <a:pt x="98" y="766"/>
                </a:lnTo>
                <a:lnTo>
                  <a:pt x="98" y="764"/>
                </a:lnTo>
                <a:lnTo>
                  <a:pt x="100" y="758"/>
                </a:lnTo>
                <a:lnTo>
                  <a:pt x="109" y="758"/>
                </a:lnTo>
                <a:lnTo>
                  <a:pt x="149" y="715"/>
                </a:lnTo>
                <a:lnTo>
                  <a:pt x="156" y="709"/>
                </a:lnTo>
                <a:lnTo>
                  <a:pt x="156" y="675"/>
                </a:lnTo>
                <a:lnTo>
                  <a:pt x="160" y="675"/>
                </a:lnTo>
                <a:lnTo>
                  <a:pt x="163" y="658"/>
                </a:lnTo>
                <a:lnTo>
                  <a:pt x="172" y="655"/>
                </a:lnTo>
                <a:lnTo>
                  <a:pt x="172" y="646"/>
                </a:lnTo>
                <a:lnTo>
                  <a:pt x="176" y="646"/>
                </a:lnTo>
                <a:lnTo>
                  <a:pt x="176" y="629"/>
                </a:lnTo>
                <a:lnTo>
                  <a:pt x="180" y="629"/>
                </a:lnTo>
                <a:lnTo>
                  <a:pt x="183" y="626"/>
                </a:lnTo>
                <a:lnTo>
                  <a:pt x="187" y="624"/>
                </a:lnTo>
                <a:lnTo>
                  <a:pt x="191" y="624"/>
                </a:lnTo>
                <a:lnTo>
                  <a:pt x="194" y="624"/>
                </a:lnTo>
                <a:lnTo>
                  <a:pt x="196" y="624"/>
                </a:lnTo>
                <a:lnTo>
                  <a:pt x="200" y="624"/>
                </a:lnTo>
                <a:lnTo>
                  <a:pt x="203" y="622"/>
                </a:lnTo>
                <a:lnTo>
                  <a:pt x="212" y="611"/>
                </a:lnTo>
                <a:lnTo>
                  <a:pt x="220" y="611"/>
                </a:lnTo>
                <a:lnTo>
                  <a:pt x="223" y="602"/>
                </a:lnTo>
                <a:lnTo>
                  <a:pt x="229" y="602"/>
                </a:lnTo>
                <a:lnTo>
                  <a:pt x="229" y="595"/>
                </a:lnTo>
                <a:lnTo>
                  <a:pt x="236" y="589"/>
                </a:lnTo>
                <a:lnTo>
                  <a:pt x="236" y="582"/>
                </a:lnTo>
                <a:lnTo>
                  <a:pt x="243" y="578"/>
                </a:lnTo>
                <a:lnTo>
                  <a:pt x="243" y="558"/>
                </a:lnTo>
                <a:lnTo>
                  <a:pt x="249" y="558"/>
                </a:lnTo>
                <a:lnTo>
                  <a:pt x="251" y="555"/>
                </a:lnTo>
                <a:lnTo>
                  <a:pt x="252" y="551"/>
                </a:lnTo>
                <a:lnTo>
                  <a:pt x="254" y="549"/>
                </a:lnTo>
                <a:lnTo>
                  <a:pt x="254" y="544"/>
                </a:lnTo>
                <a:lnTo>
                  <a:pt x="256" y="538"/>
                </a:lnTo>
                <a:lnTo>
                  <a:pt x="280" y="531"/>
                </a:lnTo>
                <a:lnTo>
                  <a:pt x="280" y="526"/>
                </a:lnTo>
                <a:lnTo>
                  <a:pt x="320" y="522"/>
                </a:lnTo>
                <a:lnTo>
                  <a:pt x="320" y="518"/>
                </a:lnTo>
                <a:lnTo>
                  <a:pt x="329" y="518"/>
                </a:lnTo>
                <a:lnTo>
                  <a:pt x="329" y="515"/>
                </a:lnTo>
                <a:lnTo>
                  <a:pt x="349" y="509"/>
                </a:lnTo>
                <a:lnTo>
                  <a:pt x="372" y="482"/>
                </a:lnTo>
                <a:lnTo>
                  <a:pt x="389" y="478"/>
                </a:lnTo>
                <a:lnTo>
                  <a:pt x="443" y="415"/>
                </a:lnTo>
                <a:lnTo>
                  <a:pt x="441" y="398"/>
                </a:lnTo>
                <a:lnTo>
                  <a:pt x="436" y="380"/>
                </a:lnTo>
                <a:lnTo>
                  <a:pt x="434" y="362"/>
                </a:lnTo>
                <a:lnTo>
                  <a:pt x="436" y="342"/>
                </a:lnTo>
                <a:lnTo>
                  <a:pt x="445" y="320"/>
                </a:lnTo>
                <a:lnTo>
                  <a:pt x="460" y="302"/>
                </a:lnTo>
                <a:lnTo>
                  <a:pt x="472" y="295"/>
                </a:lnTo>
                <a:lnTo>
                  <a:pt x="472" y="271"/>
                </a:lnTo>
                <a:lnTo>
                  <a:pt x="476" y="271"/>
                </a:lnTo>
                <a:lnTo>
                  <a:pt x="496" y="246"/>
                </a:lnTo>
                <a:lnTo>
                  <a:pt x="503" y="246"/>
                </a:lnTo>
                <a:lnTo>
                  <a:pt x="520" y="226"/>
                </a:lnTo>
                <a:lnTo>
                  <a:pt x="529" y="226"/>
                </a:lnTo>
                <a:lnTo>
                  <a:pt x="529" y="222"/>
                </a:lnTo>
                <a:lnTo>
                  <a:pt x="536" y="222"/>
                </a:lnTo>
                <a:lnTo>
                  <a:pt x="536" y="218"/>
                </a:lnTo>
                <a:lnTo>
                  <a:pt x="549" y="218"/>
                </a:lnTo>
                <a:lnTo>
                  <a:pt x="549" y="215"/>
                </a:lnTo>
                <a:lnTo>
                  <a:pt x="563" y="209"/>
                </a:lnTo>
                <a:lnTo>
                  <a:pt x="563" y="206"/>
                </a:lnTo>
                <a:lnTo>
                  <a:pt x="583" y="202"/>
                </a:lnTo>
                <a:lnTo>
                  <a:pt x="589" y="195"/>
                </a:lnTo>
                <a:lnTo>
                  <a:pt x="596" y="195"/>
                </a:lnTo>
                <a:lnTo>
                  <a:pt x="603" y="182"/>
                </a:lnTo>
                <a:lnTo>
                  <a:pt x="609" y="182"/>
                </a:lnTo>
                <a:lnTo>
                  <a:pt x="609" y="175"/>
                </a:lnTo>
                <a:lnTo>
                  <a:pt x="620" y="166"/>
                </a:lnTo>
                <a:lnTo>
                  <a:pt x="620" y="158"/>
                </a:lnTo>
                <a:lnTo>
                  <a:pt x="623" y="158"/>
                </a:lnTo>
                <a:lnTo>
                  <a:pt x="623" y="149"/>
                </a:lnTo>
                <a:lnTo>
                  <a:pt x="629" y="149"/>
                </a:lnTo>
                <a:lnTo>
                  <a:pt x="629" y="142"/>
                </a:lnTo>
                <a:lnTo>
                  <a:pt x="632" y="142"/>
                </a:lnTo>
                <a:lnTo>
                  <a:pt x="632" y="135"/>
                </a:lnTo>
                <a:lnTo>
                  <a:pt x="640" y="131"/>
                </a:lnTo>
                <a:lnTo>
                  <a:pt x="640" y="122"/>
                </a:lnTo>
                <a:lnTo>
                  <a:pt x="643" y="122"/>
                </a:lnTo>
                <a:lnTo>
                  <a:pt x="643" y="115"/>
                </a:lnTo>
                <a:lnTo>
                  <a:pt x="649" y="115"/>
                </a:lnTo>
                <a:lnTo>
                  <a:pt x="649" y="106"/>
                </a:lnTo>
                <a:lnTo>
                  <a:pt x="652" y="106"/>
                </a:lnTo>
                <a:lnTo>
                  <a:pt x="652" y="98"/>
                </a:lnTo>
                <a:lnTo>
                  <a:pt x="656" y="98"/>
                </a:lnTo>
                <a:lnTo>
                  <a:pt x="660" y="86"/>
                </a:lnTo>
                <a:lnTo>
                  <a:pt x="700" y="82"/>
                </a:lnTo>
                <a:lnTo>
                  <a:pt x="705" y="93"/>
                </a:lnTo>
                <a:lnTo>
                  <a:pt x="712" y="106"/>
                </a:lnTo>
                <a:lnTo>
                  <a:pt x="720" y="115"/>
                </a:lnTo>
                <a:lnTo>
                  <a:pt x="723" y="116"/>
                </a:lnTo>
                <a:lnTo>
                  <a:pt x="725" y="116"/>
                </a:lnTo>
                <a:lnTo>
                  <a:pt x="729" y="116"/>
                </a:lnTo>
                <a:lnTo>
                  <a:pt x="731" y="118"/>
                </a:lnTo>
                <a:lnTo>
                  <a:pt x="732" y="118"/>
                </a:lnTo>
                <a:lnTo>
                  <a:pt x="736" y="122"/>
                </a:lnTo>
                <a:lnTo>
                  <a:pt x="776" y="118"/>
                </a:lnTo>
                <a:lnTo>
                  <a:pt x="776" y="122"/>
                </a:lnTo>
                <a:lnTo>
                  <a:pt x="792" y="122"/>
                </a:lnTo>
                <a:lnTo>
                  <a:pt x="796" y="115"/>
                </a:lnTo>
                <a:lnTo>
                  <a:pt x="811" y="111"/>
                </a:lnTo>
                <a:lnTo>
                  <a:pt x="829" y="111"/>
                </a:lnTo>
                <a:lnTo>
                  <a:pt x="831" y="113"/>
                </a:lnTo>
                <a:lnTo>
                  <a:pt x="832" y="116"/>
                </a:lnTo>
                <a:lnTo>
                  <a:pt x="832" y="118"/>
                </a:lnTo>
                <a:lnTo>
                  <a:pt x="834" y="122"/>
                </a:lnTo>
                <a:lnTo>
                  <a:pt x="836" y="126"/>
                </a:lnTo>
                <a:lnTo>
                  <a:pt x="856" y="124"/>
                </a:lnTo>
                <a:lnTo>
                  <a:pt x="872" y="120"/>
                </a:lnTo>
                <a:lnTo>
                  <a:pt x="889" y="115"/>
                </a:lnTo>
                <a:lnTo>
                  <a:pt x="891" y="109"/>
                </a:lnTo>
                <a:lnTo>
                  <a:pt x="894" y="107"/>
                </a:lnTo>
                <a:lnTo>
                  <a:pt x="896" y="104"/>
                </a:lnTo>
                <a:lnTo>
                  <a:pt x="898" y="100"/>
                </a:lnTo>
                <a:lnTo>
                  <a:pt x="900" y="95"/>
                </a:lnTo>
                <a:lnTo>
                  <a:pt x="916" y="91"/>
                </a:lnTo>
                <a:lnTo>
                  <a:pt x="932" y="86"/>
                </a:lnTo>
                <a:lnTo>
                  <a:pt x="932" y="82"/>
                </a:lnTo>
                <a:lnTo>
                  <a:pt x="960" y="82"/>
                </a:lnTo>
                <a:lnTo>
                  <a:pt x="972" y="66"/>
                </a:lnTo>
                <a:lnTo>
                  <a:pt x="983" y="66"/>
                </a:lnTo>
                <a:lnTo>
                  <a:pt x="992" y="55"/>
                </a:lnTo>
                <a:lnTo>
                  <a:pt x="1012" y="55"/>
                </a:lnTo>
                <a:lnTo>
                  <a:pt x="1012" y="51"/>
                </a:lnTo>
                <a:lnTo>
                  <a:pt x="1023" y="51"/>
                </a:lnTo>
                <a:lnTo>
                  <a:pt x="1023" y="46"/>
                </a:lnTo>
                <a:lnTo>
                  <a:pt x="1032" y="46"/>
                </a:lnTo>
                <a:lnTo>
                  <a:pt x="1032" y="42"/>
                </a:lnTo>
                <a:lnTo>
                  <a:pt x="1096" y="42"/>
                </a:lnTo>
                <a:lnTo>
                  <a:pt x="1103" y="29"/>
                </a:lnTo>
                <a:lnTo>
                  <a:pt x="1209" y="26"/>
                </a:lnTo>
                <a:lnTo>
                  <a:pt x="1249" y="35"/>
                </a:lnTo>
                <a:lnTo>
                  <a:pt x="1249" y="29"/>
                </a:lnTo>
                <a:lnTo>
                  <a:pt x="1269" y="29"/>
                </a:lnTo>
                <a:lnTo>
                  <a:pt x="1272" y="22"/>
                </a:lnTo>
                <a:lnTo>
                  <a:pt x="1289" y="16"/>
                </a:lnTo>
                <a:lnTo>
                  <a:pt x="1312" y="15"/>
                </a:lnTo>
                <a:lnTo>
                  <a:pt x="1316" y="26"/>
                </a:lnTo>
                <a:lnTo>
                  <a:pt x="1320" y="26"/>
                </a:lnTo>
                <a:lnTo>
                  <a:pt x="1323" y="24"/>
                </a:lnTo>
                <a:lnTo>
                  <a:pt x="1325" y="24"/>
                </a:lnTo>
                <a:lnTo>
                  <a:pt x="1325" y="22"/>
                </a:lnTo>
                <a:lnTo>
                  <a:pt x="1327" y="18"/>
                </a:lnTo>
                <a:lnTo>
                  <a:pt x="1329" y="15"/>
                </a:lnTo>
                <a:lnTo>
                  <a:pt x="1356" y="15"/>
                </a:lnTo>
                <a:lnTo>
                  <a:pt x="1356" y="18"/>
                </a:lnTo>
                <a:lnTo>
                  <a:pt x="1365" y="22"/>
                </a:lnTo>
                <a:lnTo>
                  <a:pt x="1380" y="26"/>
                </a:lnTo>
                <a:lnTo>
                  <a:pt x="1394" y="27"/>
                </a:lnTo>
                <a:lnTo>
                  <a:pt x="1409" y="26"/>
                </a:lnTo>
                <a:lnTo>
                  <a:pt x="1412" y="18"/>
                </a:lnTo>
                <a:lnTo>
                  <a:pt x="1436" y="15"/>
                </a:lnTo>
                <a:lnTo>
                  <a:pt x="1436" y="9"/>
                </a:lnTo>
                <a:lnTo>
                  <a:pt x="1443" y="7"/>
                </a:lnTo>
                <a:lnTo>
                  <a:pt x="1456" y="4"/>
                </a:lnTo>
                <a:lnTo>
                  <a:pt x="1469" y="0"/>
                </a:lnTo>
                <a:close/>
              </a:path>
            </a:pathLst>
          </a:custGeom>
          <a:solidFill>
            <a:schemeClr val="accent2"/>
          </a:solidFill>
          <a:ln w="3175"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" name="Freeform 4"/>
          <p:cNvSpPr>
            <a:spLocks noEditPoints="1"/>
          </p:cNvSpPr>
          <p:nvPr/>
        </p:nvSpPr>
        <p:spPr bwMode="auto">
          <a:xfrm>
            <a:off x="6657593" y="1190952"/>
            <a:ext cx="1408859" cy="1973812"/>
          </a:xfrm>
          <a:custGeom>
            <a:avLst/>
            <a:gdLst>
              <a:gd name="T0" fmla="*/ 394 w 2798"/>
              <a:gd name="T1" fmla="*/ 3543 h 3920"/>
              <a:gd name="T2" fmla="*/ 361 w 2798"/>
              <a:gd name="T3" fmla="*/ 3652 h 3920"/>
              <a:gd name="T4" fmla="*/ 274 w 2798"/>
              <a:gd name="T5" fmla="*/ 3625 h 3920"/>
              <a:gd name="T6" fmla="*/ 278 w 2798"/>
              <a:gd name="T7" fmla="*/ 3545 h 3920"/>
              <a:gd name="T8" fmla="*/ 1709 w 2798"/>
              <a:gd name="T9" fmla="*/ 1905 h 3920"/>
              <a:gd name="T10" fmla="*/ 1661 w 2798"/>
              <a:gd name="T11" fmla="*/ 1829 h 3920"/>
              <a:gd name="T12" fmla="*/ 1649 w 2798"/>
              <a:gd name="T13" fmla="*/ 1783 h 3920"/>
              <a:gd name="T14" fmla="*/ 1450 w 2798"/>
              <a:gd name="T15" fmla="*/ 1818 h 3920"/>
              <a:gd name="T16" fmla="*/ 1549 w 2798"/>
              <a:gd name="T17" fmla="*/ 1896 h 3920"/>
              <a:gd name="T18" fmla="*/ 1729 w 2798"/>
              <a:gd name="T19" fmla="*/ 1912 h 3920"/>
              <a:gd name="T20" fmla="*/ 1712 w 2798"/>
              <a:gd name="T21" fmla="*/ 2080 h 3920"/>
              <a:gd name="T22" fmla="*/ 1660 w 2798"/>
              <a:gd name="T23" fmla="*/ 2174 h 3920"/>
              <a:gd name="T24" fmla="*/ 1567 w 2798"/>
              <a:gd name="T25" fmla="*/ 2285 h 3920"/>
              <a:gd name="T26" fmla="*/ 1450 w 2798"/>
              <a:gd name="T27" fmla="*/ 2460 h 3920"/>
              <a:gd name="T28" fmla="*/ 1338 w 2798"/>
              <a:gd name="T29" fmla="*/ 2609 h 3920"/>
              <a:gd name="T30" fmla="*/ 1421 w 2798"/>
              <a:gd name="T31" fmla="*/ 2652 h 3920"/>
              <a:gd name="T32" fmla="*/ 1134 w 2798"/>
              <a:gd name="T33" fmla="*/ 2747 h 3920"/>
              <a:gd name="T34" fmla="*/ 960 w 2798"/>
              <a:gd name="T35" fmla="*/ 3150 h 3920"/>
              <a:gd name="T36" fmla="*/ 749 w 2798"/>
              <a:gd name="T37" fmla="*/ 3416 h 3920"/>
              <a:gd name="T38" fmla="*/ 520 w 2798"/>
              <a:gd name="T39" fmla="*/ 3487 h 3920"/>
              <a:gd name="T40" fmla="*/ 227 w 2798"/>
              <a:gd name="T41" fmla="*/ 3383 h 3920"/>
              <a:gd name="T42" fmla="*/ 27 w 2798"/>
              <a:gd name="T43" fmla="*/ 3203 h 3920"/>
              <a:gd name="T44" fmla="*/ 140 w 2798"/>
              <a:gd name="T45" fmla="*/ 3020 h 3920"/>
              <a:gd name="T46" fmla="*/ 334 w 2798"/>
              <a:gd name="T47" fmla="*/ 2810 h 3920"/>
              <a:gd name="T48" fmla="*/ 692 w 2798"/>
              <a:gd name="T49" fmla="*/ 2569 h 3920"/>
              <a:gd name="T50" fmla="*/ 805 w 2798"/>
              <a:gd name="T51" fmla="*/ 2472 h 3920"/>
              <a:gd name="T52" fmla="*/ 1029 w 2798"/>
              <a:gd name="T53" fmla="*/ 2245 h 3920"/>
              <a:gd name="T54" fmla="*/ 1209 w 2798"/>
              <a:gd name="T55" fmla="*/ 1969 h 3920"/>
              <a:gd name="T56" fmla="*/ 1309 w 2798"/>
              <a:gd name="T57" fmla="*/ 1787 h 3920"/>
              <a:gd name="T58" fmla="*/ 1338 w 2798"/>
              <a:gd name="T59" fmla="*/ 1760 h 3920"/>
              <a:gd name="T60" fmla="*/ 1969 w 2798"/>
              <a:gd name="T61" fmla="*/ 516 h 3920"/>
              <a:gd name="T62" fmla="*/ 2060 w 2798"/>
              <a:gd name="T63" fmla="*/ 590 h 3920"/>
              <a:gd name="T64" fmla="*/ 1485 w 2798"/>
              <a:gd name="T65" fmla="*/ 132 h 3920"/>
              <a:gd name="T66" fmla="*/ 1609 w 2798"/>
              <a:gd name="T67" fmla="*/ 163 h 3920"/>
              <a:gd name="T68" fmla="*/ 1778 w 2798"/>
              <a:gd name="T69" fmla="*/ 245 h 3920"/>
              <a:gd name="T70" fmla="*/ 1829 w 2798"/>
              <a:gd name="T71" fmla="*/ 483 h 3920"/>
              <a:gd name="T72" fmla="*/ 1869 w 2798"/>
              <a:gd name="T73" fmla="*/ 632 h 3920"/>
              <a:gd name="T74" fmla="*/ 1861 w 2798"/>
              <a:gd name="T75" fmla="*/ 707 h 3920"/>
              <a:gd name="T76" fmla="*/ 2020 w 2798"/>
              <a:gd name="T77" fmla="*/ 801 h 3920"/>
              <a:gd name="T78" fmla="*/ 2018 w 2798"/>
              <a:gd name="T79" fmla="*/ 612 h 3920"/>
              <a:gd name="T80" fmla="*/ 2147 w 2798"/>
              <a:gd name="T81" fmla="*/ 740 h 3920"/>
              <a:gd name="T82" fmla="*/ 2392 w 2798"/>
              <a:gd name="T83" fmla="*/ 1020 h 3920"/>
              <a:gd name="T84" fmla="*/ 2641 w 2798"/>
              <a:gd name="T85" fmla="*/ 941 h 3920"/>
              <a:gd name="T86" fmla="*/ 2796 w 2798"/>
              <a:gd name="T87" fmla="*/ 983 h 3920"/>
              <a:gd name="T88" fmla="*/ 2652 w 2798"/>
              <a:gd name="T89" fmla="*/ 1274 h 3920"/>
              <a:gd name="T90" fmla="*/ 2554 w 2798"/>
              <a:gd name="T91" fmla="*/ 1367 h 3920"/>
              <a:gd name="T92" fmla="*/ 2412 w 2798"/>
              <a:gd name="T93" fmla="*/ 1552 h 3920"/>
              <a:gd name="T94" fmla="*/ 2192 w 2798"/>
              <a:gd name="T95" fmla="*/ 1878 h 3920"/>
              <a:gd name="T96" fmla="*/ 1925 w 2798"/>
              <a:gd name="T97" fmla="*/ 2000 h 3920"/>
              <a:gd name="T98" fmla="*/ 1798 w 2798"/>
              <a:gd name="T99" fmla="*/ 1965 h 3920"/>
              <a:gd name="T100" fmla="*/ 1918 w 2798"/>
              <a:gd name="T101" fmla="*/ 1829 h 3920"/>
              <a:gd name="T102" fmla="*/ 1650 w 2798"/>
              <a:gd name="T103" fmla="*/ 1474 h 3920"/>
              <a:gd name="T104" fmla="*/ 1814 w 2798"/>
              <a:gd name="T105" fmla="*/ 1241 h 3920"/>
              <a:gd name="T106" fmla="*/ 1870 w 2798"/>
              <a:gd name="T107" fmla="*/ 1045 h 3920"/>
              <a:gd name="T108" fmla="*/ 1885 w 2798"/>
              <a:gd name="T109" fmla="*/ 976 h 3920"/>
              <a:gd name="T110" fmla="*/ 1889 w 2798"/>
              <a:gd name="T111" fmla="*/ 776 h 3920"/>
              <a:gd name="T112" fmla="*/ 1789 w 2798"/>
              <a:gd name="T113" fmla="*/ 640 h 3920"/>
              <a:gd name="T114" fmla="*/ 1698 w 2798"/>
              <a:gd name="T115" fmla="*/ 536 h 3920"/>
              <a:gd name="T116" fmla="*/ 1549 w 2798"/>
              <a:gd name="T117" fmla="*/ 312 h 3920"/>
              <a:gd name="T118" fmla="*/ 1467 w 2798"/>
              <a:gd name="T119" fmla="*/ 263 h 3920"/>
              <a:gd name="T120" fmla="*/ 1400 w 2798"/>
              <a:gd name="T121" fmla="*/ 90 h 3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798" h="3920">
                <a:moveTo>
                  <a:pt x="81" y="3883"/>
                </a:moveTo>
                <a:lnTo>
                  <a:pt x="109" y="3883"/>
                </a:lnTo>
                <a:lnTo>
                  <a:pt x="114" y="3894"/>
                </a:lnTo>
                <a:lnTo>
                  <a:pt x="118" y="3903"/>
                </a:lnTo>
                <a:lnTo>
                  <a:pt x="121" y="3916"/>
                </a:lnTo>
                <a:lnTo>
                  <a:pt x="112" y="3916"/>
                </a:lnTo>
                <a:lnTo>
                  <a:pt x="103" y="3920"/>
                </a:lnTo>
                <a:lnTo>
                  <a:pt x="94" y="3918"/>
                </a:lnTo>
                <a:lnTo>
                  <a:pt x="85" y="3914"/>
                </a:lnTo>
                <a:lnTo>
                  <a:pt x="72" y="3912"/>
                </a:lnTo>
                <a:lnTo>
                  <a:pt x="74" y="3905"/>
                </a:lnTo>
                <a:lnTo>
                  <a:pt x="76" y="3901"/>
                </a:lnTo>
                <a:lnTo>
                  <a:pt x="76" y="3898"/>
                </a:lnTo>
                <a:lnTo>
                  <a:pt x="78" y="3894"/>
                </a:lnTo>
                <a:lnTo>
                  <a:pt x="80" y="3890"/>
                </a:lnTo>
                <a:lnTo>
                  <a:pt x="81" y="3883"/>
                </a:lnTo>
                <a:close/>
                <a:moveTo>
                  <a:pt x="329" y="3503"/>
                </a:moveTo>
                <a:lnTo>
                  <a:pt x="345" y="3505"/>
                </a:lnTo>
                <a:lnTo>
                  <a:pt x="361" y="3512"/>
                </a:lnTo>
                <a:lnTo>
                  <a:pt x="370" y="3518"/>
                </a:lnTo>
                <a:lnTo>
                  <a:pt x="383" y="3529"/>
                </a:lnTo>
                <a:lnTo>
                  <a:pt x="394" y="3543"/>
                </a:lnTo>
                <a:lnTo>
                  <a:pt x="401" y="3558"/>
                </a:lnTo>
                <a:lnTo>
                  <a:pt x="405" y="3572"/>
                </a:lnTo>
                <a:lnTo>
                  <a:pt x="403" y="3572"/>
                </a:lnTo>
                <a:lnTo>
                  <a:pt x="403" y="3574"/>
                </a:lnTo>
                <a:lnTo>
                  <a:pt x="401" y="3574"/>
                </a:lnTo>
                <a:lnTo>
                  <a:pt x="401" y="3576"/>
                </a:lnTo>
                <a:lnTo>
                  <a:pt x="401" y="3578"/>
                </a:lnTo>
                <a:lnTo>
                  <a:pt x="401" y="3580"/>
                </a:lnTo>
                <a:lnTo>
                  <a:pt x="405" y="3580"/>
                </a:lnTo>
                <a:lnTo>
                  <a:pt x="407" y="3583"/>
                </a:lnTo>
                <a:lnTo>
                  <a:pt x="410" y="3583"/>
                </a:lnTo>
                <a:lnTo>
                  <a:pt x="412" y="3585"/>
                </a:lnTo>
                <a:lnTo>
                  <a:pt x="414" y="3587"/>
                </a:lnTo>
                <a:lnTo>
                  <a:pt x="414" y="3589"/>
                </a:lnTo>
                <a:lnTo>
                  <a:pt x="418" y="3592"/>
                </a:lnTo>
                <a:lnTo>
                  <a:pt x="420" y="3598"/>
                </a:lnTo>
                <a:lnTo>
                  <a:pt x="421" y="3605"/>
                </a:lnTo>
                <a:lnTo>
                  <a:pt x="423" y="3612"/>
                </a:lnTo>
                <a:lnTo>
                  <a:pt x="425" y="3620"/>
                </a:lnTo>
                <a:lnTo>
                  <a:pt x="405" y="3630"/>
                </a:lnTo>
                <a:lnTo>
                  <a:pt x="381" y="3643"/>
                </a:lnTo>
                <a:lnTo>
                  <a:pt x="361" y="3652"/>
                </a:lnTo>
                <a:lnTo>
                  <a:pt x="347" y="3654"/>
                </a:lnTo>
                <a:lnTo>
                  <a:pt x="334" y="3652"/>
                </a:lnTo>
                <a:lnTo>
                  <a:pt x="320" y="3652"/>
                </a:lnTo>
                <a:lnTo>
                  <a:pt x="309" y="3656"/>
                </a:lnTo>
                <a:lnTo>
                  <a:pt x="307" y="3661"/>
                </a:lnTo>
                <a:lnTo>
                  <a:pt x="305" y="3669"/>
                </a:lnTo>
                <a:lnTo>
                  <a:pt x="303" y="3674"/>
                </a:lnTo>
                <a:lnTo>
                  <a:pt x="301" y="3680"/>
                </a:lnTo>
                <a:lnTo>
                  <a:pt x="285" y="3681"/>
                </a:lnTo>
                <a:lnTo>
                  <a:pt x="272" y="3681"/>
                </a:lnTo>
                <a:lnTo>
                  <a:pt x="263" y="3680"/>
                </a:lnTo>
                <a:lnTo>
                  <a:pt x="250" y="3678"/>
                </a:lnTo>
                <a:lnTo>
                  <a:pt x="232" y="3676"/>
                </a:lnTo>
                <a:lnTo>
                  <a:pt x="232" y="3656"/>
                </a:lnTo>
                <a:lnTo>
                  <a:pt x="238" y="3656"/>
                </a:lnTo>
                <a:lnTo>
                  <a:pt x="238" y="3652"/>
                </a:lnTo>
                <a:lnTo>
                  <a:pt x="245" y="3652"/>
                </a:lnTo>
                <a:lnTo>
                  <a:pt x="250" y="3652"/>
                </a:lnTo>
                <a:lnTo>
                  <a:pt x="256" y="3650"/>
                </a:lnTo>
                <a:lnTo>
                  <a:pt x="261" y="3649"/>
                </a:lnTo>
                <a:lnTo>
                  <a:pt x="269" y="3638"/>
                </a:lnTo>
                <a:lnTo>
                  <a:pt x="274" y="3625"/>
                </a:lnTo>
                <a:lnTo>
                  <a:pt x="278" y="3609"/>
                </a:lnTo>
                <a:lnTo>
                  <a:pt x="285" y="3607"/>
                </a:lnTo>
                <a:lnTo>
                  <a:pt x="290" y="3605"/>
                </a:lnTo>
                <a:lnTo>
                  <a:pt x="296" y="3603"/>
                </a:lnTo>
                <a:lnTo>
                  <a:pt x="301" y="3600"/>
                </a:lnTo>
                <a:lnTo>
                  <a:pt x="298" y="3596"/>
                </a:lnTo>
                <a:lnTo>
                  <a:pt x="298" y="3592"/>
                </a:lnTo>
                <a:lnTo>
                  <a:pt x="300" y="3589"/>
                </a:lnTo>
                <a:lnTo>
                  <a:pt x="301" y="3583"/>
                </a:lnTo>
                <a:lnTo>
                  <a:pt x="303" y="3581"/>
                </a:lnTo>
                <a:lnTo>
                  <a:pt x="305" y="3580"/>
                </a:lnTo>
                <a:lnTo>
                  <a:pt x="307" y="3580"/>
                </a:lnTo>
                <a:lnTo>
                  <a:pt x="309" y="3578"/>
                </a:lnTo>
                <a:lnTo>
                  <a:pt x="310" y="3576"/>
                </a:lnTo>
                <a:lnTo>
                  <a:pt x="312" y="3572"/>
                </a:lnTo>
                <a:lnTo>
                  <a:pt x="309" y="3567"/>
                </a:lnTo>
                <a:lnTo>
                  <a:pt x="305" y="3561"/>
                </a:lnTo>
                <a:lnTo>
                  <a:pt x="301" y="3556"/>
                </a:lnTo>
                <a:lnTo>
                  <a:pt x="298" y="3552"/>
                </a:lnTo>
                <a:lnTo>
                  <a:pt x="292" y="3550"/>
                </a:lnTo>
                <a:lnTo>
                  <a:pt x="285" y="3547"/>
                </a:lnTo>
                <a:lnTo>
                  <a:pt x="278" y="3545"/>
                </a:lnTo>
                <a:lnTo>
                  <a:pt x="272" y="3545"/>
                </a:lnTo>
                <a:lnTo>
                  <a:pt x="272" y="3523"/>
                </a:lnTo>
                <a:lnTo>
                  <a:pt x="287" y="3520"/>
                </a:lnTo>
                <a:lnTo>
                  <a:pt x="301" y="3514"/>
                </a:lnTo>
                <a:lnTo>
                  <a:pt x="316" y="3509"/>
                </a:lnTo>
                <a:lnTo>
                  <a:pt x="329" y="3503"/>
                </a:lnTo>
                <a:close/>
                <a:moveTo>
                  <a:pt x="1669" y="1852"/>
                </a:moveTo>
                <a:lnTo>
                  <a:pt x="1694" y="1856"/>
                </a:lnTo>
                <a:lnTo>
                  <a:pt x="1721" y="1865"/>
                </a:lnTo>
                <a:lnTo>
                  <a:pt x="1741" y="1876"/>
                </a:lnTo>
                <a:lnTo>
                  <a:pt x="1743" y="1878"/>
                </a:lnTo>
                <a:lnTo>
                  <a:pt x="1743" y="1880"/>
                </a:lnTo>
                <a:lnTo>
                  <a:pt x="1743" y="1881"/>
                </a:lnTo>
                <a:lnTo>
                  <a:pt x="1745" y="1885"/>
                </a:lnTo>
                <a:lnTo>
                  <a:pt x="1745" y="1889"/>
                </a:lnTo>
                <a:lnTo>
                  <a:pt x="1743" y="1890"/>
                </a:lnTo>
                <a:lnTo>
                  <a:pt x="1743" y="1890"/>
                </a:lnTo>
                <a:lnTo>
                  <a:pt x="1743" y="1892"/>
                </a:lnTo>
                <a:lnTo>
                  <a:pt x="1741" y="1892"/>
                </a:lnTo>
                <a:lnTo>
                  <a:pt x="1741" y="1896"/>
                </a:lnTo>
                <a:lnTo>
                  <a:pt x="1723" y="1903"/>
                </a:lnTo>
                <a:lnTo>
                  <a:pt x="1709" y="1905"/>
                </a:lnTo>
                <a:lnTo>
                  <a:pt x="1692" y="1903"/>
                </a:lnTo>
                <a:lnTo>
                  <a:pt x="1672" y="1900"/>
                </a:lnTo>
                <a:lnTo>
                  <a:pt x="1670" y="1887"/>
                </a:lnTo>
                <a:lnTo>
                  <a:pt x="1669" y="1878"/>
                </a:lnTo>
                <a:lnTo>
                  <a:pt x="1669" y="1867"/>
                </a:lnTo>
                <a:lnTo>
                  <a:pt x="1669" y="1852"/>
                </a:lnTo>
                <a:close/>
                <a:moveTo>
                  <a:pt x="1889" y="1832"/>
                </a:moveTo>
                <a:lnTo>
                  <a:pt x="1890" y="1836"/>
                </a:lnTo>
                <a:lnTo>
                  <a:pt x="1890" y="1840"/>
                </a:lnTo>
                <a:lnTo>
                  <a:pt x="1892" y="1843"/>
                </a:lnTo>
                <a:lnTo>
                  <a:pt x="1892" y="1849"/>
                </a:lnTo>
                <a:lnTo>
                  <a:pt x="1883" y="1856"/>
                </a:lnTo>
                <a:lnTo>
                  <a:pt x="1872" y="1861"/>
                </a:lnTo>
                <a:lnTo>
                  <a:pt x="1858" y="1863"/>
                </a:lnTo>
                <a:lnTo>
                  <a:pt x="1858" y="1836"/>
                </a:lnTo>
                <a:lnTo>
                  <a:pt x="1889" y="1832"/>
                </a:lnTo>
                <a:close/>
                <a:moveTo>
                  <a:pt x="1665" y="1780"/>
                </a:moveTo>
                <a:lnTo>
                  <a:pt x="1665" y="1789"/>
                </a:lnTo>
                <a:lnTo>
                  <a:pt x="1669" y="1798"/>
                </a:lnTo>
                <a:lnTo>
                  <a:pt x="1669" y="1809"/>
                </a:lnTo>
                <a:lnTo>
                  <a:pt x="1665" y="1820"/>
                </a:lnTo>
                <a:lnTo>
                  <a:pt x="1661" y="1829"/>
                </a:lnTo>
                <a:lnTo>
                  <a:pt x="1649" y="1838"/>
                </a:lnTo>
                <a:lnTo>
                  <a:pt x="1632" y="1845"/>
                </a:lnTo>
                <a:lnTo>
                  <a:pt x="1612" y="1849"/>
                </a:lnTo>
                <a:lnTo>
                  <a:pt x="1612" y="1840"/>
                </a:lnTo>
                <a:lnTo>
                  <a:pt x="1610" y="1836"/>
                </a:lnTo>
                <a:lnTo>
                  <a:pt x="1610" y="1832"/>
                </a:lnTo>
                <a:lnTo>
                  <a:pt x="1609" y="1827"/>
                </a:lnTo>
                <a:lnTo>
                  <a:pt x="1609" y="1820"/>
                </a:lnTo>
                <a:lnTo>
                  <a:pt x="1614" y="1816"/>
                </a:lnTo>
                <a:lnTo>
                  <a:pt x="1616" y="1812"/>
                </a:lnTo>
                <a:lnTo>
                  <a:pt x="1620" y="1807"/>
                </a:lnTo>
                <a:lnTo>
                  <a:pt x="1623" y="1803"/>
                </a:lnTo>
                <a:lnTo>
                  <a:pt x="1629" y="1800"/>
                </a:lnTo>
                <a:lnTo>
                  <a:pt x="1632" y="1798"/>
                </a:lnTo>
                <a:lnTo>
                  <a:pt x="1636" y="1798"/>
                </a:lnTo>
                <a:lnTo>
                  <a:pt x="1640" y="1796"/>
                </a:lnTo>
                <a:lnTo>
                  <a:pt x="1645" y="1796"/>
                </a:lnTo>
                <a:lnTo>
                  <a:pt x="1645" y="1792"/>
                </a:lnTo>
                <a:lnTo>
                  <a:pt x="1647" y="1789"/>
                </a:lnTo>
                <a:lnTo>
                  <a:pt x="1647" y="1789"/>
                </a:lnTo>
                <a:lnTo>
                  <a:pt x="1647" y="1787"/>
                </a:lnTo>
                <a:lnTo>
                  <a:pt x="1649" y="1783"/>
                </a:lnTo>
                <a:lnTo>
                  <a:pt x="1652" y="1781"/>
                </a:lnTo>
                <a:lnTo>
                  <a:pt x="1656" y="1781"/>
                </a:lnTo>
                <a:lnTo>
                  <a:pt x="1660" y="1781"/>
                </a:lnTo>
                <a:lnTo>
                  <a:pt x="1665" y="1780"/>
                </a:lnTo>
                <a:close/>
                <a:moveTo>
                  <a:pt x="1378" y="1714"/>
                </a:moveTo>
                <a:lnTo>
                  <a:pt x="1398" y="1718"/>
                </a:lnTo>
                <a:lnTo>
                  <a:pt x="1418" y="1721"/>
                </a:lnTo>
                <a:lnTo>
                  <a:pt x="1441" y="1725"/>
                </a:lnTo>
                <a:lnTo>
                  <a:pt x="1441" y="1752"/>
                </a:lnTo>
                <a:lnTo>
                  <a:pt x="1381" y="1749"/>
                </a:lnTo>
                <a:lnTo>
                  <a:pt x="1376" y="1754"/>
                </a:lnTo>
                <a:lnTo>
                  <a:pt x="1372" y="1760"/>
                </a:lnTo>
                <a:lnTo>
                  <a:pt x="1370" y="1767"/>
                </a:lnTo>
                <a:lnTo>
                  <a:pt x="1369" y="1780"/>
                </a:lnTo>
                <a:lnTo>
                  <a:pt x="1383" y="1798"/>
                </a:lnTo>
                <a:lnTo>
                  <a:pt x="1398" y="1816"/>
                </a:lnTo>
                <a:lnTo>
                  <a:pt x="1410" y="1809"/>
                </a:lnTo>
                <a:lnTo>
                  <a:pt x="1423" y="1803"/>
                </a:lnTo>
                <a:lnTo>
                  <a:pt x="1441" y="1800"/>
                </a:lnTo>
                <a:lnTo>
                  <a:pt x="1443" y="1807"/>
                </a:lnTo>
                <a:lnTo>
                  <a:pt x="1447" y="1812"/>
                </a:lnTo>
                <a:lnTo>
                  <a:pt x="1450" y="1818"/>
                </a:lnTo>
                <a:lnTo>
                  <a:pt x="1454" y="1823"/>
                </a:lnTo>
                <a:lnTo>
                  <a:pt x="1458" y="1829"/>
                </a:lnTo>
                <a:lnTo>
                  <a:pt x="1460" y="1843"/>
                </a:lnTo>
                <a:lnTo>
                  <a:pt x="1458" y="1861"/>
                </a:lnTo>
                <a:lnTo>
                  <a:pt x="1454" y="1878"/>
                </a:lnTo>
                <a:lnTo>
                  <a:pt x="1452" y="1896"/>
                </a:lnTo>
                <a:lnTo>
                  <a:pt x="1452" y="1912"/>
                </a:lnTo>
                <a:lnTo>
                  <a:pt x="1458" y="1927"/>
                </a:lnTo>
                <a:lnTo>
                  <a:pt x="1472" y="1940"/>
                </a:lnTo>
                <a:lnTo>
                  <a:pt x="1476" y="1941"/>
                </a:lnTo>
                <a:lnTo>
                  <a:pt x="1476" y="1943"/>
                </a:lnTo>
                <a:lnTo>
                  <a:pt x="1478" y="1943"/>
                </a:lnTo>
                <a:lnTo>
                  <a:pt x="1481" y="1943"/>
                </a:lnTo>
                <a:lnTo>
                  <a:pt x="1485" y="1945"/>
                </a:lnTo>
                <a:lnTo>
                  <a:pt x="1494" y="1929"/>
                </a:lnTo>
                <a:lnTo>
                  <a:pt x="1500" y="1920"/>
                </a:lnTo>
                <a:lnTo>
                  <a:pt x="1507" y="1914"/>
                </a:lnTo>
                <a:lnTo>
                  <a:pt x="1514" y="1909"/>
                </a:lnTo>
                <a:lnTo>
                  <a:pt x="1527" y="1905"/>
                </a:lnTo>
                <a:lnTo>
                  <a:pt x="1545" y="1900"/>
                </a:lnTo>
                <a:lnTo>
                  <a:pt x="1545" y="1896"/>
                </a:lnTo>
                <a:lnTo>
                  <a:pt x="1549" y="1896"/>
                </a:lnTo>
                <a:lnTo>
                  <a:pt x="1549" y="1885"/>
                </a:lnTo>
                <a:lnTo>
                  <a:pt x="1589" y="1885"/>
                </a:lnTo>
                <a:lnTo>
                  <a:pt x="1589" y="1869"/>
                </a:lnTo>
                <a:lnTo>
                  <a:pt x="1621" y="1863"/>
                </a:lnTo>
                <a:lnTo>
                  <a:pt x="1621" y="1885"/>
                </a:lnTo>
                <a:lnTo>
                  <a:pt x="1625" y="1885"/>
                </a:lnTo>
                <a:lnTo>
                  <a:pt x="1630" y="1881"/>
                </a:lnTo>
                <a:lnTo>
                  <a:pt x="1636" y="1881"/>
                </a:lnTo>
                <a:lnTo>
                  <a:pt x="1641" y="1880"/>
                </a:lnTo>
                <a:lnTo>
                  <a:pt x="1649" y="1880"/>
                </a:lnTo>
                <a:lnTo>
                  <a:pt x="1650" y="1890"/>
                </a:lnTo>
                <a:lnTo>
                  <a:pt x="1650" y="1898"/>
                </a:lnTo>
                <a:lnTo>
                  <a:pt x="1649" y="1903"/>
                </a:lnTo>
                <a:lnTo>
                  <a:pt x="1645" y="1912"/>
                </a:lnTo>
                <a:lnTo>
                  <a:pt x="1685" y="1909"/>
                </a:lnTo>
                <a:lnTo>
                  <a:pt x="1700" y="1914"/>
                </a:lnTo>
                <a:lnTo>
                  <a:pt x="1712" y="1920"/>
                </a:lnTo>
                <a:lnTo>
                  <a:pt x="1725" y="1920"/>
                </a:lnTo>
                <a:lnTo>
                  <a:pt x="1727" y="1918"/>
                </a:lnTo>
                <a:lnTo>
                  <a:pt x="1727" y="1916"/>
                </a:lnTo>
                <a:lnTo>
                  <a:pt x="1729" y="1914"/>
                </a:lnTo>
                <a:lnTo>
                  <a:pt x="1729" y="1912"/>
                </a:lnTo>
                <a:lnTo>
                  <a:pt x="1729" y="1909"/>
                </a:lnTo>
                <a:lnTo>
                  <a:pt x="1758" y="1903"/>
                </a:lnTo>
                <a:lnTo>
                  <a:pt x="1758" y="1912"/>
                </a:lnTo>
                <a:lnTo>
                  <a:pt x="1760" y="1916"/>
                </a:lnTo>
                <a:lnTo>
                  <a:pt x="1760" y="1918"/>
                </a:lnTo>
                <a:lnTo>
                  <a:pt x="1760" y="1923"/>
                </a:lnTo>
                <a:lnTo>
                  <a:pt x="1761" y="1929"/>
                </a:lnTo>
                <a:lnTo>
                  <a:pt x="1747" y="1943"/>
                </a:lnTo>
                <a:lnTo>
                  <a:pt x="1734" y="1961"/>
                </a:lnTo>
                <a:lnTo>
                  <a:pt x="1721" y="1976"/>
                </a:lnTo>
                <a:lnTo>
                  <a:pt x="1712" y="1980"/>
                </a:lnTo>
                <a:lnTo>
                  <a:pt x="1701" y="1981"/>
                </a:lnTo>
                <a:lnTo>
                  <a:pt x="1692" y="1983"/>
                </a:lnTo>
                <a:lnTo>
                  <a:pt x="1685" y="1989"/>
                </a:lnTo>
                <a:lnTo>
                  <a:pt x="1685" y="2012"/>
                </a:lnTo>
                <a:lnTo>
                  <a:pt x="1698" y="2012"/>
                </a:lnTo>
                <a:lnTo>
                  <a:pt x="1698" y="2018"/>
                </a:lnTo>
                <a:lnTo>
                  <a:pt x="1701" y="2032"/>
                </a:lnTo>
                <a:lnTo>
                  <a:pt x="1705" y="2047"/>
                </a:lnTo>
                <a:lnTo>
                  <a:pt x="1709" y="2063"/>
                </a:lnTo>
                <a:lnTo>
                  <a:pt x="1712" y="2076"/>
                </a:lnTo>
                <a:lnTo>
                  <a:pt x="1712" y="2080"/>
                </a:lnTo>
                <a:lnTo>
                  <a:pt x="1725" y="2080"/>
                </a:lnTo>
                <a:lnTo>
                  <a:pt x="1727" y="2080"/>
                </a:lnTo>
                <a:lnTo>
                  <a:pt x="1727" y="2078"/>
                </a:lnTo>
                <a:lnTo>
                  <a:pt x="1729" y="2078"/>
                </a:lnTo>
                <a:lnTo>
                  <a:pt x="1730" y="2078"/>
                </a:lnTo>
                <a:lnTo>
                  <a:pt x="1732" y="2076"/>
                </a:lnTo>
                <a:lnTo>
                  <a:pt x="1732" y="2096"/>
                </a:lnTo>
                <a:lnTo>
                  <a:pt x="1730" y="2100"/>
                </a:lnTo>
                <a:lnTo>
                  <a:pt x="1730" y="2103"/>
                </a:lnTo>
                <a:lnTo>
                  <a:pt x="1730" y="2107"/>
                </a:lnTo>
                <a:lnTo>
                  <a:pt x="1729" y="2112"/>
                </a:lnTo>
                <a:lnTo>
                  <a:pt x="1720" y="2118"/>
                </a:lnTo>
                <a:lnTo>
                  <a:pt x="1709" y="2127"/>
                </a:lnTo>
                <a:lnTo>
                  <a:pt x="1696" y="2140"/>
                </a:lnTo>
                <a:lnTo>
                  <a:pt x="1687" y="2150"/>
                </a:lnTo>
                <a:lnTo>
                  <a:pt x="1681" y="2160"/>
                </a:lnTo>
                <a:lnTo>
                  <a:pt x="1669" y="2160"/>
                </a:lnTo>
                <a:lnTo>
                  <a:pt x="1667" y="2165"/>
                </a:lnTo>
                <a:lnTo>
                  <a:pt x="1667" y="2169"/>
                </a:lnTo>
                <a:lnTo>
                  <a:pt x="1665" y="2172"/>
                </a:lnTo>
                <a:lnTo>
                  <a:pt x="1663" y="2174"/>
                </a:lnTo>
                <a:lnTo>
                  <a:pt x="1660" y="2174"/>
                </a:lnTo>
                <a:lnTo>
                  <a:pt x="1652" y="2176"/>
                </a:lnTo>
                <a:lnTo>
                  <a:pt x="1652" y="2190"/>
                </a:lnTo>
                <a:lnTo>
                  <a:pt x="1652" y="2201"/>
                </a:lnTo>
                <a:lnTo>
                  <a:pt x="1652" y="2212"/>
                </a:lnTo>
                <a:lnTo>
                  <a:pt x="1647" y="2214"/>
                </a:lnTo>
                <a:lnTo>
                  <a:pt x="1641" y="2216"/>
                </a:lnTo>
                <a:lnTo>
                  <a:pt x="1636" y="2218"/>
                </a:lnTo>
                <a:lnTo>
                  <a:pt x="1634" y="2221"/>
                </a:lnTo>
                <a:lnTo>
                  <a:pt x="1630" y="2225"/>
                </a:lnTo>
                <a:lnTo>
                  <a:pt x="1629" y="2232"/>
                </a:lnTo>
                <a:lnTo>
                  <a:pt x="1618" y="2232"/>
                </a:lnTo>
                <a:lnTo>
                  <a:pt x="1618" y="2249"/>
                </a:lnTo>
                <a:lnTo>
                  <a:pt x="1605" y="2249"/>
                </a:lnTo>
                <a:lnTo>
                  <a:pt x="1601" y="2260"/>
                </a:lnTo>
                <a:lnTo>
                  <a:pt x="1598" y="2270"/>
                </a:lnTo>
                <a:lnTo>
                  <a:pt x="1598" y="2289"/>
                </a:lnTo>
                <a:lnTo>
                  <a:pt x="1589" y="2287"/>
                </a:lnTo>
                <a:lnTo>
                  <a:pt x="1583" y="2287"/>
                </a:lnTo>
                <a:lnTo>
                  <a:pt x="1580" y="2285"/>
                </a:lnTo>
                <a:lnTo>
                  <a:pt x="1574" y="2283"/>
                </a:lnTo>
                <a:lnTo>
                  <a:pt x="1569" y="2280"/>
                </a:lnTo>
                <a:lnTo>
                  <a:pt x="1567" y="2285"/>
                </a:lnTo>
                <a:lnTo>
                  <a:pt x="1563" y="2290"/>
                </a:lnTo>
                <a:lnTo>
                  <a:pt x="1561" y="2292"/>
                </a:lnTo>
                <a:lnTo>
                  <a:pt x="1558" y="2294"/>
                </a:lnTo>
                <a:lnTo>
                  <a:pt x="1554" y="2298"/>
                </a:lnTo>
                <a:lnTo>
                  <a:pt x="1552" y="2300"/>
                </a:lnTo>
                <a:lnTo>
                  <a:pt x="1549" y="2305"/>
                </a:lnTo>
                <a:lnTo>
                  <a:pt x="1541" y="2343"/>
                </a:lnTo>
                <a:lnTo>
                  <a:pt x="1538" y="2349"/>
                </a:lnTo>
                <a:lnTo>
                  <a:pt x="1534" y="2352"/>
                </a:lnTo>
                <a:lnTo>
                  <a:pt x="1529" y="2356"/>
                </a:lnTo>
                <a:lnTo>
                  <a:pt x="1525" y="2360"/>
                </a:lnTo>
                <a:lnTo>
                  <a:pt x="1521" y="2365"/>
                </a:lnTo>
                <a:lnTo>
                  <a:pt x="1518" y="2396"/>
                </a:lnTo>
                <a:lnTo>
                  <a:pt x="1509" y="2396"/>
                </a:lnTo>
                <a:lnTo>
                  <a:pt x="1509" y="2412"/>
                </a:lnTo>
                <a:lnTo>
                  <a:pt x="1505" y="2416"/>
                </a:lnTo>
                <a:lnTo>
                  <a:pt x="1494" y="2425"/>
                </a:lnTo>
                <a:lnTo>
                  <a:pt x="1481" y="2434"/>
                </a:lnTo>
                <a:lnTo>
                  <a:pt x="1472" y="2443"/>
                </a:lnTo>
                <a:lnTo>
                  <a:pt x="1465" y="2449"/>
                </a:lnTo>
                <a:lnTo>
                  <a:pt x="1465" y="2452"/>
                </a:lnTo>
                <a:lnTo>
                  <a:pt x="1450" y="2460"/>
                </a:lnTo>
                <a:lnTo>
                  <a:pt x="1432" y="2467"/>
                </a:lnTo>
                <a:lnTo>
                  <a:pt x="1416" y="2472"/>
                </a:lnTo>
                <a:lnTo>
                  <a:pt x="1400" y="2481"/>
                </a:lnTo>
                <a:lnTo>
                  <a:pt x="1389" y="2492"/>
                </a:lnTo>
                <a:lnTo>
                  <a:pt x="1381" y="2507"/>
                </a:lnTo>
                <a:lnTo>
                  <a:pt x="1378" y="2529"/>
                </a:lnTo>
                <a:lnTo>
                  <a:pt x="1376" y="2552"/>
                </a:lnTo>
                <a:lnTo>
                  <a:pt x="1378" y="2576"/>
                </a:lnTo>
                <a:lnTo>
                  <a:pt x="1361" y="2578"/>
                </a:lnTo>
                <a:lnTo>
                  <a:pt x="1349" y="2581"/>
                </a:lnTo>
                <a:lnTo>
                  <a:pt x="1336" y="2585"/>
                </a:lnTo>
                <a:lnTo>
                  <a:pt x="1321" y="2589"/>
                </a:lnTo>
                <a:lnTo>
                  <a:pt x="1321" y="2603"/>
                </a:lnTo>
                <a:lnTo>
                  <a:pt x="1323" y="2607"/>
                </a:lnTo>
                <a:lnTo>
                  <a:pt x="1325" y="2607"/>
                </a:lnTo>
                <a:lnTo>
                  <a:pt x="1327" y="2609"/>
                </a:lnTo>
                <a:lnTo>
                  <a:pt x="1329" y="2612"/>
                </a:lnTo>
                <a:lnTo>
                  <a:pt x="1332" y="2610"/>
                </a:lnTo>
                <a:lnTo>
                  <a:pt x="1334" y="2610"/>
                </a:lnTo>
                <a:lnTo>
                  <a:pt x="1334" y="2610"/>
                </a:lnTo>
                <a:lnTo>
                  <a:pt x="1336" y="2609"/>
                </a:lnTo>
                <a:lnTo>
                  <a:pt x="1338" y="2609"/>
                </a:lnTo>
                <a:lnTo>
                  <a:pt x="1345" y="2609"/>
                </a:lnTo>
                <a:lnTo>
                  <a:pt x="1345" y="2592"/>
                </a:lnTo>
                <a:lnTo>
                  <a:pt x="1372" y="2592"/>
                </a:lnTo>
                <a:lnTo>
                  <a:pt x="1381" y="2601"/>
                </a:lnTo>
                <a:lnTo>
                  <a:pt x="1394" y="2605"/>
                </a:lnTo>
                <a:lnTo>
                  <a:pt x="1409" y="2605"/>
                </a:lnTo>
                <a:lnTo>
                  <a:pt x="1423" y="2607"/>
                </a:lnTo>
                <a:lnTo>
                  <a:pt x="1436" y="2609"/>
                </a:lnTo>
                <a:lnTo>
                  <a:pt x="1449" y="2614"/>
                </a:lnTo>
                <a:lnTo>
                  <a:pt x="1458" y="2623"/>
                </a:lnTo>
                <a:lnTo>
                  <a:pt x="1463" y="2640"/>
                </a:lnTo>
                <a:lnTo>
                  <a:pt x="1465" y="2660"/>
                </a:lnTo>
                <a:lnTo>
                  <a:pt x="1458" y="2667"/>
                </a:lnTo>
                <a:lnTo>
                  <a:pt x="1450" y="2674"/>
                </a:lnTo>
                <a:lnTo>
                  <a:pt x="1443" y="2678"/>
                </a:lnTo>
                <a:lnTo>
                  <a:pt x="1434" y="2680"/>
                </a:lnTo>
                <a:lnTo>
                  <a:pt x="1418" y="2680"/>
                </a:lnTo>
                <a:lnTo>
                  <a:pt x="1418" y="2672"/>
                </a:lnTo>
                <a:lnTo>
                  <a:pt x="1418" y="2667"/>
                </a:lnTo>
                <a:lnTo>
                  <a:pt x="1420" y="2663"/>
                </a:lnTo>
                <a:lnTo>
                  <a:pt x="1420" y="2658"/>
                </a:lnTo>
                <a:lnTo>
                  <a:pt x="1421" y="2652"/>
                </a:lnTo>
                <a:lnTo>
                  <a:pt x="1412" y="2652"/>
                </a:lnTo>
                <a:lnTo>
                  <a:pt x="1410" y="2658"/>
                </a:lnTo>
                <a:lnTo>
                  <a:pt x="1410" y="2661"/>
                </a:lnTo>
                <a:lnTo>
                  <a:pt x="1409" y="2665"/>
                </a:lnTo>
                <a:lnTo>
                  <a:pt x="1407" y="2669"/>
                </a:lnTo>
                <a:lnTo>
                  <a:pt x="1407" y="2674"/>
                </a:lnTo>
                <a:lnTo>
                  <a:pt x="1405" y="2680"/>
                </a:lnTo>
                <a:lnTo>
                  <a:pt x="1407" y="2683"/>
                </a:lnTo>
                <a:lnTo>
                  <a:pt x="1409" y="2687"/>
                </a:lnTo>
                <a:lnTo>
                  <a:pt x="1409" y="2690"/>
                </a:lnTo>
                <a:lnTo>
                  <a:pt x="1409" y="2696"/>
                </a:lnTo>
                <a:lnTo>
                  <a:pt x="1385" y="2692"/>
                </a:lnTo>
                <a:lnTo>
                  <a:pt x="1361" y="2687"/>
                </a:lnTo>
                <a:lnTo>
                  <a:pt x="1338" y="2681"/>
                </a:lnTo>
                <a:lnTo>
                  <a:pt x="1310" y="2680"/>
                </a:lnTo>
                <a:lnTo>
                  <a:pt x="1281" y="2683"/>
                </a:lnTo>
                <a:lnTo>
                  <a:pt x="1258" y="2694"/>
                </a:lnTo>
                <a:lnTo>
                  <a:pt x="1238" y="2707"/>
                </a:lnTo>
                <a:lnTo>
                  <a:pt x="1218" y="2720"/>
                </a:lnTo>
                <a:lnTo>
                  <a:pt x="1181" y="2725"/>
                </a:lnTo>
                <a:lnTo>
                  <a:pt x="1160" y="2734"/>
                </a:lnTo>
                <a:lnTo>
                  <a:pt x="1134" y="2747"/>
                </a:lnTo>
                <a:lnTo>
                  <a:pt x="1107" y="2763"/>
                </a:lnTo>
                <a:lnTo>
                  <a:pt x="1081" y="2781"/>
                </a:lnTo>
                <a:lnTo>
                  <a:pt x="1061" y="2800"/>
                </a:lnTo>
                <a:lnTo>
                  <a:pt x="1049" y="2816"/>
                </a:lnTo>
                <a:lnTo>
                  <a:pt x="1041" y="2836"/>
                </a:lnTo>
                <a:lnTo>
                  <a:pt x="1034" y="2856"/>
                </a:lnTo>
                <a:lnTo>
                  <a:pt x="1029" y="2872"/>
                </a:lnTo>
                <a:lnTo>
                  <a:pt x="1025" y="2894"/>
                </a:lnTo>
                <a:lnTo>
                  <a:pt x="1027" y="2916"/>
                </a:lnTo>
                <a:lnTo>
                  <a:pt x="1030" y="2941"/>
                </a:lnTo>
                <a:lnTo>
                  <a:pt x="1032" y="2965"/>
                </a:lnTo>
                <a:lnTo>
                  <a:pt x="1030" y="2989"/>
                </a:lnTo>
                <a:lnTo>
                  <a:pt x="1025" y="3009"/>
                </a:lnTo>
                <a:lnTo>
                  <a:pt x="1014" y="3023"/>
                </a:lnTo>
                <a:lnTo>
                  <a:pt x="998" y="3040"/>
                </a:lnTo>
                <a:lnTo>
                  <a:pt x="981" y="3056"/>
                </a:lnTo>
                <a:lnTo>
                  <a:pt x="969" y="3072"/>
                </a:lnTo>
                <a:lnTo>
                  <a:pt x="967" y="3083"/>
                </a:lnTo>
                <a:lnTo>
                  <a:pt x="969" y="3098"/>
                </a:lnTo>
                <a:lnTo>
                  <a:pt x="970" y="3112"/>
                </a:lnTo>
                <a:lnTo>
                  <a:pt x="969" y="3129"/>
                </a:lnTo>
                <a:lnTo>
                  <a:pt x="960" y="3150"/>
                </a:lnTo>
                <a:lnTo>
                  <a:pt x="949" y="3170"/>
                </a:lnTo>
                <a:lnTo>
                  <a:pt x="936" y="3190"/>
                </a:lnTo>
                <a:lnTo>
                  <a:pt x="929" y="3212"/>
                </a:lnTo>
                <a:lnTo>
                  <a:pt x="941" y="3212"/>
                </a:lnTo>
                <a:lnTo>
                  <a:pt x="945" y="3265"/>
                </a:lnTo>
                <a:lnTo>
                  <a:pt x="941" y="3265"/>
                </a:lnTo>
                <a:lnTo>
                  <a:pt x="941" y="3269"/>
                </a:lnTo>
                <a:lnTo>
                  <a:pt x="921" y="3270"/>
                </a:lnTo>
                <a:lnTo>
                  <a:pt x="901" y="3272"/>
                </a:lnTo>
                <a:lnTo>
                  <a:pt x="883" y="3276"/>
                </a:lnTo>
                <a:lnTo>
                  <a:pt x="867" y="3281"/>
                </a:lnTo>
                <a:lnTo>
                  <a:pt x="854" y="3290"/>
                </a:lnTo>
                <a:lnTo>
                  <a:pt x="845" y="3303"/>
                </a:lnTo>
                <a:lnTo>
                  <a:pt x="838" y="3316"/>
                </a:lnTo>
                <a:lnTo>
                  <a:pt x="832" y="3332"/>
                </a:lnTo>
                <a:lnTo>
                  <a:pt x="829" y="3349"/>
                </a:lnTo>
                <a:lnTo>
                  <a:pt x="816" y="3352"/>
                </a:lnTo>
                <a:lnTo>
                  <a:pt x="800" y="3361"/>
                </a:lnTo>
                <a:lnTo>
                  <a:pt x="781" y="3374"/>
                </a:lnTo>
                <a:lnTo>
                  <a:pt x="765" y="3389"/>
                </a:lnTo>
                <a:lnTo>
                  <a:pt x="754" y="3403"/>
                </a:lnTo>
                <a:lnTo>
                  <a:pt x="749" y="3416"/>
                </a:lnTo>
                <a:lnTo>
                  <a:pt x="747" y="3420"/>
                </a:lnTo>
                <a:lnTo>
                  <a:pt x="747" y="3423"/>
                </a:lnTo>
                <a:lnTo>
                  <a:pt x="745" y="3427"/>
                </a:lnTo>
                <a:lnTo>
                  <a:pt x="745" y="3432"/>
                </a:lnTo>
                <a:lnTo>
                  <a:pt x="738" y="3434"/>
                </a:lnTo>
                <a:lnTo>
                  <a:pt x="734" y="3438"/>
                </a:lnTo>
                <a:lnTo>
                  <a:pt x="730" y="3441"/>
                </a:lnTo>
                <a:lnTo>
                  <a:pt x="727" y="3445"/>
                </a:lnTo>
                <a:lnTo>
                  <a:pt x="725" y="3449"/>
                </a:lnTo>
                <a:lnTo>
                  <a:pt x="721" y="3452"/>
                </a:lnTo>
                <a:lnTo>
                  <a:pt x="718" y="3456"/>
                </a:lnTo>
                <a:lnTo>
                  <a:pt x="705" y="3463"/>
                </a:lnTo>
                <a:lnTo>
                  <a:pt x="687" y="3470"/>
                </a:lnTo>
                <a:lnTo>
                  <a:pt x="663" y="3480"/>
                </a:lnTo>
                <a:lnTo>
                  <a:pt x="636" y="3489"/>
                </a:lnTo>
                <a:lnTo>
                  <a:pt x="610" y="3498"/>
                </a:lnTo>
                <a:lnTo>
                  <a:pt x="583" y="3503"/>
                </a:lnTo>
                <a:lnTo>
                  <a:pt x="561" y="3505"/>
                </a:lnTo>
                <a:lnTo>
                  <a:pt x="545" y="3505"/>
                </a:lnTo>
                <a:lnTo>
                  <a:pt x="534" y="3500"/>
                </a:lnTo>
                <a:lnTo>
                  <a:pt x="527" y="3494"/>
                </a:lnTo>
                <a:lnTo>
                  <a:pt x="520" y="3487"/>
                </a:lnTo>
                <a:lnTo>
                  <a:pt x="509" y="3483"/>
                </a:lnTo>
                <a:lnTo>
                  <a:pt x="492" y="3480"/>
                </a:lnTo>
                <a:lnTo>
                  <a:pt x="481" y="3490"/>
                </a:lnTo>
                <a:lnTo>
                  <a:pt x="467" y="3494"/>
                </a:lnTo>
                <a:lnTo>
                  <a:pt x="450" y="3494"/>
                </a:lnTo>
                <a:lnTo>
                  <a:pt x="432" y="3490"/>
                </a:lnTo>
                <a:lnTo>
                  <a:pt x="412" y="3489"/>
                </a:lnTo>
                <a:lnTo>
                  <a:pt x="410" y="3478"/>
                </a:lnTo>
                <a:lnTo>
                  <a:pt x="409" y="3465"/>
                </a:lnTo>
                <a:lnTo>
                  <a:pt x="405" y="3452"/>
                </a:lnTo>
                <a:lnTo>
                  <a:pt x="381" y="3425"/>
                </a:lnTo>
                <a:lnTo>
                  <a:pt x="350" y="3430"/>
                </a:lnTo>
                <a:lnTo>
                  <a:pt x="320" y="3434"/>
                </a:lnTo>
                <a:lnTo>
                  <a:pt x="289" y="3432"/>
                </a:lnTo>
                <a:lnTo>
                  <a:pt x="285" y="3412"/>
                </a:lnTo>
                <a:lnTo>
                  <a:pt x="278" y="3396"/>
                </a:lnTo>
                <a:lnTo>
                  <a:pt x="267" y="3380"/>
                </a:lnTo>
                <a:lnTo>
                  <a:pt x="252" y="3369"/>
                </a:lnTo>
                <a:lnTo>
                  <a:pt x="232" y="3365"/>
                </a:lnTo>
                <a:lnTo>
                  <a:pt x="229" y="3376"/>
                </a:lnTo>
                <a:lnTo>
                  <a:pt x="227" y="3380"/>
                </a:lnTo>
                <a:lnTo>
                  <a:pt x="227" y="3383"/>
                </a:lnTo>
                <a:lnTo>
                  <a:pt x="225" y="3387"/>
                </a:lnTo>
                <a:lnTo>
                  <a:pt x="225" y="3392"/>
                </a:lnTo>
                <a:lnTo>
                  <a:pt x="200" y="3394"/>
                </a:lnTo>
                <a:lnTo>
                  <a:pt x="169" y="3394"/>
                </a:lnTo>
                <a:lnTo>
                  <a:pt x="136" y="3394"/>
                </a:lnTo>
                <a:lnTo>
                  <a:pt x="103" y="3390"/>
                </a:lnTo>
                <a:lnTo>
                  <a:pt x="72" y="3387"/>
                </a:lnTo>
                <a:lnTo>
                  <a:pt x="49" y="3380"/>
                </a:lnTo>
                <a:lnTo>
                  <a:pt x="47" y="3363"/>
                </a:lnTo>
                <a:lnTo>
                  <a:pt x="45" y="3352"/>
                </a:lnTo>
                <a:lnTo>
                  <a:pt x="40" y="3341"/>
                </a:lnTo>
                <a:lnTo>
                  <a:pt x="38" y="3329"/>
                </a:lnTo>
                <a:lnTo>
                  <a:pt x="12" y="3329"/>
                </a:lnTo>
                <a:lnTo>
                  <a:pt x="9" y="3316"/>
                </a:lnTo>
                <a:lnTo>
                  <a:pt x="3" y="3301"/>
                </a:lnTo>
                <a:lnTo>
                  <a:pt x="0" y="3287"/>
                </a:lnTo>
                <a:lnTo>
                  <a:pt x="1" y="3272"/>
                </a:lnTo>
                <a:lnTo>
                  <a:pt x="12" y="3265"/>
                </a:lnTo>
                <a:lnTo>
                  <a:pt x="7" y="3249"/>
                </a:lnTo>
                <a:lnTo>
                  <a:pt x="7" y="3232"/>
                </a:lnTo>
                <a:lnTo>
                  <a:pt x="9" y="3212"/>
                </a:lnTo>
                <a:lnTo>
                  <a:pt x="27" y="3203"/>
                </a:lnTo>
                <a:lnTo>
                  <a:pt x="43" y="3185"/>
                </a:lnTo>
                <a:lnTo>
                  <a:pt x="54" y="3161"/>
                </a:lnTo>
                <a:lnTo>
                  <a:pt x="63" y="3138"/>
                </a:lnTo>
                <a:lnTo>
                  <a:pt x="65" y="3112"/>
                </a:lnTo>
                <a:lnTo>
                  <a:pt x="85" y="3109"/>
                </a:lnTo>
                <a:lnTo>
                  <a:pt x="87" y="3090"/>
                </a:lnTo>
                <a:lnTo>
                  <a:pt x="90" y="3078"/>
                </a:lnTo>
                <a:lnTo>
                  <a:pt x="98" y="3070"/>
                </a:lnTo>
                <a:lnTo>
                  <a:pt x="109" y="3065"/>
                </a:lnTo>
                <a:lnTo>
                  <a:pt x="121" y="3060"/>
                </a:lnTo>
                <a:lnTo>
                  <a:pt x="125" y="3032"/>
                </a:lnTo>
                <a:lnTo>
                  <a:pt x="130" y="3032"/>
                </a:lnTo>
                <a:lnTo>
                  <a:pt x="134" y="3032"/>
                </a:lnTo>
                <a:lnTo>
                  <a:pt x="136" y="3034"/>
                </a:lnTo>
                <a:lnTo>
                  <a:pt x="138" y="3034"/>
                </a:lnTo>
                <a:lnTo>
                  <a:pt x="140" y="3032"/>
                </a:lnTo>
                <a:lnTo>
                  <a:pt x="141" y="3032"/>
                </a:lnTo>
                <a:lnTo>
                  <a:pt x="143" y="3029"/>
                </a:lnTo>
                <a:lnTo>
                  <a:pt x="141" y="3027"/>
                </a:lnTo>
                <a:lnTo>
                  <a:pt x="141" y="3023"/>
                </a:lnTo>
                <a:lnTo>
                  <a:pt x="140" y="3021"/>
                </a:lnTo>
                <a:lnTo>
                  <a:pt x="140" y="3020"/>
                </a:lnTo>
                <a:lnTo>
                  <a:pt x="141" y="3016"/>
                </a:lnTo>
                <a:lnTo>
                  <a:pt x="149" y="3016"/>
                </a:lnTo>
                <a:lnTo>
                  <a:pt x="165" y="3001"/>
                </a:lnTo>
                <a:lnTo>
                  <a:pt x="180" y="2985"/>
                </a:lnTo>
                <a:lnTo>
                  <a:pt x="192" y="2969"/>
                </a:lnTo>
                <a:lnTo>
                  <a:pt x="218" y="2963"/>
                </a:lnTo>
                <a:lnTo>
                  <a:pt x="218" y="2949"/>
                </a:lnTo>
                <a:lnTo>
                  <a:pt x="232" y="2949"/>
                </a:lnTo>
                <a:lnTo>
                  <a:pt x="243" y="2927"/>
                </a:lnTo>
                <a:lnTo>
                  <a:pt x="260" y="2910"/>
                </a:lnTo>
                <a:lnTo>
                  <a:pt x="281" y="2900"/>
                </a:lnTo>
                <a:lnTo>
                  <a:pt x="278" y="2872"/>
                </a:lnTo>
                <a:lnTo>
                  <a:pt x="281" y="2869"/>
                </a:lnTo>
                <a:lnTo>
                  <a:pt x="290" y="2861"/>
                </a:lnTo>
                <a:lnTo>
                  <a:pt x="301" y="2850"/>
                </a:lnTo>
                <a:lnTo>
                  <a:pt x="314" y="2838"/>
                </a:lnTo>
                <a:lnTo>
                  <a:pt x="325" y="2829"/>
                </a:lnTo>
                <a:lnTo>
                  <a:pt x="334" y="2820"/>
                </a:lnTo>
                <a:lnTo>
                  <a:pt x="338" y="2816"/>
                </a:lnTo>
                <a:lnTo>
                  <a:pt x="336" y="2814"/>
                </a:lnTo>
                <a:lnTo>
                  <a:pt x="334" y="2812"/>
                </a:lnTo>
                <a:lnTo>
                  <a:pt x="334" y="2810"/>
                </a:lnTo>
                <a:lnTo>
                  <a:pt x="334" y="2809"/>
                </a:lnTo>
                <a:lnTo>
                  <a:pt x="332" y="2805"/>
                </a:lnTo>
                <a:lnTo>
                  <a:pt x="356" y="2787"/>
                </a:lnTo>
                <a:lnTo>
                  <a:pt x="374" y="2763"/>
                </a:lnTo>
                <a:lnTo>
                  <a:pt x="385" y="2732"/>
                </a:lnTo>
                <a:lnTo>
                  <a:pt x="403" y="2729"/>
                </a:lnTo>
                <a:lnTo>
                  <a:pt x="421" y="2721"/>
                </a:lnTo>
                <a:lnTo>
                  <a:pt x="438" y="2716"/>
                </a:lnTo>
                <a:lnTo>
                  <a:pt x="485" y="2720"/>
                </a:lnTo>
                <a:lnTo>
                  <a:pt x="498" y="2700"/>
                </a:lnTo>
                <a:lnTo>
                  <a:pt x="507" y="2696"/>
                </a:lnTo>
                <a:lnTo>
                  <a:pt x="518" y="2692"/>
                </a:lnTo>
                <a:lnTo>
                  <a:pt x="529" y="2689"/>
                </a:lnTo>
                <a:lnTo>
                  <a:pt x="554" y="2667"/>
                </a:lnTo>
                <a:lnTo>
                  <a:pt x="580" y="2641"/>
                </a:lnTo>
                <a:lnTo>
                  <a:pt x="605" y="2620"/>
                </a:lnTo>
                <a:lnTo>
                  <a:pt x="623" y="2612"/>
                </a:lnTo>
                <a:lnTo>
                  <a:pt x="641" y="2607"/>
                </a:lnTo>
                <a:lnTo>
                  <a:pt x="660" y="2601"/>
                </a:lnTo>
                <a:lnTo>
                  <a:pt x="678" y="2592"/>
                </a:lnTo>
                <a:lnTo>
                  <a:pt x="687" y="2581"/>
                </a:lnTo>
                <a:lnTo>
                  <a:pt x="692" y="2569"/>
                </a:lnTo>
                <a:lnTo>
                  <a:pt x="696" y="2558"/>
                </a:lnTo>
                <a:lnTo>
                  <a:pt x="705" y="2549"/>
                </a:lnTo>
                <a:lnTo>
                  <a:pt x="720" y="2543"/>
                </a:lnTo>
                <a:lnTo>
                  <a:pt x="736" y="2541"/>
                </a:lnTo>
                <a:lnTo>
                  <a:pt x="749" y="2536"/>
                </a:lnTo>
                <a:lnTo>
                  <a:pt x="769" y="2509"/>
                </a:lnTo>
                <a:lnTo>
                  <a:pt x="774" y="2505"/>
                </a:lnTo>
                <a:lnTo>
                  <a:pt x="778" y="2505"/>
                </a:lnTo>
                <a:lnTo>
                  <a:pt x="783" y="2503"/>
                </a:lnTo>
                <a:lnTo>
                  <a:pt x="789" y="2501"/>
                </a:lnTo>
                <a:lnTo>
                  <a:pt x="794" y="2500"/>
                </a:lnTo>
                <a:lnTo>
                  <a:pt x="798" y="2496"/>
                </a:lnTo>
                <a:lnTo>
                  <a:pt x="800" y="2492"/>
                </a:lnTo>
                <a:lnTo>
                  <a:pt x="800" y="2489"/>
                </a:lnTo>
                <a:lnTo>
                  <a:pt x="800" y="2487"/>
                </a:lnTo>
                <a:lnTo>
                  <a:pt x="798" y="2485"/>
                </a:lnTo>
                <a:lnTo>
                  <a:pt x="798" y="2483"/>
                </a:lnTo>
                <a:lnTo>
                  <a:pt x="796" y="2481"/>
                </a:lnTo>
                <a:lnTo>
                  <a:pt x="796" y="2480"/>
                </a:lnTo>
                <a:lnTo>
                  <a:pt x="798" y="2478"/>
                </a:lnTo>
                <a:lnTo>
                  <a:pt x="801" y="2476"/>
                </a:lnTo>
                <a:lnTo>
                  <a:pt x="805" y="2472"/>
                </a:lnTo>
                <a:lnTo>
                  <a:pt x="816" y="2465"/>
                </a:lnTo>
                <a:lnTo>
                  <a:pt x="834" y="2454"/>
                </a:lnTo>
                <a:lnTo>
                  <a:pt x="852" y="2443"/>
                </a:lnTo>
                <a:lnTo>
                  <a:pt x="874" y="2432"/>
                </a:lnTo>
                <a:lnTo>
                  <a:pt x="892" y="2425"/>
                </a:lnTo>
                <a:lnTo>
                  <a:pt x="905" y="2420"/>
                </a:lnTo>
                <a:lnTo>
                  <a:pt x="905" y="2409"/>
                </a:lnTo>
                <a:lnTo>
                  <a:pt x="927" y="2392"/>
                </a:lnTo>
                <a:lnTo>
                  <a:pt x="947" y="2370"/>
                </a:lnTo>
                <a:lnTo>
                  <a:pt x="965" y="2347"/>
                </a:lnTo>
                <a:lnTo>
                  <a:pt x="981" y="2323"/>
                </a:lnTo>
                <a:lnTo>
                  <a:pt x="983" y="2321"/>
                </a:lnTo>
                <a:lnTo>
                  <a:pt x="987" y="2321"/>
                </a:lnTo>
                <a:lnTo>
                  <a:pt x="990" y="2320"/>
                </a:lnTo>
                <a:lnTo>
                  <a:pt x="994" y="2318"/>
                </a:lnTo>
                <a:lnTo>
                  <a:pt x="998" y="2316"/>
                </a:lnTo>
                <a:lnTo>
                  <a:pt x="1012" y="2260"/>
                </a:lnTo>
                <a:lnTo>
                  <a:pt x="1016" y="2258"/>
                </a:lnTo>
                <a:lnTo>
                  <a:pt x="1020" y="2254"/>
                </a:lnTo>
                <a:lnTo>
                  <a:pt x="1023" y="2250"/>
                </a:lnTo>
                <a:lnTo>
                  <a:pt x="1027" y="2247"/>
                </a:lnTo>
                <a:lnTo>
                  <a:pt x="1029" y="2245"/>
                </a:lnTo>
                <a:lnTo>
                  <a:pt x="1029" y="2183"/>
                </a:lnTo>
                <a:lnTo>
                  <a:pt x="1038" y="2183"/>
                </a:lnTo>
                <a:lnTo>
                  <a:pt x="1041" y="2167"/>
                </a:lnTo>
                <a:lnTo>
                  <a:pt x="1041" y="2149"/>
                </a:lnTo>
                <a:lnTo>
                  <a:pt x="1045" y="2129"/>
                </a:lnTo>
                <a:lnTo>
                  <a:pt x="1050" y="2118"/>
                </a:lnTo>
                <a:lnTo>
                  <a:pt x="1054" y="2110"/>
                </a:lnTo>
                <a:lnTo>
                  <a:pt x="1058" y="2107"/>
                </a:lnTo>
                <a:lnTo>
                  <a:pt x="1060" y="2101"/>
                </a:lnTo>
                <a:lnTo>
                  <a:pt x="1061" y="2090"/>
                </a:lnTo>
                <a:lnTo>
                  <a:pt x="1061" y="2072"/>
                </a:lnTo>
                <a:lnTo>
                  <a:pt x="1080" y="2072"/>
                </a:lnTo>
                <a:lnTo>
                  <a:pt x="1094" y="2072"/>
                </a:lnTo>
                <a:lnTo>
                  <a:pt x="1109" y="2070"/>
                </a:lnTo>
                <a:lnTo>
                  <a:pt x="1125" y="2072"/>
                </a:lnTo>
                <a:lnTo>
                  <a:pt x="1140" y="2054"/>
                </a:lnTo>
                <a:lnTo>
                  <a:pt x="1158" y="2040"/>
                </a:lnTo>
                <a:lnTo>
                  <a:pt x="1172" y="2025"/>
                </a:lnTo>
                <a:lnTo>
                  <a:pt x="1181" y="2009"/>
                </a:lnTo>
                <a:lnTo>
                  <a:pt x="1185" y="1992"/>
                </a:lnTo>
                <a:lnTo>
                  <a:pt x="1192" y="1976"/>
                </a:lnTo>
                <a:lnTo>
                  <a:pt x="1209" y="1969"/>
                </a:lnTo>
                <a:lnTo>
                  <a:pt x="1212" y="1956"/>
                </a:lnTo>
                <a:lnTo>
                  <a:pt x="1216" y="1936"/>
                </a:lnTo>
                <a:lnTo>
                  <a:pt x="1218" y="1910"/>
                </a:lnTo>
                <a:lnTo>
                  <a:pt x="1220" y="1883"/>
                </a:lnTo>
                <a:lnTo>
                  <a:pt x="1220" y="1856"/>
                </a:lnTo>
                <a:lnTo>
                  <a:pt x="1220" y="1832"/>
                </a:lnTo>
                <a:lnTo>
                  <a:pt x="1221" y="1816"/>
                </a:lnTo>
                <a:lnTo>
                  <a:pt x="1241" y="1807"/>
                </a:lnTo>
                <a:lnTo>
                  <a:pt x="1260" y="1794"/>
                </a:lnTo>
                <a:lnTo>
                  <a:pt x="1274" y="1781"/>
                </a:lnTo>
                <a:lnTo>
                  <a:pt x="1290" y="1769"/>
                </a:lnTo>
                <a:lnTo>
                  <a:pt x="1312" y="1760"/>
                </a:lnTo>
                <a:lnTo>
                  <a:pt x="1312" y="1769"/>
                </a:lnTo>
                <a:lnTo>
                  <a:pt x="1314" y="1770"/>
                </a:lnTo>
                <a:lnTo>
                  <a:pt x="1316" y="1772"/>
                </a:lnTo>
                <a:lnTo>
                  <a:pt x="1316" y="1774"/>
                </a:lnTo>
                <a:lnTo>
                  <a:pt x="1316" y="1776"/>
                </a:lnTo>
                <a:lnTo>
                  <a:pt x="1318" y="1780"/>
                </a:lnTo>
                <a:lnTo>
                  <a:pt x="1314" y="1781"/>
                </a:lnTo>
                <a:lnTo>
                  <a:pt x="1310" y="1783"/>
                </a:lnTo>
                <a:lnTo>
                  <a:pt x="1310" y="1785"/>
                </a:lnTo>
                <a:lnTo>
                  <a:pt x="1309" y="1787"/>
                </a:lnTo>
                <a:lnTo>
                  <a:pt x="1307" y="1789"/>
                </a:lnTo>
                <a:lnTo>
                  <a:pt x="1305" y="1792"/>
                </a:lnTo>
                <a:lnTo>
                  <a:pt x="1309" y="1792"/>
                </a:lnTo>
                <a:lnTo>
                  <a:pt x="1309" y="1796"/>
                </a:lnTo>
                <a:lnTo>
                  <a:pt x="1312" y="1796"/>
                </a:lnTo>
                <a:lnTo>
                  <a:pt x="1312" y="1792"/>
                </a:lnTo>
                <a:lnTo>
                  <a:pt x="1316" y="1790"/>
                </a:lnTo>
                <a:lnTo>
                  <a:pt x="1320" y="1789"/>
                </a:lnTo>
                <a:lnTo>
                  <a:pt x="1321" y="1787"/>
                </a:lnTo>
                <a:lnTo>
                  <a:pt x="1325" y="1785"/>
                </a:lnTo>
                <a:lnTo>
                  <a:pt x="1329" y="1783"/>
                </a:lnTo>
                <a:lnTo>
                  <a:pt x="1329" y="1772"/>
                </a:lnTo>
                <a:lnTo>
                  <a:pt x="1332" y="1772"/>
                </a:lnTo>
                <a:lnTo>
                  <a:pt x="1336" y="1770"/>
                </a:lnTo>
                <a:lnTo>
                  <a:pt x="1338" y="1770"/>
                </a:lnTo>
                <a:lnTo>
                  <a:pt x="1340" y="1769"/>
                </a:lnTo>
                <a:lnTo>
                  <a:pt x="1341" y="1769"/>
                </a:lnTo>
                <a:lnTo>
                  <a:pt x="1345" y="1765"/>
                </a:lnTo>
                <a:lnTo>
                  <a:pt x="1347" y="1761"/>
                </a:lnTo>
                <a:lnTo>
                  <a:pt x="1349" y="1756"/>
                </a:lnTo>
                <a:lnTo>
                  <a:pt x="1341" y="1756"/>
                </a:lnTo>
                <a:lnTo>
                  <a:pt x="1338" y="1760"/>
                </a:lnTo>
                <a:lnTo>
                  <a:pt x="1334" y="1761"/>
                </a:lnTo>
                <a:lnTo>
                  <a:pt x="1330" y="1763"/>
                </a:lnTo>
                <a:lnTo>
                  <a:pt x="1325" y="1763"/>
                </a:lnTo>
                <a:lnTo>
                  <a:pt x="1325" y="1732"/>
                </a:lnTo>
                <a:lnTo>
                  <a:pt x="1343" y="1723"/>
                </a:lnTo>
                <a:lnTo>
                  <a:pt x="1361" y="1716"/>
                </a:lnTo>
                <a:lnTo>
                  <a:pt x="1378" y="1714"/>
                </a:lnTo>
                <a:close/>
                <a:moveTo>
                  <a:pt x="1989" y="672"/>
                </a:moveTo>
                <a:lnTo>
                  <a:pt x="1992" y="690"/>
                </a:lnTo>
                <a:lnTo>
                  <a:pt x="1996" y="707"/>
                </a:lnTo>
                <a:lnTo>
                  <a:pt x="1998" y="729"/>
                </a:lnTo>
                <a:lnTo>
                  <a:pt x="1972" y="729"/>
                </a:lnTo>
                <a:lnTo>
                  <a:pt x="1963" y="716"/>
                </a:lnTo>
                <a:lnTo>
                  <a:pt x="1954" y="707"/>
                </a:lnTo>
                <a:lnTo>
                  <a:pt x="1945" y="701"/>
                </a:lnTo>
                <a:lnTo>
                  <a:pt x="1932" y="696"/>
                </a:lnTo>
                <a:lnTo>
                  <a:pt x="1932" y="689"/>
                </a:lnTo>
                <a:lnTo>
                  <a:pt x="1941" y="689"/>
                </a:lnTo>
                <a:lnTo>
                  <a:pt x="1954" y="681"/>
                </a:lnTo>
                <a:lnTo>
                  <a:pt x="1972" y="676"/>
                </a:lnTo>
                <a:lnTo>
                  <a:pt x="1989" y="672"/>
                </a:lnTo>
                <a:close/>
                <a:moveTo>
                  <a:pt x="1969" y="516"/>
                </a:moveTo>
                <a:lnTo>
                  <a:pt x="1970" y="529"/>
                </a:lnTo>
                <a:lnTo>
                  <a:pt x="1970" y="536"/>
                </a:lnTo>
                <a:lnTo>
                  <a:pt x="1969" y="549"/>
                </a:lnTo>
                <a:lnTo>
                  <a:pt x="1945" y="549"/>
                </a:lnTo>
                <a:lnTo>
                  <a:pt x="1941" y="536"/>
                </a:lnTo>
                <a:lnTo>
                  <a:pt x="1940" y="534"/>
                </a:lnTo>
                <a:lnTo>
                  <a:pt x="1940" y="532"/>
                </a:lnTo>
                <a:lnTo>
                  <a:pt x="1938" y="530"/>
                </a:lnTo>
                <a:lnTo>
                  <a:pt x="1938" y="529"/>
                </a:lnTo>
                <a:lnTo>
                  <a:pt x="1938" y="523"/>
                </a:lnTo>
                <a:lnTo>
                  <a:pt x="1941" y="523"/>
                </a:lnTo>
                <a:lnTo>
                  <a:pt x="1941" y="520"/>
                </a:lnTo>
                <a:lnTo>
                  <a:pt x="1969" y="516"/>
                </a:lnTo>
                <a:close/>
                <a:moveTo>
                  <a:pt x="2018" y="480"/>
                </a:moveTo>
                <a:lnTo>
                  <a:pt x="2041" y="485"/>
                </a:lnTo>
                <a:lnTo>
                  <a:pt x="2050" y="507"/>
                </a:lnTo>
                <a:lnTo>
                  <a:pt x="2061" y="527"/>
                </a:lnTo>
                <a:lnTo>
                  <a:pt x="2074" y="549"/>
                </a:lnTo>
                <a:lnTo>
                  <a:pt x="2081" y="572"/>
                </a:lnTo>
                <a:lnTo>
                  <a:pt x="2074" y="581"/>
                </a:lnTo>
                <a:lnTo>
                  <a:pt x="2069" y="587"/>
                </a:lnTo>
                <a:lnTo>
                  <a:pt x="2060" y="590"/>
                </a:lnTo>
                <a:lnTo>
                  <a:pt x="2045" y="592"/>
                </a:lnTo>
                <a:lnTo>
                  <a:pt x="2040" y="574"/>
                </a:lnTo>
                <a:lnTo>
                  <a:pt x="2032" y="563"/>
                </a:lnTo>
                <a:lnTo>
                  <a:pt x="2021" y="556"/>
                </a:lnTo>
                <a:lnTo>
                  <a:pt x="2005" y="549"/>
                </a:lnTo>
                <a:lnTo>
                  <a:pt x="2005" y="530"/>
                </a:lnTo>
                <a:lnTo>
                  <a:pt x="2007" y="520"/>
                </a:lnTo>
                <a:lnTo>
                  <a:pt x="2010" y="509"/>
                </a:lnTo>
                <a:lnTo>
                  <a:pt x="2014" y="498"/>
                </a:lnTo>
                <a:lnTo>
                  <a:pt x="2018" y="480"/>
                </a:lnTo>
                <a:close/>
                <a:moveTo>
                  <a:pt x="1449" y="0"/>
                </a:moveTo>
                <a:lnTo>
                  <a:pt x="1449" y="9"/>
                </a:lnTo>
                <a:lnTo>
                  <a:pt x="1452" y="21"/>
                </a:lnTo>
                <a:lnTo>
                  <a:pt x="1450" y="34"/>
                </a:lnTo>
                <a:lnTo>
                  <a:pt x="1447" y="47"/>
                </a:lnTo>
                <a:lnTo>
                  <a:pt x="1445" y="56"/>
                </a:lnTo>
                <a:lnTo>
                  <a:pt x="1450" y="70"/>
                </a:lnTo>
                <a:lnTo>
                  <a:pt x="1458" y="81"/>
                </a:lnTo>
                <a:lnTo>
                  <a:pt x="1467" y="90"/>
                </a:lnTo>
                <a:lnTo>
                  <a:pt x="1476" y="101"/>
                </a:lnTo>
                <a:lnTo>
                  <a:pt x="1481" y="114"/>
                </a:lnTo>
                <a:lnTo>
                  <a:pt x="1485" y="132"/>
                </a:lnTo>
                <a:lnTo>
                  <a:pt x="1501" y="132"/>
                </a:lnTo>
                <a:lnTo>
                  <a:pt x="1516" y="129"/>
                </a:lnTo>
                <a:lnTo>
                  <a:pt x="1530" y="125"/>
                </a:lnTo>
                <a:lnTo>
                  <a:pt x="1549" y="120"/>
                </a:lnTo>
                <a:lnTo>
                  <a:pt x="1552" y="125"/>
                </a:lnTo>
                <a:lnTo>
                  <a:pt x="1556" y="130"/>
                </a:lnTo>
                <a:lnTo>
                  <a:pt x="1558" y="134"/>
                </a:lnTo>
                <a:lnTo>
                  <a:pt x="1560" y="140"/>
                </a:lnTo>
                <a:lnTo>
                  <a:pt x="1561" y="149"/>
                </a:lnTo>
                <a:lnTo>
                  <a:pt x="1556" y="150"/>
                </a:lnTo>
                <a:lnTo>
                  <a:pt x="1552" y="154"/>
                </a:lnTo>
                <a:lnTo>
                  <a:pt x="1549" y="158"/>
                </a:lnTo>
                <a:lnTo>
                  <a:pt x="1545" y="163"/>
                </a:lnTo>
                <a:lnTo>
                  <a:pt x="1549" y="163"/>
                </a:lnTo>
                <a:lnTo>
                  <a:pt x="1552" y="167"/>
                </a:lnTo>
                <a:lnTo>
                  <a:pt x="1556" y="169"/>
                </a:lnTo>
                <a:lnTo>
                  <a:pt x="1560" y="170"/>
                </a:lnTo>
                <a:lnTo>
                  <a:pt x="1563" y="170"/>
                </a:lnTo>
                <a:lnTo>
                  <a:pt x="1569" y="172"/>
                </a:lnTo>
                <a:lnTo>
                  <a:pt x="1569" y="156"/>
                </a:lnTo>
                <a:lnTo>
                  <a:pt x="1592" y="158"/>
                </a:lnTo>
                <a:lnTo>
                  <a:pt x="1609" y="163"/>
                </a:lnTo>
                <a:lnTo>
                  <a:pt x="1623" y="170"/>
                </a:lnTo>
                <a:lnTo>
                  <a:pt x="1636" y="176"/>
                </a:lnTo>
                <a:lnTo>
                  <a:pt x="1654" y="181"/>
                </a:lnTo>
                <a:lnTo>
                  <a:pt x="1678" y="183"/>
                </a:lnTo>
                <a:lnTo>
                  <a:pt x="1683" y="200"/>
                </a:lnTo>
                <a:lnTo>
                  <a:pt x="1690" y="207"/>
                </a:lnTo>
                <a:lnTo>
                  <a:pt x="1700" y="210"/>
                </a:lnTo>
                <a:lnTo>
                  <a:pt x="1709" y="212"/>
                </a:lnTo>
                <a:lnTo>
                  <a:pt x="1716" y="216"/>
                </a:lnTo>
                <a:lnTo>
                  <a:pt x="1725" y="223"/>
                </a:lnTo>
                <a:lnTo>
                  <a:pt x="1727" y="229"/>
                </a:lnTo>
                <a:lnTo>
                  <a:pt x="1729" y="232"/>
                </a:lnTo>
                <a:lnTo>
                  <a:pt x="1729" y="238"/>
                </a:lnTo>
                <a:lnTo>
                  <a:pt x="1729" y="243"/>
                </a:lnTo>
                <a:lnTo>
                  <a:pt x="1712" y="243"/>
                </a:lnTo>
                <a:lnTo>
                  <a:pt x="1712" y="256"/>
                </a:lnTo>
                <a:lnTo>
                  <a:pt x="1721" y="256"/>
                </a:lnTo>
                <a:lnTo>
                  <a:pt x="1732" y="252"/>
                </a:lnTo>
                <a:lnTo>
                  <a:pt x="1747" y="245"/>
                </a:lnTo>
                <a:lnTo>
                  <a:pt x="1761" y="238"/>
                </a:lnTo>
                <a:lnTo>
                  <a:pt x="1778" y="232"/>
                </a:lnTo>
                <a:lnTo>
                  <a:pt x="1778" y="245"/>
                </a:lnTo>
                <a:lnTo>
                  <a:pt x="1776" y="260"/>
                </a:lnTo>
                <a:lnTo>
                  <a:pt x="1778" y="272"/>
                </a:lnTo>
                <a:lnTo>
                  <a:pt x="1783" y="287"/>
                </a:lnTo>
                <a:lnTo>
                  <a:pt x="1796" y="301"/>
                </a:lnTo>
                <a:lnTo>
                  <a:pt x="1810" y="318"/>
                </a:lnTo>
                <a:lnTo>
                  <a:pt x="1825" y="332"/>
                </a:lnTo>
                <a:lnTo>
                  <a:pt x="1832" y="345"/>
                </a:lnTo>
                <a:lnTo>
                  <a:pt x="1841" y="432"/>
                </a:lnTo>
                <a:lnTo>
                  <a:pt x="1825" y="430"/>
                </a:lnTo>
                <a:lnTo>
                  <a:pt x="1814" y="425"/>
                </a:lnTo>
                <a:lnTo>
                  <a:pt x="1805" y="418"/>
                </a:lnTo>
                <a:lnTo>
                  <a:pt x="1796" y="412"/>
                </a:lnTo>
                <a:lnTo>
                  <a:pt x="1781" y="409"/>
                </a:lnTo>
                <a:lnTo>
                  <a:pt x="1781" y="412"/>
                </a:lnTo>
                <a:lnTo>
                  <a:pt x="1778" y="412"/>
                </a:lnTo>
                <a:lnTo>
                  <a:pt x="1781" y="425"/>
                </a:lnTo>
                <a:lnTo>
                  <a:pt x="1796" y="430"/>
                </a:lnTo>
                <a:lnTo>
                  <a:pt x="1805" y="441"/>
                </a:lnTo>
                <a:lnTo>
                  <a:pt x="1810" y="452"/>
                </a:lnTo>
                <a:lnTo>
                  <a:pt x="1816" y="467"/>
                </a:lnTo>
                <a:lnTo>
                  <a:pt x="1825" y="480"/>
                </a:lnTo>
                <a:lnTo>
                  <a:pt x="1829" y="483"/>
                </a:lnTo>
                <a:lnTo>
                  <a:pt x="1834" y="485"/>
                </a:lnTo>
                <a:lnTo>
                  <a:pt x="1840" y="487"/>
                </a:lnTo>
                <a:lnTo>
                  <a:pt x="1845" y="487"/>
                </a:lnTo>
                <a:lnTo>
                  <a:pt x="1849" y="489"/>
                </a:lnTo>
                <a:lnTo>
                  <a:pt x="1852" y="492"/>
                </a:lnTo>
                <a:lnTo>
                  <a:pt x="1852" y="512"/>
                </a:lnTo>
                <a:lnTo>
                  <a:pt x="1860" y="518"/>
                </a:lnTo>
                <a:lnTo>
                  <a:pt x="1870" y="525"/>
                </a:lnTo>
                <a:lnTo>
                  <a:pt x="1881" y="530"/>
                </a:lnTo>
                <a:lnTo>
                  <a:pt x="1889" y="536"/>
                </a:lnTo>
                <a:lnTo>
                  <a:pt x="1898" y="572"/>
                </a:lnTo>
                <a:lnTo>
                  <a:pt x="1909" y="572"/>
                </a:lnTo>
                <a:lnTo>
                  <a:pt x="1912" y="609"/>
                </a:lnTo>
                <a:lnTo>
                  <a:pt x="1889" y="609"/>
                </a:lnTo>
                <a:lnTo>
                  <a:pt x="1889" y="612"/>
                </a:lnTo>
                <a:lnTo>
                  <a:pt x="1885" y="612"/>
                </a:lnTo>
                <a:lnTo>
                  <a:pt x="1885" y="625"/>
                </a:lnTo>
                <a:lnTo>
                  <a:pt x="1880" y="625"/>
                </a:lnTo>
                <a:lnTo>
                  <a:pt x="1876" y="625"/>
                </a:lnTo>
                <a:lnTo>
                  <a:pt x="1872" y="627"/>
                </a:lnTo>
                <a:lnTo>
                  <a:pt x="1869" y="629"/>
                </a:lnTo>
                <a:lnTo>
                  <a:pt x="1869" y="632"/>
                </a:lnTo>
                <a:lnTo>
                  <a:pt x="1872" y="632"/>
                </a:lnTo>
                <a:lnTo>
                  <a:pt x="1878" y="634"/>
                </a:lnTo>
                <a:lnTo>
                  <a:pt x="1883" y="634"/>
                </a:lnTo>
                <a:lnTo>
                  <a:pt x="1892" y="632"/>
                </a:lnTo>
                <a:lnTo>
                  <a:pt x="1901" y="632"/>
                </a:lnTo>
                <a:lnTo>
                  <a:pt x="1900" y="650"/>
                </a:lnTo>
                <a:lnTo>
                  <a:pt x="1892" y="663"/>
                </a:lnTo>
                <a:lnTo>
                  <a:pt x="1892" y="669"/>
                </a:lnTo>
                <a:lnTo>
                  <a:pt x="1881" y="669"/>
                </a:lnTo>
                <a:lnTo>
                  <a:pt x="1885" y="696"/>
                </a:lnTo>
                <a:lnTo>
                  <a:pt x="1878" y="696"/>
                </a:lnTo>
                <a:lnTo>
                  <a:pt x="1872" y="698"/>
                </a:lnTo>
                <a:lnTo>
                  <a:pt x="1869" y="700"/>
                </a:lnTo>
                <a:lnTo>
                  <a:pt x="1863" y="700"/>
                </a:lnTo>
                <a:lnTo>
                  <a:pt x="1858" y="700"/>
                </a:lnTo>
                <a:lnTo>
                  <a:pt x="1856" y="696"/>
                </a:lnTo>
                <a:lnTo>
                  <a:pt x="1856" y="694"/>
                </a:lnTo>
                <a:lnTo>
                  <a:pt x="1856" y="692"/>
                </a:lnTo>
                <a:lnTo>
                  <a:pt x="1854" y="690"/>
                </a:lnTo>
                <a:lnTo>
                  <a:pt x="1852" y="689"/>
                </a:lnTo>
                <a:lnTo>
                  <a:pt x="1852" y="705"/>
                </a:lnTo>
                <a:lnTo>
                  <a:pt x="1861" y="707"/>
                </a:lnTo>
                <a:lnTo>
                  <a:pt x="1870" y="707"/>
                </a:lnTo>
                <a:lnTo>
                  <a:pt x="1881" y="709"/>
                </a:lnTo>
                <a:lnTo>
                  <a:pt x="1892" y="703"/>
                </a:lnTo>
                <a:lnTo>
                  <a:pt x="1901" y="705"/>
                </a:lnTo>
                <a:lnTo>
                  <a:pt x="1909" y="710"/>
                </a:lnTo>
                <a:lnTo>
                  <a:pt x="1914" y="716"/>
                </a:lnTo>
                <a:lnTo>
                  <a:pt x="1921" y="720"/>
                </a:lnTo>
                <a:lnTo>
                  <a:pt x="1929" y="720"/>
                </a:lnTo>
                <a:lnTo>
                  <a:pt x="1940" y="714"/>
                </a:lnTo>
                <a:lnTo>
                  <a:pt x="1952" y="712"/>
                </a:lnTo>
                <a:lnTo>
                  <a:pt x="1952" y="720"/>
                </a:lnTo>
                <a:lnTo>
                  <a:pt x="1954" y="723"/>
                </a:lnTo>
                <a:lnTo>
                  <a:pt x="1956" y="727"/>
                </a:lnTo>
                <a:lnTo>
                  <a:pt x="1956" y="730"/>
                </a:lnTo>
                <a:lnTo>
                  <a:pt x="1958" y="736"/>
                </a:lnTo>
                <a:lnTo>
                  <a:pt x="1992" y="732"/>
                </a:lnTo>
                <a:lnTo>
                  <a:pt x="2000" y="743"/>
                </a:lnTo>
                <a:lnTo>
                  <a:pt x="2007" y="754"/>
                </a:lnTo>
                <a:lnTo>
                  <a:pt x="2012" y="765"/>
                </a:lnTo>
                <a:lnTo>
                  <a:pt x="2016" y="780"/>
                </a:lnTo>
                <a:lnTo>
                  <a:pt x="2018" y="792"/>
                </a:lnTo>
                <a:lnTo>
                  <a:pt x="2020" y="801"/>
                </a:lnTo>
                <a:lnTo>
                  <a:pt x="2025" y="809"/>
                </a:lnTo>
                <a:lnTo>
                  <a:pt x="2041" y="812"/>
                </a:lnTo>
                <a:lnTo>
                  <a:pt x="2043" y="809"/>
                </a:lnTo>
                <a:lnTo>
                  <a:pt x="2045" y="807"/>
                </a:lnTo>
                <a:lnTo>
                  <a:pt x="2047" y="803"/>
                </a:lnTo>
                <a:lnTo>
                  <a:pt x="2047" y="801"/>
                </a:lnTo>
                <a:lnTo>
                  <a:pt x="2049" y="796"/>
                </a:lnTo>
                <a:lnTo>
                  <a:pt x="2045" y="785"/>
                </a:lnTo>
                <a:lnTo>
                  <a:pt x="2047" y="774"/>
                </a:lnTo>
                <a:lnTo>
                  <a:pt x="2049" y="763"/>
                </a:lnTo>
                <a:lnTo>
                  <a:pt x="2045" y="752"/>
                </a:lnTo>
                <a:lnTo>
                  <a:pt x="2032" y="749"/>
                </a:lnTo>
                <a:lnTo>
                  <a:pt x="2027" y="730"/>
                </a:lnTo>
                <a:lnTo>
                  <a:pt x="2025" y="709"/>
                </a:lnTo>
                <a:lnTo>
                  <a:pt x="2032" y="700"/>
                </a:lnTo>
                <a:lnTo>
                  <a:pt x="2034" y="687"/>
                </a:lnTo>
                <a:lnTo>
                  <a:pt x="2032" y="674"/>
                </a:lnTo>
                <a:lnTo>
                  <a:pt x="2029" y="660"/>
                </a:lnTo>
                <a:lnTo>
                  <a:pt x="2025" y="643"/>
                </a:lnTo>
                <a:lnTo>
                  <a:pt x="2012" y="643"/>
                </a:lnTo>
                <a:lnTo>
                  <a:pt x="2009" y="612"/>
                </a:lnTo>
                <a:lnTo>
                  <a:pt x="2018" y="612"/>
                </a:lnTo>
                <a:lnTo>
                  <a:pt x="2025" y="609"/>
                </a:lnTo>
                <a:lnTo>
                  <a:pt x="2036" y="609"/>
                </a:lnTo>
                <a:lnTo>
                  <a:pt x="2049" y="609"/>
                </a:lnTo>
                <a:lnTo>
                  <a:pt x="2065" y="627"/>
                </a:lnTo>
                <a:lnTo>
                  <a:pt x="2081" y="643"/>
                </a:lnTo>
                <a:lnTo>
                  <a:pt x="2085" y="654"/>
                </a:lnTo>
                <a:lnTo>
                  <a:pt x="2087" y="665"/>
                </a:lnTo>
                <a:lnTo>
                  <a:pt x="2090" y="676"/>
                </a:lnTo>
                <a:lnTo>
                  <a:pt x="2098" y="685"/>
                </a:lnTo>
                <a:lnTo>
                  <a:pt x="2107" y="674"/>
                </a:lnTo>
                <a:lnTo>
                  <a:pt x="2121" y="672"/>
                </a:lnTo>
                <a:lnTo>
                  <a:pt x="2141" y="672"/>
                </a:lnTo>
                <a:lnTo>
                  <a:pt x="2141" y="696"/>
                </a:lnTo>
                <a:lnTo>
                  <a:pt x="2112" y="709"/>
                </a:lnTo>
                <a:lnTo>
                  <a:pt x="2112" y="712"/>
                </a:lnTo>
                <a:lnTo>
                  <a:pt x="2132" y="712"/>
                </a:lnTo>
                <a:lnTo>
                  <a:pt x="2136" y="714"/>
                </a:lnTo>
                <a:lnTo>
                  <a:pt x="2136" y="714"/>
                </a:lnTo>
                <a:lnTo>
                  <a:pt x="2138" y="714"/>
                </a:lnTo>
                <a:lnTo>
                  <a:pt x="2141" y="716"/>
                </a:lnTo>
                <a:lnTo>
                  <a:pt x="2145" y="716"/>
                </a:lnTo>
                <a:lnTo>
                  <a:pt x="2147" y="740"/>
                </a:lnTo>
                <a:lnTo>
                  <a:pt x="2152" y="761"/>
                </a:lnTo>
                <a:lnTo>
                  <a:pt x="2158" y="780"/>
                </a:lnTo>
                <a:lnTo>
                  <a:pt x="2152" y="840"/>
                </a:lnTo>
                <a:lnTo>
                  <a:pt x="2160" y="858"/>
                </a:lnTo>
                <a:lnTo>
                  <a:pt x="2167" y="878"/>
                </a:lnTo>
                <a:lnTo>
                  <a:pt x="2176" y="896"/>
                </a:lnTo>
                <a:lnTo>
                  <a:pt x="2187" y="910"/>
                </a:lnTo>
                <a:lnTo>
                  <a:pt x="2201" y="923"/>
                </a:lnTo>
                <a:lnTo>
                  <a:pt x="2221" y="929"/>
                </a:lnTo>
                <a:lnTo>
                  <a:pt x="2221" y="943"/>
                </a:lnTo>
                <a:lnTo>
                  <a:pt x="2227" y="949"/>
                </a:lnTo>
                <a:lnTo>
                  <a:pt x="2230" y="952"/>
                </a:lnTo>
                <a:lnTo>
                  <a:pt x="2236" y="958"/>
                </a:lnTo>
                <a:lnTo>
                  <a:pt x="2240" y="961"/>
                </a:lnTo>
                <a:lnTo>
                  <a:pt x="2245" y="965"/>
                </a:lnTo>
                <a:lnTo>
                  <a:pt x="2292" y="972"/>
                </a:lnTo>
                <a:lnTo>
                  <a:pt x="2307" y="983"/>
                </a:lnTo>
                <a:lnTo>
                  <a:pt x="2320" y="998"/>
                </a:lnTo>
                <a:lnTo>
                  <a:pt x="2332" y="1009"/>
                </a:lnTo>
                <a:lnTo>
                  <a:pt x="2352" y="1014"/>
                </a:lnTo>
                <a:lnTo>
                  <a:pt x="2372" y="1016"/>
                </a:lnTo>
                <a:lnTo>
                  <a:pt x="2392" y="1020"/>
                </a:lnTo>
                <a:lnTo>
                  <a:pt x="2409" y="1025"/>
                </a:lnTo>
                <a:lnTo>
                  <a:pt x="2427" y="1032"/>
                </a:lnTo>
                <a:lnTo>
                  <a:pt x="2441" y="1040"/>
                </a:lnTo>
                <a:lnTo>
                  <a:pt x="2445" y="1052"/>
                </a:lnTo>
                <a:lnTo>
                  <a:pt x="2450" y="1052"/>
                </a:lnTo>
                <a:lnTo>
                  <a:pt x="2463" y="1050"/>
                </a:lnTo>
                <a:lnTo>
                  <a:pt x="2481" y="1049"/>
                </a:lnTo>
                <a:lnTo>
                  <a:pt x="2500" y="1047"/>
                </a:lnTo>
                <a:lnTo>
                  <a:pt x="2516" y="1045"/>
                </a:lnTo>
                <a:lnTo>
                  <a:pt x="2525" y="1045"/>
                </a:lnTo>
                <a:lnTo>
                  <a:pt x="2529" y="1040"/>
                </a:lnTo>
                <a:lnTo>
                  <a:pt x="2536" y="1029"/>
                </a:lnTo>
                <a:lnTo>
                  <a:pt x="2547" y="1016"/>
                </a:lnTo>
                <a:lnTo>
                  <a:pt x="2558" y="1003"/>
                </a:lnTo>
                <a:lnTo>
                  <a:pt x="2569" y="989"/>
                </a:lnTo>
                <a:lnTo>
                  <a:pt x="2578" y="976"/>
                </a:lnTo>
                <a:lnTo>
                  <a:pt x="2585" y="967"/>
                </a:lnTo>
                <a:lnTo>
                  <a:pt x="2589" y="965"/>
                </a:lnTo>
                <a:lnTo>
                  <a:pt x="2596" y="961"/>
                </a:lnTo>
                <a:lnTo>
                  <a:pt x="2609" y="956"/>
                </a:lnTo>
                <a:lnTo>
                  <a:pt x="2625" y="949"/>
                </a:lnTo>
                <a:lnTo>
                  <a:pt x="2641" y="941"/>
                </a:lnTo>
                <a:lnTo>
                  <a:pt x="2658" y="934"/>
                </a:lnTo>
                <a:lnTo>
                  <a:pt x="2670" y="930"/>
                </a:lnTo>
                <a:lnTo>
                  <a:pt x="2678" y="929"/>
                </a:lnTo>
                <a:lnTo>
                  <a:pt x="2745" y="940"/>
                </a:lnTo>
                <a:lnTo>
                  <a:pt x="2747" y="947"/>
                </a:lnTo>
                <a:lnTo>
                  <a:pt x="2749" y="952"/>
                </a:lnTo>
                <a:lnTo>
                  <a:pt x="2750" y="958"/>
                </a:lnTo>
                <a:lnTo>
                  <a:pt x="2756" y="961"/>
                </a:lnTo>
                <a:lnTo>
                  <a:pt x="2761" y="963"/>
                </a:lnTo>
                <a:lnTo>
                  <a:pt x="2769" y="965"/>
                </a:lnTo>
                <a:lnTo>
                  <a:pt x="2772" y="965"/>
                </a:lnTo>
                <a:lnTo>
                  <a:pt x="2774" y="967"/>
                </a:lnTo>
                <a:lnTo>
                  <a:pt x="2776" y="965"/>
                </a:lnTo>
                <a:lnTo>
                  <a:pt x="2778" y="965"/>
                </a:lnTo>
                <a:lnTo>
                  <a:pt x="2780" y="965"/>
                </a:lnTo>
                <a:lnTo>
                  <a:pt x="2781" y="967"/>
                </a:lnTo>
                <a:lnTo>
                  <a:pt x="2783" y="969"/>
                </a:lnTo>
                <a:lnTo>
                  <a:pt x="2785" y="972"/>
                </a:lnTo>
                <a:lnTo>
                  <a:pt x="2789" y="976"/>
                </a:lnTo>
                <a:lnTo>
                  <a:pt x="2792" y="978"/>
                </a:lnTo>
                <a:lnTo>
                  <a:pt x="2794" y="981"/>
                </a:lnTo>
                <a:lnTo>
                  <a:pt x="2796" y="983"/>
                </a:lnTo>
                <a:lnTo>
                  <a:pt x="2796" y="989"/>
                </a:lnTo>
                <a:lnTo>
                  <a:pt x="2798" y="996"/>
                </a:lnTo>
                <a:lnTo>
                  <a:pt x="2780" y="1021"/>
                </a:lnTo>
                <a:lnTo>
                  <a:pt x="2763" y="1049"/>
                </a:lnTo>
                <a:lnTo>
                  <a:pt x="2749" y="1076"/>
                </a:lnTo>
                <a:lnTo>
                  <a:pt x="2752" y="1109"/>
                </a:lnTo>
                <a:lnTo>
                  <a:pt x="2741" y="1112"/>
                </a:lnTo>
                <a:lnTo>
                  <a:pt x="2740" y="1120"/>
                </a:lnTo>
                <a:lnTo>
                  <a:pt x="2740" y="1138"/>
                </a:lnTo>
                <a:lnTo>
                  <a:pt x="2740" y="1158"/>
                </a:lnTo>
                <a:lnTo>
                  <a:pt x="2740" y="1180"/>
                </a:lnTo>
                <a:lnTo>
                  <a:pt x="2740" y="1198"/>
                </a:lnTo>
                <a:lnTo>
                  <a:pt x="2738" y="1209"/>
                </a:lnTo>
                <a:lnTo>
                  <a:pt x="2721" y="1216"/>
                </a:lnTo>
                <a:lnTo>
                  <a:pt x="2718" y="1227"/>
                </a:lnTo>
                <a:lnTo>
                  <a:pt x="2714" y="1238"/>
                </a:lnTo>
                <a:lnTo>
                  <a:pt x="2712" y="1249"/>
                </a:lnTo>
                <a:lnTo>
                  <a:pt x="2700" y="1252"/>
                </a:lnTo>
                <a:lnTo>
                  <a:pt x="2689" y="1258"/>
                </a:lnTo>
                <a:lnTo>
                  <a:pt x="2678" y="1265"/>
                </a:lnTo>
                <a:lnTo>
                  <a:pt x="2667" y="1270"/>
                </a:lnTo>
                <a:lnTo>
                  <a:pt x="2652" y="1274"/>
                </a:lnTo>
                <a:lnTo>
                  <a:pt x="2632" y="1276"/>
                </a:lnTo>
                <a:lnTo>
                  <a:pt x="2630" y="1296"/>
                </a:lnTo>
                <a:lnTo>
                  <a:pt x="2625" y="1314"/>
                </a:lnTo>
                <a:lnTo>
                  <a:pt x="2620" y="1330"/>
                </a:lnTo>
                <a:lnTo>
                  <a:pt x="2614" y="1347"/>
                </a:lnTo>
                <a:lnTo>
                  <a:pt x="2612" y="1369"/>
                </a:lnTo>
                <a:lnTo>
                  <a:pt x="2632" y="1372"/>
                </a:lnTo>
                <a:lnTo>
                  <a:pt x="2638" y="1396"/>
                </a:lnTo>
                <a:lnTo>
                  <a:pt x="2632" y="1396"/>
                </a:lnTo>
                <a:lnTo>
                  <a:pt x="2632" y="1400"/>
                </a:lnTo>
                <a:lnTo>
                  <a:pt x="2621" y="1400"/>
                </a:lnTo>
                <a:lnTo>
                  <a:pt x="2621" y="1420"/>
                </a:lnTo>
                <a:lnTo>
                  <a:pt x="2610" y="1425"/>
                </a:lnTo>
                <a:lnTo>
                  <a:pt x="2600" y="1430"/>
                </a:lnTo>
                <a:lnTo>
                  <a:pt x="2585" y="1432"/>
                </a:lnTo>
                <a:lnTo>
                  <a:pt x="2585" y="1429"/>
                </a:lnTo>
                <a:lnTo>
                  <a:pt x="2581" y="1429"/>
                </a:lnTo>
                <a:lnTo>
                  <a:pt x="2581" y="1412"/>
                </a:lnTo>
                <a:lnTo>
                  <a:pt x="2581" y="1398"/>
                </a:lnTo>
                <a:lnTo>
                  <a:pt x="2580" y="1385"/>
                </a:lnTo>
                <a:lnTo>
                  <a:pt x="2572" y="1376"/>
                </a:lnTo>
                <a:lnTo>
                  <a:pt x="2554" y="1367"/>
                </a:lnTo>
                <a:lnTo>
                  <a:pt x="2532" y="1363"/>
                </a:lnTo>
                <a:lnTo>
                  <a:pt x="2509" y="1365"/>
                </a:lnTo>
                <a:lnTo>
                  <a:pt x="2483" y="1369"/>
                </a:lnTo>
                <a:lnTo>
                  <a:pt x="2460" y="1376"/>
                </a:lnTo>
                <a:lnTo>
                  <a:pt x="2440" y="1383"/>
                </a:lnTo>
                <a:lnTo>
                  <a:pt x="2425" y="1392"/>
                </a:lnTo>
                <a:lnTo>
                  <a:pt x="2416" y="1403"/>
                </a:lnTo>
                <a:lnTo>
                  <a:pt x="2403" y="1418"/>
                </a:lnTo>
                <a:lnTo>
                  <a:pt x="2390" y="1432"/>
                </a:lnTo>
                <a:lnTo>
                  <a:pt x="2380" y="1449"/>
                </a:lnTo>
                <a:lnTo>
                  <a:pt x="2370" y="1463"/>
                </a:lnTo>
                <a:lnTo>
                  <a:pt x="2365" y="1476"/>
                </a:lnTo>
                <a:lnTo>
                  <a:pt x="2369" y="1481"/>
                </a:lnTo>
                <a:lnTo>
                  <a:pt x="2370" y="1489"/>
                </a:lnTo>
                <a:lnTo>
                  <a:pt x="2374" y="1494"/>
                </a:lnTo>
                <a:lnTo>
                  <a:pt x="2378" y="1500"/>
                </a:lnTo>
                <a:lnTo>
                  <a:pt x="2385" y="1509"/>
                </a:lnTo>
                <a:lnTo>
                  <a:pt x="2394" y="1514"/>
                </a:lnTo>
                <a:lnTo>
                  <a:pt x="2401" y="1518"/>
                </a:lnTo>
                <a:lnTo>
                  <a:pt x="2407" y="1525"/>
                </a:lnTo>
                <a:lnTo>
                  <a:pt x="2410" y="1536"/>
                </a:lnTo>
                <a:lnTo>
                  <a:pt x="2412" y="1552"/>
                </a:lnTo>
                <a:lnTo>
                  <a:pt x="2398" y="1569"/>
                </a:lnTo>
                <a:lnTo>
                  <a:pt x="2385" y="1590"/>
                </a:lnTo>
                <a:lnTo>
                  <a:pt x="2374" y="1618"/>
                </a:lnTo>
                <a:lnTo>
                  <a:pt x="2367" y="1645"/>
                </a:lnTo>
                <a:lnTo>
                  <a:pt x="2356" y="1670"/>
                </a:lnTo>
                <a:lnTo>
                  <a:pt x="2345" y="1692"/>
                </a:lnTo>
                <a:lnTo>
                  <a:pt x="2338" y="1698"/>
                </a:lnTo>
                <a:lnTo>
                  <a:pt x="2327" y="1705"/>
                </a:lnTo>
                <a:lnTo>
                  <a:pt x="2314" y="1712"/>
                </a:lnTo>
                <a:lnTo>
                  <a:pt x="2305" y="1716"/>
                </a:lnTo>
                <a:lnTo>
                  <a:pt x="2303" y="1736"/>
                </a:lnTo>
                <a:lnTo>
                  <a:pt x="2300" y="1754"/>
                </a:lnTo>
                <a:lnTo>
                  <a:pt x="2298" y="1776"/>
                </a:lnTo>
                <a:lnTo>
                  <a:pt x="2272" y="1776"/>
                </a:lnTo>
                <a:lnTo>
                  <a:pt x="2267" y="1785"/>
                </a:lnTo>
                <a:lnTo>
                  <a:pt x="2256" y="1798"/>
                </a:lnTo>
                <a:lnTo>
                  <a:pt x="2243" y="1810"/>
                </a:lnTo>
                <a:lnTo>
                  <a:pt x="2229" y="1820"/>
                </a:lnTo>
                <a:lnTo>
                  <a:pt x="2218" y="1825"/>
                </a:lnTo>
                <a:lnTo>
                  <a:pt x="2212" y="1838"/>
                </a:lnTo>
                <a:lnTo>
                  <a:pt x="2205" y="1856"/>
                </a:lnTo>
                <a:lnTo>
                  <a:pt x="2192" y="1878"/>
                </a:lnTo>
                <a:lnTo>
                  <a:pt x="2180" y="1901"/>
                </a:lnTo>
                <a:lnTo>
                  <a:pt x="2165" y="1925"/>
                </a:lnTo>
                <a:lnTo>
                  <a:pt x="2150" y="1947"/>
                </a:lnTo>
                <a:lnTo>
                  <a:pt x="2138" y="1967"/>
                </a:lnTo>
                <a:lnTo>
                  <a:pt x="2127" y="1981"/>
                </a:lnTo>
                <a:lnTo>
                  <a:pt x="2121" y="1989"/>
                </a:lnTo>
                <a:lnTo>
                  <a:pt x="2107" y="1998"/>
                </a:lnTo>
                <a:lnTo>
                  <a:pt x="2090" y="2005"/>
                </a:lnTo>
                <a:lnTo>
                  <a:pt x="2072" y="2012"/>
                </a:lnTo>
                <a:lnTo>
                  <a:pt x="2058" y="2020"/>
                </a:lnTo>
                <a:lnTo>
                  <a:pt x="2040" y="2032"/>
                </a:lnTo>
                <a:lnTo>
                  <a:pt x="2023" y="2047"/>
                </a:lnTo>
                <a:lnTo>
                  <a:pt x="2007" y="2060"/>
                </a:lnTo>
                <a:lnTo>
                  <a:pt x="1987" y="2069"/>
                </a:lnTo>
                <a:lnTo>
                  <a:pt x="1965" y="2074"/>
                </a:lnTo>
                <a:lnTo>
                  <a:pt x="1938" y="2072"/>
                </a:lnTo>
                <a:lnTo>
                  <a:pt x="1938" y="2063"/>
                </a:lnTo>
                <a:lnTo>
                  <a:pt x="1930" y="2050"/>
                </a:lnTo>
                <a:lnTo>
                  <a:pt x="1929" y="2034"/>
                </a:lnTo>
                <a:lnTo>
                  <a:pt x="1930" y="2016"/>
                </a:lnTo>
                <a:lnTo>
                  <a:pt x="1932" y="2000"/>
                </a:lnTo>
                <a:lnTo>
                  <a:pt x="1925" y="2000"/>
                </a:lnTo>
                <a:lnTo>
                  <a:pt x="1912" y="2009"/>
                </a:lnTo>
                <a:lnTo>
                  <a:pt x="1896" y="2016"/>
                </a:lnTo>
                <a:lnTo>
                  <a:pt x="1876" y="2020"/>
                </a:lnTo>
                <a:lnTo>
                  <a:pt x="1858" y="2020"/>
                </a:lnTo>
                <a:lnTo>
                  <a:pt x="1852" y="2009"/>
                </a:lnTo>
                <a:lnTo>
                  <a:pt x="1850" y="1994"/>
                </a:lnTo>
                <a:lnTo>
                  <a:pt x="1852" y="1980"/>
                </a:lnTo>
                <a:lnTo>
                  <a:pt x="1858" y="1965"/>
                </a:lnTo>
                <a:lnTo>
                  <a:pt x="1852" y="1963"/>
                </a:lnTo>
                <a:lnTo>
                  <a:pt x="1849" y="1961"/>
                </a:lnTo>
                <a:lnTo>
                  <a:pt x="1843" y="1961"/>
                </a:lnTo>
                <a:lnTo>
                  <a:pt x="1838" y="1960"/>
                </a:lnTo>
                <a:lnTo>
                  <a:pt x="1838" y="1965"/>
                </a:lnTo>
                <a:lnTo>
                  <a:pt x="1832" y="1965"/>
                </a:lnTo>
                <a:lnTo>
                  <a:pt x="1845" y="2000"/>
                </a:lnTo>
                <a:lnTo>
                  <a:pt x="1829" y="2001"/>
                </a:lnTo>
                <a:lnTo>
                  <a:pt x="1816" y="2000"/>
                </a:lnTo>
                <a:lnTo>
                  <a:pt x="1801" y="1996"/>
                </a:lnTo>
                <a:lnTo>
                  <a:pt x="1801" y="1980"/>
                </a:lnTo>
                <a:lnTo>
                  <a:pt x="1798" y="1974"/>
                </a:lnTo>
                <a:lnTo>
                  <a:pt x="1798" y="1970"/>
                </a:lnTo>
                <a:lnTo>
                  <a:pt x="1798" y="1965"/>
                </a:lnTo>
                <a:lnTo>
                  <a:pt x="1800" y="1960"/>
                </a:lnTo>
                <a:lnTo>
                  <a:pt x="1801" y="1952"/>
                </a:lnTo>
                <a:lnTo>
                  <a:pt x="1812" y="1952"/>
                </a:lnTo>
                <a:lnTo>
                  <a:pt x="1820" y="1941"/>
                </a:lnTo>
                <a:lnTo>
                  <a:pt x="1827" y="1929"/>
                </a:lnTo>
                <a:lnTo>
                  <a:pt x="1832" y="1920"/>
                </a:lnTo>
                <a:lnTo>
                  <a:pt x="1838" y="1918"/>
                </a:lnTo>
                <a:lnTo>
                  <a:pt x="1841" y="1916"/>
                </a:lnTo>
                <a:lnTo>
                  <a:pt x="1847" y="1916"/>
                </a:lnTo>
                <a:lnTo>
                  <a:pt x="1850" y="1916"/>
                </a:lnTo>
                <a:lnTo>
                  <a:pt x="1854" y="1914"/>
                </a:lnTo>
                <a:lnTo>
                  <a:pt x="1858" y="1912"/>
                </a:lnTo>
                <a:lnTo>
                  <a:pt x="1861" y="1909"/>
                </a:lnTo>
                <a:lnTo>
                  <a:pt x="1861" y="1889"/>
                </a:lnTo>
                <a:lnTo>
                  <a:pt x="1863" y="1885"/>
                </a:lnTo>
                <a:lnTo>
                  <a:pt x="1869" y="1883"/>
                </a:lnTo>
                <a:lnTo>
                  <a:pt x="1874" y="1881"/>
                </a:lnTo>
                <a:lnTo>
                  <a:pt x="1878" y="1880"/>
                </a:lnTo>
                <a:lnTo>
                  <a:pt x="1881" y="1876"/>
                </a:lnTo>
                <a:lnTo>
                  <a:pt x="1892" y="1860"/>
                </a:lnTo>
                <a:lnTo>
                  <a:pt x="1903" y="1841"/>
                </a:lnTo>
                <a:lnTo>
                  <a:pt x="1918" y="1829"/>
                </a:lnTo>
                <a:lnTo>
                  <a:pt x="1918" y="1809"/>
                </a:lnTo>
                <a:lnTo>
                  <a:pt x="1929" y="1809"/>
                </a:lnTo>
                <a:lnTo>
                  <a:pt x="1932" y="1774"/>
                </a:lnTo>
                <a:lnTo>
                  <a:pt x="1938" y="1741"/>
                </a:lnTo>
                <a:lnTo>
                  <a:pt x="1943" y="1712"/>
                </a:lnTo>
                <a:lnTo>
                  <a:pt x="1947" y="1685"/>
                </a:lnTo>
                <a:lnTo>
                  <a:pt x="1945" y="1660"/>
                </a:lnTo>
                <a:lnTo>
                  <a:pt x="1938" y="1634"/>
                </a:lnTo>
                <a:lnTo>
                  <a:pt x="1921" y="1610"/>
                </a:lnTo>
                <a:lnTo>
                  <a:pt x="1892" y="1589"/>
                </a:lnTo>
                <a:lnTo>
                  <a:pt x="1872" y="1578"/>
                </a:lnTo>
                <a:lnTo>
                  <a:pt x="1847" y="1570"/>
                </a:lnTo>
                <a:lnTo>
                  <a:pt x="1820" y="1563"/>
                </a:lnTo>
                <a:lnTo>
                  <a:pt x="1798" y="1556"/>
                </a:lnTo>
                <a:lnTo>
                  <a:pt x="1781" y="1556"/>
                </a:lnTo>
                <a:lnTo>
                  <a:pt x="1765" y="1541"/>
                </a:lnTo>
                <a:lnTo>
                  <a:pt x="1749" y="1525"/>
                </a:lnTo>
                <a:lnTo>
                  <a:pt x="1730" y="1507"/>
                </a:lnTo>
                <a:lnTo>
                  <a:pt x="1712" y="1496"/>
                </a:lnTo>
                <a:lnTo>
                  <a:pt x="1690" y="1489"/>
                </a:lnTo>
                <a:lnTo>
                  <a:pt x="1669" y="1481"/>
                </a:lnTo>
                <a:lnTo>
                  <a:pt x="1650" y="1474"/>
                </a:lnTo>
                <a:lnTo>
                  <a:pt x="1634" y="1467"/>
                </a:lnTo>
                <a:lnTo>
                  <a:pt x="1620" y="1458"/>
                </a:lnTo>
                <a:lnTo>
                  <a:pt x="1607" y="1447"/>
                </a:lnTo>
                <a:lnTo>
                  <a:pt x="1600" y="1434"/>
                </a:lnTo>
                <a:lnTo>
                  <a:pt x="1596" y="1414"/>
                </a:lnTo>
                <a:lnTo>
                  <a:pt x="1596" y="1390"/>
                </a:lnTo>
                <a:lnTo>
                  <a:pt x="1601" y="1360"/>
                </a:lnTo>
                <a:lnTo>
                  <a:pt x="1625" y="1349"/>
                </a:lnTo>
                <a:lnTo>
                  <a:pt x="1647" y="1336"/>
                </a:lnTo>
                <a:lnTo>
                  <a:pt x="1667" y="1325"/>
                </a:lnTo>
                <a:lnTo>
                  <a:pt x="1690" y="1316"/>
                </a:lnTo>
                <a:lnTo>
                  <a:pt x="1718" y="1310"/>
                </a:lnTo>
                <a:lnTo>
                  <a:pt x="1752" y="1309"/>
                </a:lnTo>
                <a:lnTo>
                  <a:pt x="1765" y="1296"/>
                </a:lnTo>
                <a:lnTo>
                  <a:pt x="1776" y="1285"/>
                </a:lnTo>
                <a:lnTo>
                  <a:pt x="1789" y="1274"/>
                </a:lnTo>
                <a:lnTo>
                  <a:pt x="1800" y="1261"/>
                </a:lnTo>
                <a:lnTo>
                  <a:pt x="1805" y="1245"/>
                </a:lnTo>
                <a:lnTo>
                  <a:pt x="1809" y="1243"/>
                </a:lnTo>
                <a:lnTo>
                  <a:pt x="1812" y="1243"/>
                </a:lnTo>
                <a:lnTo>
                  <a:pt x="1814" y="1243"/>
                </a:lnTo>
                <a:lnTo>
                  <a:pt x="1814" y="1241"/>
                </a:lnTo>
                <a:lnTo>
                  <a:pt x="1818" y="1240"/>
                </a:lnTo>
                <a:lnTo>
                  <a:pt x="1809" y="1221"/>
                </a:lnTo>
                <a:lnTo>
                  <a:pt x="1809" y="1201"/>
                </a:lnTo>
                <a:lnTo>
                  <a:pt x="1812" y="1180"/>
                </a:lnTo>
                <a:lnTo>
                  <a:pt x="1820" y="1161"/>
                </a:lnTo>
                <a:lnTo>
                  <a:pt x="1829" y="1143"/>
                </a:lnTo>
                <a:lnTo>
                  <a:pt x="1836" y="1129"/>
                </a:lnTo>
                <a:lnTo>
                  <a:pt x="1841" y="1116"/>
                </a:lnTo>
                <a:lnTo>
                  <a:pt x="1843" y="1100"/>
                </a:lnTo>
                <a:lnTo>
                  <a:pt x="1841" y="1081"/>
                </a:lnTo>
                <a:lnTo>
                  <a:pt x="1841" y="1063"/>
                </a:lnTo>
                <a:lnTo>
                  <a:pt x="1856" y="1069"/>
                </a:lnTo>
                <a:lnTo>
                  <a:pt x="1869" y="1074"/>
                </a:lnTo>
                <a:lnTo>
                  <a:pt x="1880" y="1076"/>
                </a:lnTo>
                <a:lnTo>
                  <a:pt x="1892" y="1072"/>
                </a:lnTo>
                <a:lnTo>
                  <a:pt x="1887" y="1070"/>
                </a:lnTo>
                <a:lnTo>
                  <a:pt x="1880" y="1067"/>
                </a:lnTo>
                <a:lnTo>
                  <a:pt x="1876" y="1065"/>
                </a:lnTo>
                <a:lnTo>
                  <a:pt x="1870" y="1060"/>
                </a:lnTo>
                <a:lnTo>
                  <a:pt x="1867" y="1054"/>
                </a:lnTo>
                <a:lnTo>
                  <a:pt x="1865" y="1049"/>
                </a:lnTo>
                <a:lnTo>
                  <a:pt x="1870" y="1045"/>
                </a:lnTo>
                <a:lnTo>
                  <a:pt x="1872" y="1043"/>
                </a:lnTo>
                <a:lnTo>
                  <a:pt x="1876" y="1040"/>
                </a:lnTo>
                <a:lnTo>
                  <a:pt x="1878" y="1036"/>
                </a:lnTo>
                <a:lnTo>
                  <a:pt x="1881" y="1032"/>
                </a:lnTo>
                <a:lnTo>
                  <a:pt x="1876" y="1032"/>
                </a:lnTo>
                <a:lnTo>
                  <a:pt x="1872" y="1032"/>
                </a:lnTo>
                <a:lnTo>
                  <a:pt x="1870" y="1030"/>
                </a:lnTo>
                <a:lnTo>
                  <a:pt x="1869" y="1030"/>
                </a:lnTo>
                <a:lnTo>
                  <a:pt x="1869" y="1030"/>
                </a:lnTo>
                <a:lnTo>
                  <a:pt x="1867" y="1027"/>
                </a:lnTo>
                <a:lnTo>
                  <a:pt x="1865" y="1025"/>
                </a:lnTo>
                <a:lnTo>
                  <a:pt x="1861" y="1016"/>
                </a:lnTo>
                <a:lnTo>
                  <a:pt x="1861" y="1005"/>
                </a:lnTo>
                <a:lnTo>
                  <a:pt x="1861" y="992"/>
                </a:lnTo>
                <a:lnTo>
                  <a:pt x="1878" y="987"/>
                </a:lnTo>
                <a:lnTo>
                  <a:pt x="1896" y="983"/>
                </a:lnTo>
                <a:lnTo>
                  <a:pt x="1912" y="976"/>
                </a:lnTo>
                <a:lnTo>
                  <a:pt x="1912" y="972"/>
                </a:lnTo>
                <a:lnTo>
                  <a:pt x="1901" y="972"/>
                </a:lnTo>
                <a:lnTo>
                  <a:pt x="1896" y="974"/>
                </a:lnTo>
                <a:lnTo>
                  <a:pt x="1890" y="976"/>
                </a:lnTo>
                <a:lnTo>
                  <a:pt x="1885" y="976"/>
                </a:lnTo>
                <a:lnTo>
                  <a:pt x="1878" y="976"/>
                </a:lnTo>
                <a:lnTo>
                  <a:pt x="1867" y="934"/>
                </a:lnTo>
                <a:lnTo>
                  <a:pt x="1854" y="894"/>
                </a:lnTo>
                <a:lnTo>
                  <a:pt x="1841" y="856"/>
                </a:lnTo>
                <a:lnTo>
                  <a:pt x="1841" y="836"/>
                </a:lnTo>
                <a:lnTo>
                  <a:pt x="1834" y="823"/>
                </a:lnTo>
                <a:lnTo>
                  <a:pt x="1827" y="810"/>
                </a:lnTo>
                <a:lnTo>
                  <a:pt x="1821" y="796"/>
                </a:lnTo>
                <a:lnTo>
                  <a:pt x="1818" y="776"/>
                </a:lnTo>
                <a:lnTo>
                  <a:pt x="1825" y="776"/>
                </a:lnTo>
                <a:lnTo>
                  <a:pt x="1830" y="772"/>
                </a:lnTo>
                <a:lnTo>
                  <a:pt x="1836" y="770"/>
                </a:lnTo>
                <a:lnTo>
                  <a:pt x="1843" y="769"/>
                </a:lnTo>
                <a:lnTo>
                  <a:pt x="1852" y="769"/>
                </a:lnTo>
                <a:lnTo>
                  <a:pt x="1852" y="776"/>
                </a:lnTo>
                <a:lnTo>
                  <a:pt x="1854" y="778"/>
                </a:lnTo>
                <a:lnTo>
                  <a:pt x="1856" y="780"/>
                </a:lnTo>
                <a:lnTo>
                  <a:pt x="1856" y="781"/>
                </a:lnTo>
                <a:lnTo>
                  <a:pt x="1856" y="785"/>
                </a:lnTo>
                <a:lnTo>
                  <a:pt x="1858" y="789"/>
                </a:lnTo>
                <a:lnTo>
                  <a:pt x="1881" y="789"/>
                </a:lnTo>
                <a:lnTo>
                  <a:pt x="1889" y="776"/>
                </a:lnTo>
                <a:lnTo>
                  <a:pt x="1878" y="767"/>
                </a:lnTo>
                <a:lnTo>
                  <a:pt x="1865" y="758"/>
                </a:lnTo>
                <a:lnTo>
                  <a:pt x="1852" y="756"/>
                </a:lnTo>
                <a:lnTo>
                  <a:pt x="1840" y="761"/>
                </a:lnTo>
                <a:lnTo>
                  <a:pt x="1827" y="767"/>
                </a:lnTo>
                <a:lnTo>
                  <a:pt x="1812" y="770"/>
                </a:lnTo>
                <a:lnTo>
                  <a:pt x="1792" y="772"/>
                </a:lnTo>
                <a:lnTo>
                  <a:pt x="1792" y="769"/>
                </a:lnTo>
                <a:lnTo>
                  <a:pt x="1789" y="769"/>
                </a:lnTo>
                <a:lnTo>
                  <a:pt x="1785" y="736"/>
                </a:lnTo>
                <a:lnTo>
                  <a:pt x="1776" y="709"/>
                </a:lnTo>
                <a:lnTo>
                  <a:pt x="1763" y="687"/>
                </a:lnTo>
                <a:lnTo>
                  <a:pt x="1750" y="667"/>
                </a:lnTo>
                <a:lnTo>
                  <a:pt x="1740" y="647"/>
                </a:lnTo>
                <a:lnTo>
                  <a:pt x="1729" y="625"/>
                </a:lnTo>
                <a:lnTo>
                  <a:pt x="1725" y="600"/>
                </a:lnTo>
                <a:lnTo>
                  <a:pt x="1736" y="596"/>
                </a:lnTo>
                <a:lnTo>
                  <a:pt x="1747" y="594"/>
                </a:lnTo>
                <a:lnTo>
                  <a:pt x="1761" y="592"/>
                </a:lnTo>
                <a:lnTo>
                  <a:pt x="1770" y="607"/>
                </a:lnTo>
                <a:lnTo>
                  <a:pt x="1781" y="623"/>
                </a:lnTo>
                <a:lnTo>
                  <a:pt x="1789" y="640"/>
                </a:lnTo>
                <a:lnTo>
                  <a:pt x="1792" y="640"/>
                </a:lnTo>
                <a:lnTo>
                  <a:pt x="1792" y="596"/>
                </a:lnTo>
                <a:lnTo>
                  <a:pt x="1781" y="592"/>
                </a:lnTo>
                <a:lnTo>
                  <a:pt x="1776" y="589"/>
                </a:lnTo>
                <a:lnTo>
                  <a:pt x="1769" y="587"/>
                </a:lnTo>
                <a:lnTo>
                  <a:pt x="1761" y="585"/>
                </a:lnTo>
                <a:lnTo>
                  <a:pt x="1752" y="583"/>
                </a:lnTo>
                <a:lnTo>
                  <a:pt x="1752" y="545"/>
                </a:lnTo>
                <a:lnTo>
                  <a:pt x="1745" y="545"/>
                </a:lnTo>
                <a:lnTo>
                  <a:pt x="1741" y="541"/>
                </a:lnTo>
                <a:lnTo>
                  <a:pt x="1740" y="541"/>
                </a:lnTo>
                <a:lnTo>
                  <a:pt x="1734" y="541"/>
                </a:lnTo>
                <a:lnTo>
                  <a:pt x="1729" y="540"/>
                </a:lnTo>
                <a:lnTo>
                  <a:pt x="1729" y="529"/>
                </a:lnTo>
                <a:lnTo>
                  <a:pt x="1723" y="523"/>
                </a:lnTo>
                <a:lnTo>
                  <a:pt x="1718" y="518"/>
                </a:lnTo>
                <a:lnTo>
                  <a:pt x="1712" y="512"/>
                </a:lnTo>
                <a:lnTo>
                  <a:pt x="1701" y="516"/>
                </a:lnTo>
                <a:lnTo>
                  <a:pt x="1700" y="521"/>
                </a:lnTo>
                <a:lnTo>
                  <a:pt x="1698" y="525"/>
                </a:lnTo>
                <a:lnTo>
                  <a:pt x="1698" y="529"/>
                </a:lnTo>
                <a:lnTo>
                  <a:pt x="1698" y="536"/>
                </a:lnTo>
                <a:lnTo>
                  <a:pt x="1712" y="540"/>
                </a:lnTo>
                <a:lnTo>
                  <a:pt x="1723" y="545"/>
                </a:lnTo>
                <a:lnTo>
                  <a:pt x="1730" y="556"/>
                </a:lnTo>
                <a:lnTo>
                  <a:pt x="1732" y="572"/>
                </a:lnTo>
                <a:lnTo>
                  <a:pt x="1721" y="580"/>
                </a:lnTo>
                <a:lnTo>
                  <a:pt x="1710" y="585"/>
                </a:lnTo>
                <a:lnTo>
                  <a:pt x="1692" y="589"/>
                </a:lnTo>
                <a:lnTo>
                  <a:pt x="1674" y="545"/>
                </a:lnTo>
                <a:lnTo>
                  <a:pt x="1650" y="505"/>
                </a:lnTo>
                <a:lnTo>
                  <a:pt x="1625" y="469"/>
                </a:lnTo>
                <a:lnTo>
                  <a:pt x="1610" y="450"/>
                </a:lnTo>
                <a:lnTo>
                  <a:pt x="1596" y="436"/>
                </a:lnTo>
                <a:lnTo>
                  <a:pt x="1581" y="420"/>
                </a:lnTo>
                <a:lnTo>
                  <a:pt x="1569" y="400"/>
                </a:lnTo>
                <a:lnTo>
                  <a:pt x="1558" y="400"/>
                </a:lnTo>
                <a:lnTo>
                  <a:pt x="1552" y="385"/>
                </a:lnTo>
                <a:lnTo>
                  <a:pt x="1547" y="374"/>
                </a:lnTo>
                <a:lnTo>
                  <a:pt x="1541" y="365"/>
                </a:lnTo>
                <a:lnTo>
                  <a:pt x="1536" y="356"/>
                </a:lnTo>
                <a:lnTo>
                  <a:pt x="1530" y="343"/>
                </a:lnTo>
                <a:lnTo>
                  <a:pt x="1529" y="325"/>
                </a:lnTo>
                <a:lnTo>
                  <a:pt x="1549" y="312"/>
                </a:lnTo>
                <a:lnTo>
                  <a:pt x="1565" y="300"/>
                </a:lnTo>
                <a:lnTo>
                  <a:pt x="1561" y="300"/>
                </a:lnTo>
                <a:lnTo>
                  <a:pt x="1561" y="296"/>
                </a:lnTo>
                <a:lnTo>
                  <a:pt x="1549" y="305"/>
                </a:lnTo>
                <a:lnTo>
                  <a:pt x="1538" y="312"/>
                </a:lnTo>
                <a:lnTo>
                  <a:pt x="1525" y="320"/>
                </a:lnTo>
                <a:lnTo>
                  <a:pt x="1509" y="325"/>
                </a:lnTo>
                <a:lnTo>
                  <a:pt x="1503" y="314"/>
                </a:lnTo>
                <a:lnTo>
                  <a:pt x="1498" y="307"/>
                </a:lnTo>
                <a:lnTo>
                  <a:pt x="1492" y="298"/>
                </a:lnTo>
                <a:lnTo>
                  <a:pt x="1489" y="285"/>
                </a:lnTo>
                <a:lnTo>
                  <a:pt x="1485" y="283"/>
                </a:lnTo>
                <a:lnTo>
                  <a:pt x="1483" y="283"/>
                </a:lnTo>
                <a:lnTo>
                  <a:pt x="1481" y="283"/>
                </a:lnTo>
                <a:lnTo>
                  <a:pt x="1480" y="281"/>
                </a:lnTo>
                <a:lnTo>
                  <a:pt x="1478" y="280"/>
                </a:lnTo>
                <a:lnTo>
                  <a:pt x="1476" y="278"/>
                </a:lnTo>
                <a:lnTo>
                  <a:pt x="1474" y="274"/>
                </a:lnTo>
                <a:lnTo>
                  <a:pt x="1474" y="270"/>
                </a:lnTo>
                <a:lnTo>
                  <a:pt x="1472" y="265"/>
                </a:lnTo>
                <a:lnTo>
                  <a:pt x="1469" y="263"/>
                </a:lnTo>
                <a:lnTo>
                  <a:pt x="1467" y="263"/>
                </a:lnTo>
                <a:lnTo>
                  <a:pt x="1465" y="263"/>
                </a:lnTo>
                <a:lnTo>
                  <a:pt x="1463" y="261"/>
                </a:lnTo>
                <a:lnTo>
                  <a:pt x="1461" y="260"/>
                </a:lnTo>
                <a:lnTo>
                  <a:pt x="1449" y="243"/>
                </a:lnTo>
                <a:lnTo>
                  <a:pt x="1441" y="223"/>
                </a:lnTo>
                <a:lnTo>
                  <a:pt x="1447" y="221"/>
                </a:lnTo>
                <a:lnTo>
                  <a:pt x="1452" y="221"/>
                </a:lnTo>
                <a:lnTo>
                  <a:pt x="1456" y="220"/>
                </a:lnTo>
                <a:lnTo>
                  <a:pt x="1461" y="220"/>
                </a:lnTo>
                <a:lnTo>
                  <a:pt x="1463" y="218"/>
                </a:lnTo>
                <a:lnTo>
                  <a:pt x="1467" y="214"/>
                </a:lnTo>
                <a:lnTo>
                  <a:pt x="1469" y="210"/>
                </a:lnTo>
                <a:lnTo>
                  <a:pt x="1469" y="205"/>
                </a:lnTo>
                <a:lnTo>
                  <a:pt x="1470" y="201"/>
                </a:lnTo>
                <a:lnTo>
                  <a:pt x="1472" y="198"/>
                </a:lnTo>
                <a:lnTo>
                  <a:pt x="1472" y="194"/>
                </a:lnTo>
                <a:lnTo>
                  <a:pt x="1472" y="189"/>
                </a:lnTo>
                <a:lnTo>
                  <a:pt x="1458" y="178"/>
                </a:lnTo>
                <a:lnTo>
                  <a:pt x="1441" y="160"/>
                </a:lnTo>
                <a:lnTo>
                  <a:pt x="1429" y="138"/>
                </a:lnTo>
                <a:lnTo>
                  <a:pt x="1414" y="114"/>
                </a:lnTo>
                <a:lnTo>
                  <a:pt x="1400" y="90"/>
                </a:lnTo>
                <a:lnTo>
                  <a:pt x="1381" y="69"/>
                </a:lnTo>
                <a:lnTo>
                  <a:pt x="1363" y="54"/>
                </a:lnTo>
                <a:lnTo>
                  <a:pt x="1341" y="43"/>
                </a:lnTo>
                <a:lnTo>
                  <a:pt x="1341" y="12"/>
                </a:lnTo>
                <a:lnTo>
                  <a:pt x="1372" y="9"/>
                </a:lnTo>
                <a:lnTo>
                  <a:pt x="1374" y="9"/>
                </a:lnTo>
                <a:lnTo>
                  <a:pt x="1378" y="10"/>
                </a:lnTo>
                <a:lnTo>
                  <a:pt x="1380" y="14"/>
                </a:lnTo>
                <a:lnTo>
                  <a:pt x="1381" y="16"/>
                </a:lnTo>
                <a:lnTo>
                  <a:pt x="1385" y="16"/>
                </a:lnTo>
                <a:lnTo>
                  <a:pt x="1389" y="16"/>
                </a:lnTo>
                <a:lnTo>
                  <a:pt x="1392" y="5"/>
                </a:lnTo>
                <a:lnTo>
                  <a:pt x="1449" y="0"/>
                </a:lnTo>
                <a:close/>
              </a:path>
            </a:pathLst>
          </a:custGeom>
          <a:solidFill>
            <a:schemeClr val="accent4"/>
          </a:solidFill>
          <a:ln w="317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6" name="Freeform 9"/>
          <p:cNvSpPr>
            <a:spLocks noEditPoints="1"/>
          </p:cNvSpPr>
          <p:nvPr/>
        </p:nvSpPr>
        <p:spPr bwMode="auto">
          <a:xfrm>
            <a:off x="3708804" y="1335205"/>
            <a:ext cx="1746222" cy="1685307"/>
          </a:xfrm>
          <a:custGeom>
            <a:avLst/>
            <a:gdLst>
              <a:gd name="T0" fmla="*/ 4535 w 4544"/>
              <a:gd name="T1" fmla="*/ 3805 h 4129"/>
              <a:gd name="T2" fmla="*/ 4471 w 4544"/>
              <a:gd name="T3" fmla="*/ 4096 h 4129"/>
              <a:gd name="T4" fmla="*/ 4291 w 4544"/>
              <a:gd name="T5" fmla="*/ 3989 h 4129"/>
              <a:gd name="T6" fmla="*/ 4264 w 4544"/>
              <a:gd name="T7" fmla="*/ 3820 h 4129"/>
              <a:gd name="T8" fmla="*/ 4259 w 4544"/>
              <a:gd name="T9" fmla="*/ 3604 h 4129"/>
              <a:gd name="T10" fmla="*/ 4428 w 4544"/>
              <a:gd name="T11" fmla="*/ 3440 h 4129"/>
              <a:gd name="T12" fmla="*/ 1000 w 4544"/>
              <a:gd name="T13" fmla="*/ 2224 h 4129"/>
              <a:gd name="T14" fmla="*/ 984 w 4544"/>
              <a:gd name="T15" fmla="*/ 2164 h 4129"/>
              <a:gd name="T16" fmla="*/ 751 w 4544"/>
              <a:gd name="T17" fmla="*/ 1807 h 4129"/>
              <a:gd name="T18" fmla="*/ 2191 w 4544"/>
              <a:gd name="T19" fmla="*/ 120 h 4129"/>
              <a:gd name="T20" fmla="*/ 2451 w 4544"/>
              <a:gd name="T21" fmla="*/ 249 h 4129"/>
              <a:gd name="T22" fmla="*/ 2580 w 4544"/>
              <a:gd name="T23" fmla="*/ 320 h 4129"/>
              <a:gd name="T24" fmla="*/ 2777 w 4544"/>
              <a:gd name="T25" fmla="*/ 380 h 4129"/>
              <a:gd name="T26" fmla="*/ 2975 w 4544"/>
              <a:gd name="T27" fmla="*/ 613 h 4129"/>
              <a:gd name="T28" fmla="*/ 3297 w 4544"/>
              <a:gd name="T29" fmla="*/ 660 h 4129"/>
              <a:gd name="T30" fmla="*/ 3673 w 4544"/>
              <a:gd name="T31" fmla="*/ 800 h 4129"/>
              <a:gd name="T32" fmla="*/ 3697 w 4544"/>
              <a:gd name="T33" fmla="*/ 1138 h 4129"/>
              <a:gd name="T34" fmla="*/ 3579 w 4544"/>
              <a:gd name="T35" fmla="*/ 1522 h 4129"/>
              <a:gd name="T36" fmla="*/ 3464 w 4544"/>
              <a:gd name="T37" fmla="*/ 1667 h 4129"/>
              <a:gd name="T38" fmla="*/ 3260 w 4544"/>
              <a:gd name="T39" fmla="*/ 2100 h 4129"/>
              <a:gd name="T40" fmla="*/ 3511 w 4544"/>
              <a:gd name="T41" fmla="*/ 2024 h 4129"/>
              <a:gd name="T42" fmla="*/ 3531 w 4544"/>
              <a:gd name="T43" fmla="*/ 2278 h 4129"/>
              <a:gd name="T44" fmla="*/ 3488 w 4544"/>
              <a:gd name="T45" fmla="*/ 2556 h 4129"/>
              <a:gd name="T46" fmla="*/ 3604 w 4544"/>
              <a:gd name="T47" fmla="*/ 2833 h 4129"/>
              <a:gd name="T48" fmla="*/ 3864 w 4544"/>
              <a:gd name="T49" fmla="*/ 3033 h 4129"/>
              <a:gd name="T50" fmla="*/ 3711 w 4544"/>
              <a:gd name="T51" fmla="*/ 3224 h 4129"/>
              <a:gd name="T52" fmla="*/ 3506 w 4544"/>
              <a:gd name="T53" fmla="*/ 3420 h 4129"/>
              <a:gd name="T54" fmla="*/ 3397 w 4544"/>
              <a:gd name="T55" fmla="*/ 3460 h 4129"/>
              <a:gd name="T56" fmla="*/ 3049 w 4544"/>
              <a:gd name="T57" fmla="*/ 3385 h 4129"/>
              <a:gd name="T58" fmla="*/ 2708 w 4544"/>
              <a:gd name="T59" fmla="*/ 3300 h 4129"/>
              <a:gd name="T60" fmla="*/ 2475 w 4544"/>
              <a:gd name="T61" fmla="*/ 3482 h 4129"/>
              <a:gd name="T62" fmla="*/ 2444 w 4544"/>
              <a:gd name="T63" fmla="*/ 3764 h 4129"/>
              <a:gd name="T64" fmla="*/ 2240 w 4544"/>
              <a:gd name="T65" fmla="*/ 3876 h 4129"/>
              <a:gd name="T66" fmla="*/ 2035 w 4544"/>
              <a:gd name="T67" fmla="*/ 3825 h 4129"/>
              <a:gd name="T68" fmla="*/ 1864 w 4544"/>
              <a:gd name="T69" fmla="*/ 3716 h 4129"/>
              <a:gd name="T70" fmla="*/ 1519 w 4544"/>
              <a:gd name="T71" fmla="*/ 3729 h 4129"/>
              <a:gd name="T72" fmla="*/ 1248 w 4544"/>
              <a:gd name="T73" fmla="*/ 3678 h 4129"/>
              <a:gd name="T74" fmla="*/ 988 w 4544"/>
              <a:gd name="T75" fmla="*/ 3545 h 4129"/>
              <a:gd name="T76" fmla="*/ 880 w 4544"/>
              <a:gd name="T77" fmla="*/ 3444 h 4129"/>
              <a:gd name="T78" fmla="*/ 1024 w 4544"/>
              <a:gd name="T79" fmla="*/ 2938 h 4129"/>
              <a:gd name="T80" fmla="*/ 1106 w 4544"/>
              <a:gd name="T81" fmla="*/ 2436 h 4129"/>
              <a:gd name="T82" fmla="*/ 1262 w 4544"/>
              <a:gd name="T83" fmla="*/ 2674 h 4129"/>
              <a:gd name="T84" fmla="*/ 1102 w 4544"/>
              <a:gd name="T85" fmla="*/ 2285 h 4129"/>
              <a:gd name="T86" fmla="*/ 1044 w 4544"/>
              <a:gd name="T87" fmla="*/ 2124 h 4129"/>
              <a:gd name="T88" fmla="*/ 815 w 4544"/>
              <a:gd name="T89" fmla="*/ 1753 h 4129"/>
              <a:gd name="T90" fmla="*/ 691 w 4544"/>
              <a:gd name="T91" fmla="*/ 1614 h 4129"/>
              <a:gd name="T92" fmla="*/ 439 w 4544"/>
              <a:gd name="T93" fmla="*/ 1489 h 4129"/>
              <a:gd name="T94" fmla="*/ 100 w 4544"/>
              <a:gd name="T95" fmla="*/ 1365 h 4129"/>
              <a:gd name="T96" fmla="*/ 53 w 4544"/>
              <a:gd name="T97" fmla="*/ 1216 h 4129"/>
              <a:gd name="T98" fmla="*/ 0 w 4544"/>
              <a:gd name="T99" fmla="*/ 1162 h 4129"/>
              <a:gd name="T100" fmla="*/ 229 w 4544"/>
              <a:gd name="T101" fmla="*/ 1031 h 4129"/>
              <a:gd name="T102" fmla="*/ 375 w 4544"/>
              <a:gd name="T103" fmla="*/ 1011 h 4129"/>
              <a:gd name="T104" fmla="*/ 546 w 4544"/>
              <a:gd name="T105" fmla="*/ 1004 h 4129"/>
              <a:gd name="T106" fmla="*/ 760 w 4544"/>
              <a:gd name="T107" fmla="*/ 1056 h 4129"/>
              <a:gd name="T108" fmla="*/ 844 w 4544"/>
              <a:gd name="T109" fmla="*/ 1116 h 4129"/>
              <a:gd name="T110" fmla="*/ 1037 w 4544"/>
              <a:gd name="T111" fmla="*/ 1073 h 4129"/>
              <a:gd name="T112" fmla="*/ 886 w 4544"/>
              <a:gd name="T113" fmla="*/ 662 h 4129"/>
              <a:gd name="T114" fmla="*/ 1068 w 4544"/>
              <a:gd name="T115" fmla="*/ 642 h 4129"/>
              <a:gd name="T116" fmla="*/ 1389 w 4544"/>
              <a:gd name="T117" fmla="*/ 787 h 4129"/>
              <a:gd name="T118" fmla="*/ 1522 w 4544"/>
              <a:gd name="T119" fmla="*/ 596 h 4129"/>
              <a:gd name="T120" fmla="*/ 1862 w 4544"/>
              <a:gd name="T121" fmla="*/ 344 h 4129"/>
              <a:gd name="T122" fmla="*/ 1960 w 4544"/>
              <a:gd name="T123" fmla="*/ 45 h 4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544" h="4129">
                <a:moveTo>
                  <a:pt x="4428" y="3384"/>
                </a:moveTo>
                <a:lnTo>
                  <a:pt x="4468" y="3384"/>
                </a:lnTo>
                <a:lnTo>
                  <a:pt x="4471" y="3407"/>
                </a:lnTo>
                <a:lnTo>
                  <a:pt x="4477" y="3427"/>
                </a:lnTo>
                <a:lnTo>
                  <a:pt x="4484" y="3444"/>
                </a:lnTo>
                <a:lnTo>
                  <a:pt x="4486" y="3458"/>
                </a:lnTo>
                <a:lnTo>
                  <a:pt x="4486" y="3476"/>
                </a:lnTo>
                <a:lnTo>
                  <a:pt x="4482" y="3493"/>
                </a:lnTo>
                <a:lnTo>
                  <a:pt x="4480" y="3504"/>
                </a:lnTo>
                <a:lnTo>
                  <a:pt x="4479" y="3524"/>
                </a:lnTo>
                <a:lnTo>
                  <a:pt x="4482" y="3540"/>
                </a:lnTo>
                <a:lnTo>
                  <a:pt x="4488" y="3554"/>
                </a:lnTo>
                <a:lnTo>
                  <a:pt x="4491" y="3567"/>
                </a:lnTo>
                <a:lnTo>
                  <a:pt x="4506" y="3574"/>
                </a:lnTo>
                <a:lnTo>
                  <a:pt x="4513" y="3582"/>
                </a:lnTo>
                <a:lnTo>
                  <a:pt x="4515" y="3593"/>
                </a:lnTo>
                <a:lnTo>
                  <a:pt x="4517" y="3613"/>
                </a:lnTo>
                <a:lnTo>
                  <a:pt x="4520" y="3622"/>
                </a:lnTo>
                <a:lnTo>
                  <a:pt x="4520" y="3629"/>
                </a:lnTo>
                <a:lnTo>
                  <a:pt x="4519" y="3638"/>
                </a:lnTo>
                <a:lnTo>
                  <a:pt x="4519" y="3647"/>
                </a:lnTo>
                <a:lnTo>
                  <a:pt x="4520" y="3660"/>
                </a:lnTo>
                <a:lnTo>
                  <a:pt x="4522" y="3665"/>
                </a:lnTo>
                <a:lnTo>
                  <a:pt x="4526" y="3671"/>
                </a:lnTo>
                <a:lnTo>
                  <a:pt x="4529" y="3676"/>
                </a:lnTo>
                <a:lnTo>
                  <a:pt x="4533" y="3684"/>
                </a:lnTo>
                <a:lnTo>
                  <a:pt x="4537" y="3689"/>
                </a:lnTo>
                <a:lnTo>
                  <a:pt x="4544" y="3787"/>
                </a:lnTo>
                <a:lnTo>
                  <a:pt x="4535" y="3805"/>
                </a:lnTo>
                <a:lnTo>
                  <a:pt x="4524" y="3824"/>
                </a:lnTo>
                <a:lnTo>
                  <a:pt x="4513" y="3844"/>
                </a:lnTo>
                <a:lnTo>
                  <a:pt x="4504" y="3860"/>
                </a:lnTo>
                <a:lnTo>
                  <a:pt x="4500" y="3887"/>
                </a:lnTo>
                <a:lnTo>
                  <a:pt x="4502" y="3911"/>
                </a:lnTo>
                <a:lnTo>
                  <a:pt x="4509" y="3936"/>
                </a:lnTo>
                <a:lnTo>
                  <a:pt x="4513" y="3958"/>
                </a:lnTo>
                <a:lnTo>
                  <a:pt x="4513" y="3982"/>
                </a:lnTo>
                <a:lnTo>
                  <a:pt x="4504" y="4004"/>
                </a:lnTo>
                <a:lnTo>
                  <a:pt x="4500" y="4007"/>
                </a:lnTo>
                <a:lnTo>
                  <a:pt x="4495" y="4009"/>
                </a:lnTo>
                <a:lnTo>
                  <a:pt x="4491" y="4013"/>
                </a:lnTo>
                <a:lnTo>
                  <a:pt x="4488" y="4014"/>
                </a:lnTo>
                <a:lnTo>
                  <a:pt x="4484" y="4020"/>
                </a:lnTo>
                <a:lnTo>
                  <a:pt x="4491" y="4020"/>
                </a:lnTo>
                <a:lnTo>
                  <a:pt x="4495" y="4018"/>
                </a:lnTo>
                <a:lnTo>
                  <a:pt x="4495" y="4018"/>
                </a:lnTo>
                <a:lnTo>
                  <a:pt x="4497" y="4018"/>
                </a:lnTo>
                <a:lnTo>
                  <a:pt x="4500" y="4016"/>
                </a:lnTo>
                <a:lnTo>
                  <a:pt x="4504" y="4016"/>
                </a:lnTo>
                <a:lnTo>
                  <a:pt x="4502" y="4029"/>
                </a:lnTo>
                <a:lnTo>
                  <a:pt x="4497" y="4038"/>
                </a:lnTo>
                <a:lnTo>
                  <a:pt x="4491" y="4044"/>
                </a:lnTo>
                <a:lnTo>
                  <a:pt x="4486" y="4047"/>
                </a:lnTo>
                <a:lnTo>
                  <a:pt x="4480" y="4056"/>
                </a:lnTo>
                <a:lnTo>
                  <a:pt x="4484" y="4076"/>
                </a:lnTo>
                <a:lnTo>
                  <a:pt x="4480" y="4084"/>
                </a:lnTo>
                <a:lnTo>
                  <a:pt x="4475" y="4091"/>
                </a:lnTo>
                <a:lnTo>
                  <a:pt x="4471" y="4096"/>
                </a:lnTo>
                <a:lnTo>
                  <a:pt x="4468" y="4109"/>
                </a:lnTo>
                <a:lnTo>
                  <a:pt x="4471" y="4111"/>
                </a:lnTo>
                <a:lnTo>
                  <a:pt x="4473" y="4111"/>
                </a:lnTo>
                <a:lnTo>
                  <a:pt x="4475" y="4113"/>
                </a:lnTo>
                <a:lnTo>
                  <a:pt x="4475" y="4114"/>
                </a:lnTo>
                <a:lnTo>
                  <a:pt x="4475" y="4116"/>
                </a:lnTo>
                <a:lnTo>
                  <a:pt x="4475" y="4120"/>
                </a:lnTo>
                <a:lnTo>
                  <a:pt x="4477" y="4124"/>
                </a:lnTo>
                <a:lnTo>
                  <a:pt x="4464" y="4127"/>
                </a:lnTo>
                <a:lnTo>
                  <a:pt x="4453" y="4129"/>
                </a:lnTo>
                <a:lnTo>
                  <a:pt x="4440" y="4127"/>
                </a:lnTo>
                <a:lnTo>
                  <a:pt x="4424" y="4124"/>
                </a:lnTo>
                <a:lnTo>
                  <a:pt x="4424" y="4100"/>
                </a:lnTo>
                <a:lnTo>
                  <a:pt x="4417" y="4100"/>
                </a:lnTo>
                <a:lnTo>
                  <a:pt x="4400" y="4093"/>
                </a:lnTo>
                <a:lnTo>
                  <a:pt x="4384" y="4089"/>
                </a:lnTo>
                <a:lnTo>
                  <a:pt x="4366" y="4085"/>
                </a:lnTo>
                <a:lnTo>
                  <a:pt x="4349" y="4080"/>
                </a:lnTo>
                <a:lnTo>
                  <a:pt x="4335" y="4074"/>
                </a:lnTo>
                <a:lnTo>
                  <a:pt x="4324" y="4065"/>
                </a:lnTo>
                <a:lnTo>
                  <a:pt x="4315" y="4053"/>
                </a:lnTo>
                <a:lnTo>
                  <a:pt x="4311" y="4033"/>
                </a:lnTo>
                <a:lnTo>
                  <a:pt x="4328" y="4022"/>
                </a:lnTo>
                <a:lnTo>
                  <a:pt x="4339" y="4011"/>
                </a:lnTo>
                <a:lnTo>
                  <a:pt x="4348" y="3996"/>
                </a:lnTo>
                <a:lnTo>
                  <a:pt x="4329" y="3994"/>
                </a:lnTo>
                <a:lnTo>
                  <a:pt x="4315" y="3993"/>
                </a:lnTo>
                <a:lnTo>
                  <a:pt x="4304" y="3991"/>
                </a:lnTo>
                <a:lnTo>
                  <a:pt x="4291" y="3989"/>
                </a:lnTo>
                <a:lnTo>
                  <a:pt x="4277" y="3987"/>
                </a:lnTo>
                <a:lnTo>
                  <a:pt x="4280" y="3969"/>
                </a:lnTo>
                <a:lnTo>
                  <a:pt x="4288" y="3954"/>
                </a:lnTo>
                <a:lnTo>
                  <a:pt x="4295" y="3942"/>
                </a:lnTo>
                <a:lnTo>
                  <a:pt x="4300" y="3925"/>
                </a:lnTo>
                <a:lnTo>
                  <a:pt x="4304" y="3904"/>
                </a:lnTo>
                <a:lnTo>
                  <a:pt x="4300" y="3902"/>
                </a:lnTo>
                <a:lnTo>
                  <a:pt x="4300" y="3900"/>
                </a:lnTo>
                <a:lnTo>
                  <a:pt x="4299" y="3898"/>
                </a:lnTo>
                <a:lnTo>
                  <a:pt x="4297" y="3896"/>
                </a:lnTo>
                <a:lnTo>
                  <a:pt x="4286" y="3902"/>
                </a:lnTo>
                <a:lnTo>
                  <a:pt x="4275" y="3907"/>
                </a:lnTo>
                <a:lnTo>
                  <a:pt x="4264" y="3911"/>
                </a:lnTo>
                <a:lnTo>
                  <a:pt x="4248" y="3913"/>
                </a:lnTo>
                <a:lnTo>
                  <a:pt x="4248" y="3904"/>
                </a:lnTo>
                <a:lnTo>
                  <a:pt x="4244" y="3900"/>
                </a:lnTo>
                <a:lnTo>
                  <a:pt x="4242" y="3894"/>
                </a:lnTo>
                <a:lnTo>
                  <a:pt x="4240" y="3887"/>
                </a:lnTo>
                <a:lnTo>
                  <a:pt x="4240" y="3880"/>
                </a:lnTo>
                <a:lnTo>
                  <a:pt x="4257" y="3880"/>
                </a:lnTo>
                <a:lnTo>
                  <a:pt x="4257" y="3860"/>
                </a:lnTo>
                <a:lnTo>
                  <a:pt x="4266" y="3854"/>
                </a:lnTo>
                <a:lnTo>
                  <a:pt x="4273" y="3847"/>
                </a:lnTo>
                <a:lnTo>
                  <a:pt x="4280" y="3840"/>
                </a:lnTo>
                <a:lnTo>
                  <a:pt x="4277" y="3836"/>
                </a:lnTo>
                <a:lnTo>
                  <a:pt x="4273" y="3833"/>
                </a:lnTo>
                <a:lnTo>
                  <a:pt x="4269" y="3827"/>
                </a:lnTo>
                <a:lnTo>
                  <a:pt x="4268" y="3824"/>
                </a:lnTo>
                <a:lnTo>
                  <a:pt x="4264" y="3820"/>
                </a:lnTo>
                <a:lnTo>
                  <a:pt x="4253" y="3816"/>
                </a:lnTo>
                <a:lnTo>
                  <a:pt x="4246" y="3814"/>
                </a:lnTo>
                <a:lnTo>
                  <a:pt x="4239" y="3811"/>
                </a:lnTo>
                <a:lnTo>
                  <a:pt x="4233" y="3807"/>
                </a:lnTo>
                <a:lnTo>
                  <a:pt x="4228" y="3796"/>
                </a:lnTo>
                <a:lnTo>
                  <a:pt x="4220" y="3780"/>
                </a:lnTo>
                <a:lnTo>
                  <a:pt x="4217" y="3760"/>
                </a:lnTo>
                <a:lnTo>
                  <a:pt x="4237" y="3753"/>
                </a:lnTo>
                <a:lnTo>
                  <a:pt x="4251" y="3740"/>
                </a:lnTo>
                <a:lnTo>
                  <a:pt x="4246" y="3738"/>
                </a:lnTo>
                <a:lnTo>
                  <a:pt x="4240" y="3736"/>
                </a:lnTo>
                <a:lnTo>
                  <a:pt x="4235" y="3733"/>
                </a:lnTo>
                <a:lnTo>
                  <a:pt x="4233" y="3729"/>
                </a:lnTo>
                <a:lnTo>
                  <a:pt x="4229" y="3724"/>
                </a:lnTo>
                <a:lnTo>
                  <a:pt x="4228" y="3716"/>
                </a:lnTo>
                <a:lnTo>
                  <a:pt x="4208" y="3716"/>
                </a:lnTo>
                <a:lnTo>
                  <a:pt x="4206" y="3713"/>
                </a:lnTo>
                <a:lnTo>
                  <a:pt x="4206" y="3709"/>
                </a:lnTo>
                <a:lnTo>
                  <a:pt x="4204" y="3705"/>
                </a:lnTo>
                <a:lnTo>
                  <a:pt x="4204" y="3700"/>
                </a:lnTo>
                <a:lnTo>
                  <a:pt x="4222" y="3687"/>
                </a:lnTo>
                <a:lnTo>
                  <a:pt x="4231" y="3673"/>
                </a:lnTo>
                <a:lnTo>
                  <a:pt x="4233" y="3656"/>
                </a:lnTo>
                <a:lnTo>
                  <a:pt x="4235" y="3642"/>
                </a:lnTo>
                <a:lnTo>
                  <a:pt x="4239" y="3625"/>
                </a:lnTo>
                <a:lnTo>
                  <a:pt x="4248" y="3609"/>
                </a:lnTo>
                <a:lnTo>
                  <a:pt x="4251" y="3605"/>
                </a:lnTo>
                <a:lnTo>
                  <a:pt x="4255" y="3604"/>
                </a:lnTo>
                <a:lnTo>
                  <a:pt x="4259" y="3604"/>
                </a:lnTo>
                <a:lnTo>
                  <a:pt x="4264" y="3604"/>
                </a:lnTo>
                <a:lnTo>
                  <a:pt x="4268" y="3604"/>
                </a:lnTo>
                <a:lnTo>
                  <a:pt x="4269" y="3604"/>
                </a:lnTo>
                <a:lnTo>
                  <a:pt x="4271" y="3604"/>
                </a:lnTo>
                <a:lnTo>
                  <a:pt x="4273" y="3600"/>
                </a:lnTo>
                <a:lnTo>
                  <a:pt x="4275" y="3596"/>
                </a:lnTo>
                <a:lnTo>
                  <a:pt x="4277" y="3593"/>
                </a:lnTo>
                <a:lnTo>
                  <a:pt x="4279" y="3587"/>
                </a:lnTo>
                <a:lnTo>
                  <a:pt x="4280" y="3584"/>
                </a:lnTo>
                <a:lnTo>
                  <a:pt x="4291" y="3576"/>
                </a:lnTo>
                <a:lnTo>
                  <a:pt x="4306" y="3571"/>
                </a:lnTo>
                <a:lnTo>
                  <a:pt x="4322" y="3567"/>
                </a:lnTo>
                <a:lnTo>
                  <a:pt x="4337" y="3560"/>
                </a:lnTo>
                <a:lnTo>
                  <a:pt x="4346" y="3551"/>
                </a:lnTo>
                <a:lnTo>
                  <a:pt x="4353" y="3538"/>
                </a:lnTo>
                <a:lnTo>
                  <a:pt x="4360" y="3525"/>
                </a:lnTo>
                <a:lnTo>
                  <a:pt x="4371" y="3516"/>
                </a:lnTo>
                <a:lnTo>
                  <a:pt x="4386" y="3513"/>
                </a:lnTo>
                <a:lnTo>
                  <a:pt x="4402" y="3514"/>
                </a:lnTo>
                <a:lnTo>
                  <a:pt x="4419" y="3520"/>
                </a:lnTo>
                <a:lnTo>
                  <a:pt x="4431" y="3524"/>
                </a:lnTo>
                <a:lnTo>
                  <a:pt x="4431" y="3516"/>
                </a:lnTo>
                <a:lnTo>
                  <a:pt x="4439" y="3504"/>
                </a:lnTo>
                <a:lnTo>
                  <a:pt x="4439" y="3493"/>
                </a:lnTo>
                <a:lnTo>
                  <a:pt x="4435" y="3485"/>
                </a:lnTo>
                <a:lnTo>
                  <a:pt x="4429" y="3476"/>
                </a:lnTo>
                <a:lnTo>
                  <a:pt x="4424" y="3469"/>
                </a:lnTo>
                <a:lnTo>
                  <a:pt x="4422" y="3454"/>
                </a:lnTo>
                <a:lnTo>
                  <a:pt x="4428" y="3440"/>
                </a:lnTo>
                <a:lnTo>
                  <a:pt x="4433" y="3429"/>
                </a:lnTo>
                <a:lnTo>
                  <a:pt x="4437" y="3420"/>
                </a:lnTo>
                <a:lnTo>
                  <a:pt x="4435" y="3411"/>
                </a:lnTo>
                <a:lnTo>
                  <a:pt x="4431" y="3398"/>
                </a:lnTo>
                <a:lnTo>
                  <a:pt x="4428" y="3384"/>
                </a:lnTo>
                <a:close/>
                <a:moveTo>
                  <a:pt x="1000" y="2224"/>
                </a:moveTo>
                <a:lnTo>
                  <a:pt x="1015" y="2227"/>
                </a:lnTo>
                <a:lnTo>
                  <a:pt x="1028" y="2231"/>
                </a:lnTo>
                <a:lnTo>
                  <a:pt x="1040" y="2236"/>
                </a:lnTo>
                <a:lnTo>
                  <a:pt x="1040" y="2247"/>
                </a:lnTo>
                <a:lnTo>
                  <a:pt x="1060" y="2244"/>
                </a:lnTo>
                <a:lnTo>
                  <a:pt x="1062" y="2264"/>
                </a:lnTo>
                <a:lnTo>
                  <a:pt x="1064" y="2276"/>
                </a:lnTo>
                <a:lnTo>
                  <a:pt x="1068" y="2287"/>
                </a:lnTo>
                <a:lnTo>
                  <a:pt x="1071" y="2300"/>
                </a:lnTo>
                <a:lnTo>
                  <a:pt x="1071" y="2316"/>
                </a:lnTo>
                <a:lnTo>
                  <a:pt x="1068" y="2318"/>
                </a:lnTo>
                <a:lnTo>
                  <a:pt x="1064" y="2318"/>
                </a:lnTo>
                <a:lnTo>
                  <a:pt x="1059" y="2320"/>
                </a:lnTo>
                <a:lnTo>
                  <a:pt x="1051" y="2320"/>
                </a:lnTo>
                <a:lnTo>
                  <a:pt x="1042" y="2305"/>
                </a:lnTo>
                <a:lnTo>
                  <a:pt x="1031" y="2294"/>
                </a:lnTo>
                <a:lnTo>
                  <a:pt x="1020" y="2284"/>
                </a:lnTo>
                <a:lnTo>
                  <a:pt x="1011" y="2269"/>
                </a:lnTo>
                <a:lnTo>
                  <a:pt x="1008" y="2253"/>
                </a:lnTo>
                <a:lnTo>
                  <a:pt x="1004" y="2247"/>
                </a:lnTo>
                <a:lnTo>
                  <a:pt x="1002" y="2240"/>
                </a:lnTo>
                <a:lnTo>
                  <a:pt x="1000" y="2233"/>
                </a:lnTo>
                <a:lnTo>
                  <a:pt x="1000" y="2224"/>
                </a:lnTo>
                <a:close/>
                <a:moveTo>
                  <a:pt x="1024" y="2147"/>
                </a:moveTo>
                <a:lnTo>
                  <a:pt x="1037" y="2149"/>
                </a:lnTo>
                <a:lnTo>
                  <a:pt x="1039" y="2154"/>
                </a:lnTo>
                <a:lnTo>
                  <a:pt x="1040" y="2158"/>
                </a:lnTo>
                <a:lnTo>
                  <a:pt x="1042" y="2162"/>
                </a:lnTo>
                <a:lnTo>
                  <a:pt x="1044" y="2165"/>
                </a:lnTo>
                <a:lnTo>
                  <a:pt x="1046" y="2169"/>
                </a:lnTo>
                <a:lnTo>
                  <a:pt x="1048" y="2176"/>
                </a:lnTo>
                <a:lnTo>
                  <a:pt x="1040" y="2178"/>
                </a:lnTo>
                <a:lnTo>
                  <a:pt x="1031" y="2180"/>
                </a:lnTo>
                <a:lnTo>
                  <a:pt x="1020" y="2180"/>
                </a:lnTo>
                <a:lnTo>
                  <a:pt x="1017" y="2176"/>
                </a:lnTo>
                <a:lnTo>
                  <a:pt x="1015" y="2174"/>
                </a:lnTo>
                <a:lnTo>
                  <a:pt x="1013" y="2171"/>
                </a:lnTo>
                <a:lnTo>
                  <a:pt x="1009" y="2169"/>
                </a:lnTo>
                <a:lnTo>
                  <a:pt x="1008" y="2164"/>
                </a:lnTo>
                <a:lnTo>
                  <a:pt x="1006" y="2162"/>
                </a:lnTo>
                <a:lnTo>
                  <a:pt x="1006" y="2158"/>
                </a:lnTo>
                <a:lnTo>
                  <a:pt x="1004" y="2154"/>
                </a:lnTo>
                <a:lnTo>
                  <a:pt x="1004" y="2149"/>
                </a:lnTo>
                <a:lnTo>
                  <a:pt x="1017" y="2147"/>
                </a:lnTo>
                <a:lnTo>
                  <a:pt x="1024" y="2147"/>
                </a:lnTo>
                <a:close/>
                <a:moveTo>
                  <a:pt x="960" y="2136"/>
                </a:moveTo>
                <a:lnTo>
                  <a:pt x="969" y="2138"/>
                </a:lnTo>
                <a:lnTo>
                  <a:pt x="977" y="2140"/>
                </a:lnTo>
                <a:lnTo>
                  <a:pt x="982" y="2142"/>
                </a:lnTo>
                <a:lnTo>
                  <a:pt x="991" y="2144"/>
                </a:lnTo>
                <a:lnTo>
                  <a:pt x="991" y="2164"/>
                </a:lnTo>
                <a:lnTo>
                  <a:pt x="984" y="2164"/>
                </a:lnTo>
                <a:lnTo>
                  <a:pt x="979" y="2162"/>
                </a:lnTo>
                <a:lnTo>
                  <a:pt x="973" y="2160"/>
                </a:lnTo>
                <a:lnTo>
                  <a:pt x="968" y="2156"/>
                </a:lnTo>
                <a:lnTo>
                  <a:pt x="966" y="2154"/>
                </a:lnTo>
                <a:lnTo>
                  <a:pt x="966" y="2153"/>
                </a:lnTo>
                <a:lnTo>
                  <a:pt x="966" y="2153"/>
                </a:lnTo>
                <a:lnTo>
                  <a:pt x="966" y="2151"/>
                </a:lnTo>
                <a:lnTo>
                  <a:pt x="964" y="2149"/>
                </a:lnTo>
                <a:lnTo>
                  <a:pt x="962" y="2145"/>
                </a:lnTo>
                <a:lnTo>
                  <a:pt x="962" y="2144"/>
                </a:lnTo>
                <a:lnTo>
                  <a:pt x="960" y="2142"/>
                </a:lnTo>
                <a:lnTo>
                  <a:pt x="960" y="2140"/>
                </a:lnTo>
                <a:lnTo>
                  <a:pt x="960" y="2136"/>
                </a:lnTo>
                <a:close/>
                <a:moveTo>
                  <a:pt x="748" y="1780"/>
                </a:moveTo>
                <a:lnTo>
                  <a:pt x="777" y="1780"/>
                </a:lnTo>
                <a:lnTo>
                  <a:pt x="777" y="1804"/>
                </a:lnTo>
                <a:lnTo>
                  <a:pt x="791" y="1804"/>
                </a:lnTo>
                <a:lnTo>
                  <a:pt x="791" y="1813"/>
                </a:lnTo>
                <a:lnTo>
                  <a:pt x="795" y="1816"/>
                </a:lnTo>
                <a:lnTo>
                  <a:pt x="795" y="1822"/>
                </a:lnTo>
                <a:lnTo>
                  <a:pt x="797" y="1829"/>
                </a:lnTo>
                <a:lnTo>
                  <a:pt x="797" y="1836"/>
                </a:lnTo>
                <a:lnTo>
                  <a:pt x="780" y="1836"/>
                </a:lnTo>
                <a:lnTo>
                  <a:pt x="777" y="1827"/>
                </a:lnTo>
                <a:lnTo>
                  <a:pt x="775" y="1822"/>
                </a:lnTo>
                <a:lnTo>
                  <a:pt x="771" y="1816"/>
                </a:lnTo>
                <a:lnTo>
                  <a:pt x="766" y="1814"/>
                </a:lnTo>
                <a:lnTo>
                  <a:pt x="760" y="1811"/>
                </a:lnTo>
                <a:lnTo>
                  <a:pt x="751" y="1807"/>
                </a:lnTo>
                <a:lnTo>
                  <a:pt x="748" y="1780"/>
                </a:lnTo>
                <a:close/>
                <a:moveTo>
                  <a:pt x="448" y="1620"/>
                </a:moveTo>
                <a:lnTo>
                  <a:pt x="455" y="1620"/>
                </a:lnTo>
                <a:lnTo>
                  <a:pt x="462" y="1620"/>
                </a:lnTo>
                <a:lnTo>
                  <a:pt x="468" y="1622"/>
                </a:lnTo>
                <a:lnTo>
                  <a:pt x="471" y="1624"/>
                </a:lnTo>
                <a:lnTo>
                  <a:pt x="484" y="1629"/>
                </a:lnTo>
                <a:lnTo>
                  <a:pt x="497" y="1638"/>
                </a:lnTo>
                <a:lnTo>
                  <a:pt x="508" y="1651"/>
                </a:lnTo>
                <a:lnTo>
                  <a:pt x="511" y="1664"/>
                </a:lnTo>
                <a:lnTo>
                  <a:pt x="451" y="1660"/>
                </a:lnTo>
                <a:lnTo>
                  <a:pt x="448" y="1620"/>
                </a:lnTo>
                <a:close/>
                <a:moveTo>
                  <a:pt x="2137" y="0"/>
                </a:moveTo>
                <a:lnTo>
                  <a:pt x="2139" y="16"/>
                </a:lnTo>
                <a:lnTo>
                  <a:pt x="2142" y="25"/>
                </a:lnTo>
                <a:lnTo>
                  <a:pt x="2146" y="31"/>
                </a:lnTo>
                <a:lnTo>
                  <a:pt x="2151" y="36"/>
                </a:lnTo>
                <a:lnTo>
                  <a:pt x="2157" y="44"/>
                </a:lnTo>
                <a:lnTo>
                  <a:pt x="2157" y="49"/>
                </a:lnTo>
                <a:lnTo>
                  <a:pt x="2157" y="54"/>
                </a:lnTo>
                <a:lnTo>
                  <a:pt x="2155" y="60"/>
                </a:lnTo>
                <a:lnTo>
                  <a:pt x="2155" y="65"/>
                </a:lnTo>
                <a:lnTo>
                  <a:pt x="2153" y="69"/>
                </a:lnTo>
                <a:lnTo>
                  <a:pt x="2151" y="73"/>
                </a:lnTo>
                <a:lnTo>
                  <a:pt x="2151" y="85"/>
                </a:lnTo>
                <a:lnTo>
                  <a:pt x="2155" y="98"/>
                </a:lnTo>
                <a:lnTo>
                  <a:pt x="2159" y="107"/>
                </a:lnTo>
                <a:lnTo>
                  <a:pt x="2164" y="116"/>
                </a:lnTo>
                <a:lnTo>
                  <a:pt x="2191" y="120"/>
                </a:lnTo>
                <a:lnTo>
                  <a:pt x="2191" y="133"/>
                </a:lnTo>
                <a:lnTo>
                  <a:pt x="2211" y="147"/>
                </a:lnTo>
                <a:lnTo>
                  <a:pt x="2228" y="164"/>
                </a:lnTo>
                <a:lnTo>
                  <a:pt x="2240" y="158"/>
                </a:lnTo>
                <a:lnTo>
                  <a:pt x="2251" y="149"/>
                </a:lnTo>
                <a:lnTo>
                  <a:pt x="2262" y="142"/>
                </a:lnTo>
                <a:lnTo>
                  <a:pt x="2273" y="133"/>
                </a:lnTo>
                <a:lnTo>
                  <a:pt x="2288" y="127"/>
                </a:lnTo>
                <a:lnTo>
                  <a:pt x="2308" y="124"/>
                </a:lnTo>
                <a:lnTo>
                  <a:pt x="2311" y="131"/>
                </a:lnTo>
                <a:lnTo>
                  <a:pt x="2313" y="138"/>
                </a:lnTo>
                <a:lnTo>
                  <a:pt x="2317" y="145"/>
                </a:lnTo>
                <a:lnTo>
                  <a:pt x="2320" y="153"/>
                </a:lnTo>
                <a:lnTo>
                  <a:pt x="2322" y="154"/>
                </a:lnTo>
                <a:lnTo>
                  <a:pt x="2326" y="156"/>
                </a:lnTo>
                <a:lnTo>
                  <a:pt x="2329" y="156"/>
                </a:lnTo>
                <a:lnTo>
                  <a:pt x="2333" y="158"/>
                </a:lnTo>
                <a:lnTo>
                  <a:pt x="2337" y="160"/>
                </a:lnTo>
                <a:lnTo>
                  <a:pt x="2337" y="184"/>
                </a:lnTo>
                <a:lnTo>
                  <a:pt x="2346" y="211"/>
                </a:lnTo>
                <a:lnTo>
                  <a:pt x="2357" y="233"/>
                </a:lnTo>
                <a:lnTo>
                  <a:pt x="2371" y="253"/>
                </a:lnTo>
                <a:lnTo>
                  <a:pt x="2384" y="245"/>
                </a:lnTo>
                <a:lnTo>
                  <a:pt x="2397" y="240"/>
                </a:lnTo>
                <a:lnTo>
                  <a:pt x="2411" y="236"/>
                </a:lnTo>
                <a:lnTo>
                  <a:pt x="2411" y="249"/>
                </a:lnTo>
                <a:lnTo>
                  <a:pt x="2428" y="249"/>
                </a:lnTo>
                <a:lnTo>
                  <a:pt x="2439" y="249"/>
                </a:lnTo>
                <a:lnTo>
                  <a:pt x="2451" y="249"/>
                </a:lnTo>
                <a:lnTo>
                  <a:pt x="2455" y="267"/>
                </a:lnTo>
                <a:lnTo>
                  <a:pt x="2459" y="289"/>
                </a:lnTo>
                <a:lnTo>
                  <a:pt x="2464" y="307"/>
                </a:lnTo>
                <a:lnTo>
                  <a:pt x="2471" y="320"/>
                </a:lnTo>
                <a:lnTo>
                  <a:pt x="2473" y="322"/>
                </a:lnTo>
                <a:lnTo>
                  <a:pt x="2473" y="322"/>
                </a:lnTo>
                <a:lnTo>
                  <a:pt x="2473" y="322"/>
                </a:lnTo>
                <a:lnTo>
                  <a:pt x="2473" y="322"/>
                </a:lnTo>
                <a:lnTo>
                  <a:pt x="2475" y="324"/>
                </a:lnTo>
                <a:lnTo>
                  <a:pt x="2477" y="324"/>
                </a:lnTo>
                <a:lnTo>
                  <a:pt x="2477" y="320"/>
                </a:lnTo>
                <a:lnTo>
                  <a:pt x="2477" y="316"/>
                </a:lnTo>
                <a:lnTo>
                  <a:pt x="2477" y="316"/>
                </a:lnTo>
                <a:lnTo>
                  <a:pt x="2479" y="314"/>
                </a:lnTo>
                <a:lnTo>
                  <a:pt x="2479" y="314"/>
                </a:lnTo>
                <a:lnTo>
                  <a:pt x="2480" y="314"/>
                </a:lnTo>
                <a:lnTo>
                  <a:pt x="2484" y="313"/>
                </a:lnTo>
                <a:lnTo>
                  <a:pt x="2499" y="307"/>
                </a:lnTo>
                <a:lnTo>
                  <a:pt x="2511" y="311"/>
                </a:lnTo>
                <a:lnTo>
                  <a:pt x="2526" y="314"/>
                </a:lnTo>
                <a:lnTo>
                  <a:pt x="2537" y="316"/>
                </a:lnTo>
                <a:lnTo>
                  <a:pt x="2539" y="314"/>
                </a:lnTo>
                <a:lnTo>
                  <a:pt x="2542" y="313"/>
                </a:lnTo>
                <a:lnTo>
                  <a:pt x="2546" y="311"/>
                </a:lnTo>
                <a:lnTo>
                  <a:pt x="2551" y="307"/>
                </a:lnTo>
                <a:lnTo>
                  <a:pt x="2557" y="305"/>
                </a:lnTo>
                <a:lnTo>
                  <a:pt x="2564" y="304"/>
                </a:lnTo>
                <a:lnTo>
                  <a:pt x="2571" y="313"/>
                </a:lnTo>
                <a:lnTo>
                  <a:pt x="2580" y="320"/>
                </a:lnTo>
                <a:lnTo>
                  <a:pt x="2588" y="327"/>
                </a:lnTo>
                <a:lnTo>
                  <a:pt x="2591" y="340"/>
                </a:lnTo>
                <a:lnTo>
                  <a:pt x="2617" y="336"/>
                </a:lnTo>
                <a:lnTo>
                  <a:pt x="2613" y="354"/>
                </a:lnTo>
                <a:lnTo>
                  <a:pt x="2609" y="367"/>
                </a:lnTo>
                <a:lnTo>
                  <a:pt x="2604" y="380"/>
                </a:lnTo>
                <a:lnTo>
                  <a:pt x="2600" y="396"/>
                </a:lnTo>
                <a:lnTo>
                  <a:pt x="2613" y="405"/>
                </a:lnTo>
                <a:lnTo>
                  <a:pt x="2620" y="418"/>
                </a:lnTo>
                <a:lnTo>
                  <a:pt x="2624" y="436"/>
                </a:lnTo>
                <a:lnTo>
                  <a:pt x="2611" y="442"/>
                </a:lnTo>
                <a:lnTo>
                  <a:pt x="2606" y="453"/>
                </a:lnTo>
                <a:lnTo>
                  <a:pt x="2604" y="469"/>
                </a:lnTo>
                <a:lnTo>
                  <a:pt x="2613" y="474"/>
                </a:lnTo>
                <a:lnTo>
                  <a:pt x="2620" y="480"/>
                </a:lnTo>
                <a:lnTo>
                  <a:pt x="2637" y="476"/>
                </a:lnTo>
                <a:lnTo>
                  <a:pt x="2653" y="476"/>
                </a:lnTo>
                <a:lnTo>
                  <a:pt x="2668" y="480"/>
                </a:lnTo>
                <a:lnTo>
                  <a:pt x="2682" y="482"/>
                </a:lnTo>
                <a:lnTo>
                  <a:pt x="2697" y="480"/>
                </a:lnTo>
                <a:lnTo>
                  <a:pt x="2706" y="476"/>
                </a:lnTo>
                <a:lnTo>
                  <a:pt x="2719" y="469"/>
                </a:lnTo>
                <a:lnTo>
                  <a:pt x="2731" y="462"/>
                </a:lnTo>
                <a:lnTo>
                  <a:pt x="2744" y="456"/>
                </a:lnTo>
                <a:lnTo>
                  <a:pt x="2746" y="438"/>
                </a:lnTo>
                <a:lnTo>
                  <a:pt x="2749" y="420"/>
                </a:lnTo>
                <a:lnTo>
                  <a:pt x="2755" y="404"/>
                </a:lnTo>
                <a:lnTo>
                  <a:pt x="2764" y="391"/>
                </a:lnTo>
                <a:lnTo>
                  <a:pt x="2777" y="380"/>
                </a:lnTo>
                <a:lnTo>
                  <a:pt x="2791" y="376"/>
                </a:lnTo>
                <a:lnTo>
                  <a:pt x="2795" y="378"/>
                </a:lnTo>
                <a:lnTo>
                  <a:pt x="2799" y="378"/>
                </a:lnTo>
                <a:lnTo>
                  <a:pt x="2802" y="380"/>
                </a:lnTo>
                <a:lnTo>
                  <a:pt x="2808" y="380"/>
                </a:lnTo>
                <a:lnTo>
                  <a:pt x="2806" y="405"/>
                </a:lnTo>
                <a:lnTo>
                  <a:pt x="2800" y="425"/>
                </a:lnTo>
                <a:lnTo>
                  <a:pt x="2795" y="445"/>
                </a:lnTo>
                <a:lnTo>
                  <a:pt x="2788" y="469"/>
                </a:lnTo>
                <a:lnTo>
                  <a:pt x="2799" y="473"/>
                </a:lnTo>
                <a:lnTo>
                  <a:pt x="2806" y="478"/>
                </a:lnTo>
                <a:lnTo>
                  <a:pt x="2811" y="485"/>
                </a:lnTo>
                <a:lnTo>
                  <a:pt x="2811" y="500"/>
                </a:lnTo>
                <a:lnTo>
                  <a:pt x="2809" y="511"/>
                </a:lnTo>
                <a:lnTo>
                  <a:pt x="2809" y="522"/>
                </a:lnTo>
                <a:lnTo>
                  <a:pt x="2811" y="536"/>
                </a:lnTo>
                <a:lnTo>
                  <a:pt x="2833" y="534"/>
                </a:lnTo>
                <a:lnTo>
                  <a:pt x="2851" y="536"/>
                </a:lnTo>
                <a:lnTo>
                  <a:pt x="2868" y="540"/>
                </a:lnTo>
                <a:lnTo>
                  <a:pt x="2884" y="547"/>
                </a:lnTo>
                <a:lnTo>
                  <a:pt x="2888" y="564"/>
                </a:lnTo>
                <a:lnTo>
                  <a:pt x="2902" y="573"/>
                </a:lnTo>
                <a:lnTo>
                  <a:pt x="2917" y="574"/>
                </a:lnTo>
                <a:lnTo>
                  <a:pt x="2937" y="573"/>
                </a:lnTo>
                <a:lnTo>
                  <a:pt x="2939" y="584"/>
                </a:lnTo>
                <a:lnTo>
                  <a:pt x="2944" y="596"/>
                </a:lnTo>
                <a:lnTo>
                  <a:pt x="2951" y="604"/>
                </a:lnTo>
                <a:lnTo>
                  <a:pt x="2964" y="605"/>
                </a:lnTo>
                <a:lnTo>
                  <a:pt x="2975" y="613"/>
                </a:lnTo>
                <a:lnTo>
                  <a:pt x="2984" y="624"/>
                </a:lnTo>
                <a:lnTo>
                  <a:pt x="2988" y="629"/>
                </a:lnTo>
                <a:lnTo>
                  <a:pt x="2989" y="634"/>
                </a:lnTo>
                <a:lnTo>
                  <a:pt x="2991" y="642"/>
                </a:lnTo>
                <a:lnTo>
                  <a:pt x="2993" y="647"/>
                </a:lnTo>
                <a:lnTo>
                  <a:pt x="2997" y="653"/>
                </a:lnTo>
                <a:lnTo>
                  <a:pt x="3013" y="642"/>
                </a:lnTo>
                <a:lnTo>
                  <a:pt x="3035" y="634"/>
                </a:lnTo>
                <a:lnTo>
                  <a:pt x="3059" y="629"/>
                </a:lnTo>
                <a:lnTo>
                  <a:pt x="3080" y="624"/>
                </a:lnTo>
                <a:lnTo>
                  <a:pt x="3093" y="638"/>
                </a:lnTo>
                <a:lnTo>
                  <a:pt x="3113" y="651"/>
                </a:lnTo>
                <a:lnTo>
                  <a:pt x="3137" y="660"/>
                </a:lnTo>
                <a:lnTo>
                  <a:pt x="3160" y="664"/>
                </a:lnTo>
                <a:lnTo>
                  <a:pt x="3173" y="653"/>
                </a:lnTo>
                <a:lnTo>
                  <a:pt x="3186" y="645"/>
                </a:lnTo>
                <a:lnTo>
                  <a:pt x="3202" y="642"/>
                </a:lnTo>
                <a:lnTo>
                  <a:pt x="3224" y="640"/>
                </a:lnTo>
                <a:lnTo>
                  <a:pt x="3233" y="649"/>
                </a:lnTo>
                <a:lnTo>
                  <a:pt x="3240" y="653"/>
                </a:lnTo>
                <a:lnTo>
                  <a:pt x="3244" y="653"/>
                </a:lnTo>
                <a:lnTo>
                  <a:pt x="3249" y="651"/>
                </a:lnTo>
                <a:lnTo>
                  <a:pt x="3255" y="647"/>
                </a:lnTo>
                <a:lnTo>
                  <a:pt x="3262" y="647"/>
                </a:lnTo>
                <a:lnTo>
                  <a:pt x="3271" y="647"/>
                </a:lnTo>
                <a:lnTo>
                  <a:pt x="3277" y="651"/>
                </a:lnTo>
                <a:lnTo>
                  <a:pt x="3282" y="654"/>
                </a:lnTo>
                <a:lnTo>
                  <a:pt x="3289" y="658"/>
                </a:lnTo>
                <a:lnTo>
                  <a:pt x="3297" y="660"/>
                </a:lnTo>
                <a:lnTo>
                  <a:pt x="3308" y="685"/>
                </a:lnTo>
                <a:lnTo>
                  <a:pt x="3324" y="709"/>
                </a:lnTo>
                <a:lnTo>
                  <a:pt x="3342" y="731"/>
                </a:lnTo>
                <a:lnTo>
                  <a:pt x="3357" y="753"/>
                </a:lnTo>
                <a:lnTo>
                  <a:pt x="3364" y="776"/>
                </a:lnTo>
                <a:lnTo>
                  <a:pt x="3397" y="776"/>
                </a:lnTo>
                <a:lnTo>
                  <a:pt x="3397" y="753"/>
                </a:lnTo>
                <a:lnTo>
                  <a:pt x="3404" y="753"/>
                </a:lnTo>
                <a:lnTo>
                  <a:pt x="3415" y="749"/>
                </a:lnTo>
                <a:lnTo>
                  <a:pt x="3428" y="749"/>
                </a:lnTo>
                <a:lnTo>
                  <a:pt x="3439" y="754"/>
                </a:lnTo>
                <a:lnTo>
                  <a:pt x="3448" y="760"/>
                </a:lnTo>
                <a:lnTo>
                  <a:pt x="3451" y="765"/>
                </a:lnTo>
                <a:lnTo>
                  <a:pt x="3455" y="771"/>
                </a:lnTo>
                <a:lnTo>
                  <a:pt x="3457" y="778"/>
                </a:lnTo>
                <a:lnTo>
                  <a:pt x="3460" y="784"/>
                </a:lnTo>
                <a:lnTo>
                  <a:pt x="3477" y="780"/>
                </a:lnTo>
                <a:lnTo>
                  <a:pt x="3493" y="782"/>
                </a:lnTo>
                <a:lnTo>
                  <a:pt x="3509" y="784"/>
                </a:lnTo>
                <a:lnTo>
                  <a:pt x="3531" y="784"/>
                </a:lnTo>
                <a:lnTo>
                  <a:pt x="3546" y="767"/>
                </a:lnTo>
                <a:lnTo>
                  <a:pt x="3560" y="753"/>
                </a:lnTo>
                <a:lnTo>
                  <a:pt x="3591" y="756"/>
                </a:lnTo>
                <a:lnTo>
                  <a:pt x="3591" y="767"/>
                </a:lnTo>
                <a:lnTo>
                  <a:pt x="3606" y="776"/>
                </a:lnTo>
                <a:lnTo>
                  <a:pt x="3622" y="785"/>
                </a:lnTo>
                <a:lnTo>
                  <a:pt x="3637" y="796"/>
                </a:lnTo>
                <a:lnTo>
                  <a:pt x="3648" y="809"/>
                </a:lnTo>
                <a:lnTo>
                  <a:pt x="3673" y="800"/>
                </a:lnTo>
                <a:lnTo>
                  <a:pt x="3697" y="796"/>
                </a:lnTo>
                <a:lnTo>
                  <a:pt x="3717" y="800"/>
                </a:lnTo>
                <a:lnTo>
                  <a:pt x="3739" y="805"/>
                </a:lnTo>
                <a:lnTo>
                  <a:pt x="3759" y="811"/>
                </a:lnTo>
                <a:lnTo>
                  <a:pt x="3782" y="816"/>
                </a:lnTo>
                <a:lnTo>
                  <a:pt x="3808" y="820"/>
                </a:lnTo>
                <a:lnTo>
                  <a:pt x="3806" y="842"/>
                </a:lnTo>
                <a:lnTo>
                  <a:pt x="3802" y="865"/>
                </a:lnTo>
                <a:lnTo>
                  <a:pt x="3797" y="887"/>
                </a:lnTo>
                <a:lnTo>
                  <a:pt x="3788" y="904"/>
                </a:lnTo>
                <a:lnTo>
                  <a:pt x="3779" y="911"/>
                </a:lnTo>
                <a:lnTo>
                  <a:pt x="3766" y="916"/>
                </a:lnTo>
                <a:lnTo>
                  <a:pt x="3757" y="924"/>
                </a:lnTo>
                <a:lnTo>
                  <a:pt x="3751" y="953"/>
                </a:lnTo>
                <a:lnTo>
                  <a:pt x="3724" y="973"/>
                </a:lnTo>
                <a:lnTo>
                  <a:pt x="3719" y="985"/>
                </a:lnTo>
                <a:lnTo>
                  <a:pt x="3719" y="996"/>
                </a:lnTo>
                <a:lnTo>
                  <a:pt x="3722" y="1009"/>
                </a:lnTo>
                <a:lnTo>
                  <a:pt x="3722" y="1022"/>
                </a:lnTo>
                <a:lnTo>
                  <a:pt x="3720" y="1036"/>
                </a:lnTo>
                <a:lnTo>
                  <a:pt x="3719" y="1038"/>
                </a:lnTo>
                <a:lnTo>
                  <a:pt x="3717" y="1044"/>
                </a:lnTo>
                <a:lnTo>
                  <a:pt x="3713" y="1047"/>
                </a:lnTo>
                <a:lnTo>
                  <a:pt x="3711" y="1053"/>
                </a:lnTo>
                <a:lnTo>
                  <a:pt x="3708" y="1056"/>
                </a:lnTo>
                <a:lnTo>
                  <a:pt x="3706" y="1062"/>
                </a:lnTo>
                <a:lnTo>
                  <a:pt x="3704" y="1064"/>
                </a:lnTo>
                <a:lnTo>
                  <a:pt x="3708" y="1116"/>
                </a:lnTo>
                <a:lnTo>
                  <a:pt x="3697" y="1138"/>
                </a:lnTo>
                <a:lnTo>
                  <a:pt x="3686" y="1158"/>
                </a:lnTo>
                <a:lnTo>
                  <a:pt x="3675" y="1180"/>
                </a:lnTo>
                <a:lnTo>
                  <a:pt x="3666" y="1205"/>
                </a:lnTo>
                <a:lnTo>
                  <a:pt x="3660" y="1233"/>
                </a:lnTo>
                <a:lnTo>
                  <a:pt x="3669" y="1244"/>
                </a:lnTo>
                <a:lnTo>
                  <a:pt x="3677" y="1256"/>
                </a:lnTo>
                <a:lnTo>
                  <a:pt x="3680" y="1273"/>
                </a:lnTo>
                <a:lnTo>
                  <a:pt x="3675" y="1280"/>
                </a:lnTo>
                <a:lnTo>
                  <a:pt x="3669" y="1298"/>
                </a:lnTo>
                <a:lnTo>
                  <a:pt x="3662" y="1320"/>
                </a:lnTo>
                <a:lnTo>
                  <a:pt x="3657" y="1344"/>
                </a:lnTo>
                <a:lnTo>
                  <a:pt x="3653" y="1369"/>
                </a:lnTo>
                <a:lnTo>
                  <a:pt x="3653" y="1389"/>
                </a:lnTo>
                <a:lnTo>
                  <a:pt x="3657" y="1404"/>
                </a:lnTo>
                <a:lnTo>
                  <a:pt x="3662" y="1413"/>
                </a:lnTo>
                <a:lnTo>
                  <a:pt x="3668" y="1418"/>
                </a:lnTo>
                <a:lnTo>
                  <a:pt x="3673" y="1424"/>
                </a:lnTo>
                <a:lnTo>
                  <a:pt x="3677" y="1431"/>
                </a:lnTo>
                <a:lnTo>
                  <a:pt x="3680" y="1444"/>
                </a:lnTo>
                <a:lnTo>
                  <a:pt x="3668" y="1444"/>
                </a:lnTo>
                <a:lnTo>
                  <a:pt x="3664" y="1453"/>
                </a:lnTo>
                <a:lnTo>
                  <a:pt x="3657" y="1467"/>
                </a:lnTo>
                <a:lnTo>
                  <a:pt x="3657" y="1489"/>
                </a:lnTo>
                <a:lnTo>
                  <a:pt x="3637" y="1489"/>
                </a:lnTo>
                <a:lnTo>
                  <a:pt x="3637" y="1513"/>
                </a:lnTo>
                <a:lnTo>
                  <a:pt x="3628" y="1513"/>
                </a:lnTo>
                <a:lnTo>
                  <a:pt x="3613" y="1520"/>
                </a:lnTo>
                <a:lnTo>
                  <a:pt x="3597" y="1522"/>
                </a:lnTo>
                <a:lnTo>
                  <a:pt x="3579" y="1522"/>
                </a:lnTo>
                <a:lnTo>
                  <a:pt x="3560" y="1520"/>
                </a:lnTo>
                <a:lnTo>
                  <a:pt x="3557" y="1496"/>
                </a:lnTo>
                <a:lnTo>
                  <a:pt x="3542" y="1496"/>
                </a:lnTo>
                <a:lnTo>
                  <a:pt x="3528" y="1496"/>
                </a:lnTo>
                <a:lnTo>
                  <a:pt x="3515" y="1498"/>
                </a:lnTo>
                <a:lnTo>
                  <a:pt x="3508" y="1500"/>
                </a:lnTo>
                <a:lnTo>
                  <a:pt x="3506" y="1504"/>
                </a:lnTo>
                <a:lnTo>
                  <a:pt x="3508" y="1509"/>
                </a:lnTo>
                <a:lnTo>
                  <a:pt x="3508" y="1513"/>
                </a:lnTo>
                <a:lnTo>
                  <a:pt x="3509" y="1516"/>
                </a:lnTo>
                <a:lnTo>
                  <a:pt x="3509" y="1520"/>
                </a:lnTo>
                <a:lnTo>
                  <a:pt x="3508" y="1524"/>
                </a:lnTo>
                <a:lnTo>
                  <a:pt x="3491" y="1527"/>
                </a:lnTo>
                <a:lnTo>
                  <a:pt x="3486" y="1538"/>
                </a:lnTo>
                <a:lnTo>
                  <a:pt x="3480" y="1551"/>
                </a:lnTo>
                <a:lnTo>
                  <a:pt x="3477" y="1560"/>
                </a:lnTo>
                <a:lnTo>
                  <a:pt x="3491" y="1560"/>
                </a:lnTo>
                <a:lnTo>
                  <a:pt x="3502" y="1554"/>
                </a:lnTo>
                <a:lnTo>
                  <a:pt x="3513" y="1554"/>
                </a:lnTo>
                <a:lnTo>
                  <a:pt x="3528" y="1556"/>
                </a:lnTo>
                <a:lnTo>
                  <a:pt x="3524" y="1569"/>
                </a:lnTo>
                <a:lnTo>
                  <a:pt x="3517" y="1576"/>
                </a:lnTo>
                <a:lnTo>
                  <a:pt x="3509" y="1584"/>
                </a:lnTo>
                <a:lnTo>
                  <a:pt x="3504" y="1593"/>
                </a:lnTo>
                <a:lnTo>
                  <a:pt x="3504" y="1616"/>
                </a:lnTo>
                <a:lnTo>
                  <a:pt x="3480" y="1636"/>
                </a:lnTo>
                <a:lnTo>
                  <a:pt x="3475" y="1647"/>
                </a:lnTo>
                <a:lnTo>
                  <a:pt x="3469" y="1658"/>
                </a:lnTo>
                <a:lnTo>
                  <a:pt x="3464" y="1667"/>
                </a:lnTo>
                <a:lnTo>
                  <a:pt x="3459" y="1673"/>
                </a:lnTo>
                <a:lnTo>
                  <a:pt x="3453" y="1678"/>
                </a:lnTo>
                <a:lnTo>
                  <a:pt x="3446" y="1682"/>
                </a:lnTo>
                <a:lnTo>
                  <a:pt x="3440" y="1687"/>
                </a:lnTo>
                <a:lnTo>
                  <a:pt x="3437" y="1693"/>
                </a:lnTo>
                <a:lnTo>
                  <a:pt x="3437" y="1716"/>
                </a:lnTo>
                <a:lnTo>
                  <a:pt x="3424" y="1731"/>
                </a:lnTo>
                <a:lnTo>
                  <a:pt x="3404" y="1744"/>
                </a:lnTo>
                <a:lnTo>
                  <a:pt x="3384" y="1756"/>
                </a:lnTo>
                <a:lnTo>
                  <a:pt x="3368" y="1767"/>
                </a:lnTo>
                <a:lnTo>
                  <a:pt x="3373" y="1807"/>
                </a:lnTo>
                <a:lnTo>
                  <a:pt x="3371" y="1849"/>
                </a:lnTo>
                <a:lnTo>
                  <a:pt x="3349" y="1860"/>
                </a:lnTo>
                <a:lnTo>
                  <a:pt x="3328" y="1882"/>
                </a:lnTo>
                <a:lnTo>
                  <a:pt x="3308" y="1907"/>
                </a:lnTo>
                <a:lnTo>
                  <a:pt x="3291" y="1936"/>
                </a:lnTo>
                <a:lnTo>
                  <a:pt x="3280" y="1967"/>
                </a:lnTo>
                <a:lnTo>
                  <a:pt x="3277" y="1996"/>
                </a:lnTo>
                <a:lnTo>
                  <a:pt x="3297" y="2000"/>
                </a:lnTo>
                <a:lnTo>
                  <a:pt x="3300" y="2014"/>
                </a:lnTo>
                <a:lnTo>
                  <a:pt x="3300" y="2029"/>
                </a:lnTo>
                <a:lnTo>
                  <a:pt x="3299" y="2042"/>
                </a:lnTo>
                <a:lnTo>
                  <a:pt x="3295" y="2058"/>
                </a:lnTo>
                <a:lnTo>
                  <a:pt x="3291" y="2076"/>
                </a:lnTo>
                <a:lnTo>
                  <a:pt x="3279" y="2080"/>
                </a:lnTo>
                <a:lnTo>
                  <a:pt x="3268" y="2085"/>
                </a:lnTo>
                <a:lnTo>
                  <a:pt x="3257" y="2093"/>
                </a:lnTo>
                <a:lnTo>
                  <a:pt x="3259" y="2096"/>
                </a:lnTo>
                <a:lnTo>
                  <a:pt x="3260" y="2100"/>
                </a:lnTo>
                <a:lnTo>
                  <a:pt x="3262" y="2105"/>
                </a:lnTo>
                <a:lnTo>
                  <a:pt x="3262" y="2109"/>
                </a:lnTo>
                <a:lnTo>
                  <a:pt x="3264" y="2116"/>
                </a:lnTo>
                <a:lnTo>
                  <a:pt x="3304" y="2113"/>
                </a:lnTo>
                <a:lnTo>
                  <a:pt x="3315" y="2100"/>
                </a:lnTo>
                <a:lnTo>
                  <a:pt x="3328" y="2087"/>
                </a:lnTo>
                <a:lnTo>
                  <a:pt x="3340" y="2074"/>
                </a:lnTo>
                <a:lnTo>
                  <a:pt x="3348" y="2060"/>
                </a:lnTo>
                <a:lnTo>
                  <a:pt x="3331" y="2060"/>
                </a:lnTo>
                <a:lnTo>
                  <a:pt x="3329" y="2047"/>
                </a:lnTo>
                <a:lnTo>
                  <a:pt x="3328" y="2034"/>
                </a:lnTo>
                <a:lnTo>
                  <a:pt x="3331" y="2024"/>
                </a:lnTo>
                <a:lnTo>
                  <a:pt x="3342" y="2005"/>
                </a:lnTo>
                <a:lnTo>
                  <a:pt x="3360" y="1991"/>
                </a:lnTo>
                <a:lnTo>
                  <a:pt x="3384" y="1978"/>
                </a:lnTo>
                <a:lnTo>
                  <a:pt x="3411" y="1971"/>
                </a:lnTo>
                <a:lnTo>
                  <a:pt x="3442" y="1965"/>
                </a:lnTo>
                <a:lnTo>
                  <a:pt x="3471" y="1964"/>
                </a:lnTo>
                <a:lnTo>
                  <a:pt x="3477" y="1965"/>
                </a:lnTo>
                <a:lnTo>
                  <a:pt x="3482" y="1967"/>
                </a:lnTo>
                <a:lnTo>
                  <a:pt x="3489" y="1969"/>
                </a:lnTo>
                <a:lnTo>
                  <a:pt x="3495" y="1971"/>
                </a:lnTo>
                <a:lnTo>
                  <a:pt x="3500" y="1973"/>
                </a:lnTo>
                <a:lnTo>
                  <a:pt x="3500" y="1982"/>
                </a:lnTo>
                <a:lnTo>
                  <a:pt x="3500" y="1994"/>
                </a:lnTo>
                <a:lnTo>
                  <a:pt x="3500" y="2004"/>
                </a:lnTo>
                <a:lnTo>
                  <a:pt x="3500" y="2009"/>
                </a:lnTo>
                <a:lnTo>
                  <a:pt x="3506" y="2016"/>
                </a:lnTo>
                <a:lnTo>
                  <a:pt x="3511" y="2024"/>
                </a:lnTo>
                <a:lnTo>
                  <a:pt x="3517" y="2031"/>
                </a:lnTo>
                <a:lnTo>
                  <a:pt x="3519" y="2040"/>
                </a:lnTo>
                <a:lnTo>
                  <a:pt x="3520" y="2056"/>
                </a:lnTo>
                <a:lnTo>
                  <a:pt x="3511" y="2069"/>
                </a:lnTo>
                <a:lnTo>
                  <a:pt x="3509" y="2084"/>
                </a:lnTo>
                <a:lnTo>
                  <a:pt x="3511" y="2100"/>
                </a:lnTo>
                <a:lnTo>
                  <a:pt x="3537" y="2100"/>
                </a:lnTo>
                <a:lnTo>
                  <a:pt x="3537" y="2107"/>
                </a:lnTo>
                <a:lnTo>
                  <a:pt x="3539" y="2113"/>
                </a:lnTo>
                <a:lnTo>
                  <a:pt x="3539" y="2118"/>
                </a:lnTo>
                <a:lnTo>
                  <a:pt x="3540" y="2125"/>
                </a:lnTo>
                <a:lnTo>
                  <a:pt x="3540" y="2133"/>
                </a:lnTo>
                <a:lnTo>
                  <a:pt x="3560" y="2133"/>
                </a:lnTo>
                <a:lnTo>
                  <a:pt x="3569" y="2144"/>
                </a:lnTo>
                <a:lnTo>
                  <a:pt x="3577" y="2153"/>
                </a:lnTo>
                <a:lnTo>
                  <a:pt x="3584" y="2162"/>
                </a:lnTo>
                <a:lnTo>
                  <a:pt x="3589" y="2174"/>
                </a:lnTo>
                <a:lnTo>
                  <a:pt x="3591" y="2193"/>
                </a:lnTo>
                <a:lnTo>
                  <a:pt x="3586" y="2204"/>
                </a:lnTo>
                <a:lnTo>
                  <a:pt x="3580" y="2214"/>
                </a:lnTo>
                <a:lnTo>
                  <a:pt x="3571" y="2224"/>
                </a:lnTo>
                <a:lnTo>
                  <a:pt x="3559" y="2231"/>
                </a:lnTo>
                <a:lnTo>
                  <a:pt x="3548" y="2234"/>
                </a:lnTo>
                <a:lnTo>
                  <a:pt x="3539" y="2236"/>
                </a:lnTo>
                <a:lnTo>
                  <a:pt x="3533" y="2242"/>
                </a:lnTo>
                <a:lnTo>
                  <a:pt x="3529" y="2253"/>
                </a:lnTo>
                <a:lnTo>
                  <a:pt x="3528" y="2273"/>
                </a:lnTo>
                <a:lnTo>
                  <a:pt x="3529" y="2274"/>
                </a:lnTo>
                <a:lnTo>
                  <a:pt x="3531" y="2278"/>
                </a:lnTo>
                <a:lnTo>
                  <a:pt x="3531" y="2282"/>
                </a:lnTo>
                <a:lnTo>
                  <a:pt x="3531" y="2289"/>
                </a:lnTo>
                <a:lnTo>
                  <a:pt x="3546" y="2293"/>
                </a:lnTo>
                <a:lnTo>
                  <a:pt x="3559" y="2298"/>
                </a:lnTo>
                <a:lnTo>
                  <a:pt x="3571" y="2305"/>
                </a:lnTo>
                <a:lnTo>
                  <a:pt x="3580" y="2318"/>
                </a:lnTo>
                <a:lnTo>
                  <a:pt x="3584" y="2333"/>
                </a:lnTo>
                <a:lnTo>
                  <a:pt x="3588" y="2342"/>
                </a:lnTo>
                <a:lnTo>
                  <a:pt x="3591" y="2354"/>
                </a:lnTo>
                <a:lnTo>
                  <a:pt x="3591" y="2367"/>
                </a:lnTo>
                <a:lnTo>
                  <a:pt x="3609" y="2376"/>
                </a:lnTo>
                <a:lnTo>
                  <a:pt x="3628" y="2391"/>
                </a:lnTo>
                <a:lnTo>
                  <a:pt x="3642" y="2409"/>
                </a:lnTo>
                <a:lnTo>
                  <a:pt x="3648" y="2429"/>
                </a:lnTo>
                <a:lnTo>
                  <a:pt x="3640" y="2447"/>
                </a:lnTo>
                <a:lnTo>
                  <a:pt x="3639" y="2467"/>
                </a:lnTo>
                <a:lnTo>
                  <a:pt x="3640" y="2493"/>
                </a:lnTo>
                <a:lnTo>
                  <a:pt x="3624" y="2498"/>
                </a:lnTo>
                <a:lnTo>
                  <a:pt x="3608" y="2505"/>
                </a:lnTo>
                <a:lnTo>
                  <a:pt x="3595" y="2516"/>
                </a:lnTo>
                <a:lnTo>
                  <a:pt x="3588" y="2533"/>
                </a:lnTo>
                <a:lnTo>
                  <a:pt x="3568" y="2533"/>
                </a:lnTo>
                <a:lnTo>
                  <a:pt x="3568" y="2549"/>
                </a:lnTo>
                <a:lnTo>
                  <a:pt x="3548" y="2547"/>
                </a:lnTo>
                <a:lnTo>
                  <a:pt x="3535" y="2549"/>
                </a:lnTo>
                <a:lnTo>
                  <a:pt x="3526" y="2549"/>
                </a:lnTo>
                <a:lnTo>
                  <a:pt x="3517" y="2551"/>
                </a:lnTo>
                <a:lnTo>
                  <a:pt x="3506" y="2553"/>
                </a:lnTo>
                <a:lnTo>
                  <a:pt x="3488" y="2556"/>
                </a:lnTo>
                <a:lnTo>
                  <a:pt x="3493" y="2573"/>
                </a:lnTo>
                <a:lnTo>
                  <a:pt x="3500" y="2584"/>
                </a:lnTo>
                <a:lnTo>
                  <a:pt x="3509" y="2591"/>
                </a:lnTo>
                <a:lnTo>
                  <a:pt x="3517" y="2598"/>
                </a:lnTo>
                <a:lnTo>
                  <a:pt x="3524" y="2605"/>
                </a:lnTo>
                <a:lnTo>
                  <a:pt x="3528" y="2620"/>
                </a:lnTo>
                <a:lnTo>
                  <a:pt x="3531" y="2625"/>
                </a:lnTo>
                <a:lnTo>
                  <a:pt x="3533" y="2631"/>
                </a:lnTo>
                <a:lnTo>
                  <a:pt x="3535" y="2638"/>
                </a:lnTo>
                <a:lnTo>
                  <a:pt x="3537" y="2644"/>
                </a:lnTo>
                <a:lnTo>
                  <a:pt x="3548" y="2653"/>
                </a:lnTo>
                <a:lnTo>
                  <a:pt x="3560" y="2660"/>
                </a:lnTo>
                <a:lnTo>
                  <a:pt x="3573" y="2665"/>
                </a:lnTo>
                <a:lnTo>
                  <a:pt x="3591" y="2667"/>
                </a:lnTo>
                <a:lnTo>
                  <a:pt x="3599" y="2667"/>
                </a:lnTo>
                <a:lnTo>
                  <a:pt x="3613" y="2667"/>
                </a:lnTo>
                <a:lnTo>
                  <a:pt x="3628" y="2667"/>
                </a:lnTo>
                <a:lnTo>
                  <a:pt x="3629" y="2687"/>
                </a:lnTo>
                <a:lnTo>
                  <a:pt x="3635" y="2702"/>
                </a:lnTo>
                <a:lnTo>
                  <a:pt x="3640" y="2714"/>
                </a:lnTo>
                <a:lnTo>
                  <a:pt x="3644" y="2729"/>
                </a:lnTo>
                <a:lnTo>
                  <a:pt x="3648" y="2744"/>
                </a:lnTo>
                <a:lnTo>
                  <a:pt x="3624" y="2744"/>
                </a:lnTo>
                <a:lnTo>
                  <a:pt x="3615" y="2764"/>
                </a:lnTo>
                <a:lnTo>
                  <a:pt x="3606" y="2787"/>
                </a:lnTo>
                <a:lnTo>
                  <a:pt x="3600" y="2807"/>
                </a:lnTo>
                <a:lnTo>
                  <a:pt x="3588" y="2807"/>
                </a:lnTo>
                <a:lnTo>
                  <a:pt x="3591" y="2833"/>
                </a:lnTo>
                <a:lnTo>
                  <a:pt x="3604" y="2833"/>
                </a:lnTo>
                <a:lnTo>
                  <a:pt x="3608" y="2847"/>
                </a:lnTo>
                <a:lnTo>
                  <a:pt x="3608" y="2858"/>
                </a:lnTo>
                <a:lnTo>
                  <a:pt x="3606" y="2869"/>
                </a:lnTo>
                <a:lnTo>
                  <a:pt x="3600" y="2884"/>
                </a:lnTo>
                <a:lnTo>
                  <a:pt x="3613" y="2893"/>
                </a:lnTo>
                <a:lnTo>
                  <a:pt x="3626" y="2907"/>
                </a:lnTo>
                <a:lnTo>
                  <a:pt x="3637" y="2922"/>
                </a:lnTo>
                <a:lnTo>
                  <a:pt x="3644" y="2936"/>
                </a:lnTo>
                <a:lnTo>
                  <a:pt x="3675" y="2940"/>
                </a:lnTo>
                <a:lnTo>
                  <a:pt x="3700" y="2949"/>
                </a:lnTo>
                <a:lnTo>
                  <a:pt x="3726" y="2960"/>
                </a:lnTo>
                <a:lnTo>
                  <a:pt x="3749" y="2971"/>
                </a:lnTo>
                <a:lnTo>
                  <a:pt x="3777" y="2980"/>
                </a:lnTo>
                <a:lnTo>
                  <a:pt x="3791" y="2969"/>
                </a:lnTo>
                <a:lnTo>
                  <a:pt x="3813" y="2958"/>
                </a:lnTo>
                <a:lnTo>
                  <a:pt x="3837" y="2951"/>
                </a:lnTo>
                <a:lnTo>
                  <a:pt x="3860" y="2947"/>
                </a:lnTo>
                <a:lnTo>
                  <a:pt x="3864" y="2964"/>
                </a:lnTo>
                <a:lnTo>
                  <a:pt x="3869" y="2974"/>
                </a:lnTo>
                <a:lnTo>
                  <a:pt x="3873" y="2987"/>
                </a:lnTo>
                <a:lnTo>
                  <a:pt x="3877" y="3004"/>
                </a:lnTo>
                <a:lnTo>
                  <a:pt x="3871" y="3007"/>
                </a:lnTo>
                <a:lnTo>
                  <a:pt x="3869" y="3011"/>
                </a:lnTo>
                <a:lnTo>
                  <a:pt x="3868" y="3013"/>
                </a:lnTo>
                <a:lnTo>
                  <a:pt x="3868" y="3016"/>
                </a:lnTo>
                <a:lnTo>
                  <a:pt x="3868" y="3018"/>
                </a:lnTo>
                <a:lnTo>
                  <a:pt x="3868" y="3022"/>
                </a:lnTo>
                <a:lnTo>
                  <a:pt x="3866" y="3027"/>
                </a:lnTo>
                <a:lnTo>
                  <a:pt x="3864" y="3033"/>
                </a:lnTo>
                <a:lnTo>
                  <a:pt x="3855" y="3045"/>
                </a:lnTo>
                <a:lnTo>
                  <a:pt x="3842" y="3056"/>
                </a:lnTo>
                <a:lnTo>
                  <a:pt x="3831" y="3067"/>
                </a:lnTo>
                <a:lnTo>
                  <a:pt x="3822" y="3080"/>
                </a:lnTo>
                <a:lnTo>
                  <a:pt x="3817" y="3100"/>
                </a:lnTo>
                <a:lnTo>
                  <a:pt x="3819" y="3104"/>
                </a:lnTo>
                <a:lnTo>
                  <a:pt x="3822" y="3107"/>
                </a:lnTo>
                <a:lnTo>
                  <a:pt x="3822" y="3111"/>
                </a:lnTo>
                <a:lnTo>
                  <a:pt x="3824" y="3116"/>
                </a:lnTo>
                <a:lnTo>
                  <a:pt x="3824" y="3124"/>
                </a:lnTo>
                <a:lnTo>
                  <a:pt x="3820" y="3127"/>
                </a:lnTo>
                <a:lnTo>
                  <a:pt x="3819" y="3131"/>
                </a:lnTo>
                <a:lnTo>
                  <a:pt x="3819" y="3134"/>
                </a:lnTo>
                <a:lnTo>
                  <a:pt x="3817" y="3136"/>
                </a:lnTo>
                <a:lnTo>
                  <a:pt x="3791" y="3136"/>
                </a:lnTo>
                <a:lnTo>
                  <a:pt x="3788" y="3140"/>
                </a:lnTo>
                <a:lnTo>
                  <a:pt x="3784" y="3144"/>
                </a:lnTo>
                <a:lnTo>
                  <a:pt x="3782" y="3151"/>
                </a:lnTo>
                <a:lnTo>
                  <a:pt x="3779" y="3156"/>
                </a:lnTo>
                <a:lnTo>
                  <a:pt x="3775" y="3160"/>
                </a:lnTo>
                <a:lnTo>
                  <a:pt x="3771" y="3164"/>
                </a:lnTo>
                <a:lnTo>
                  <a:pt x="3744" y="3164"/>
                </a:lnTo>
                <a:lnTo>
                  <a:pt x="3731" y="3184"/>
                </a:lnTo>
                <a:lnTo>
                  <a:pt x="3728" y="3185"/>
                </a:lnTo>
                <a:lnTo>
                  <a:pt x="3724" y="3187"/>
                </a:lnTo>
                <a:lnTo>
                  <a:pt x="3719" y="3189"/>
                </a:lnTo>
                <a:lnTo>
                  <a:pt x="3715" y="3191"/>
                </a:lnTo>
                <a:lnTo>
                  <a:pt x="3711" y="3193"/>
                </a:lnTo>
                <a:lnTo>
                  <a:pt x="3711" y="3224"/>
                </a:lnTo>
                <a:lnTo>
                  <a:pt x="3708" y="3224"/>
                </a:lnTo>
                <a:lnTo>
                  <a:pt x="3695" y="3231"/>
                </a:lnTo>
                <a:lnTo>
                  <a:pt x="3680" y="3234"/>
                </a:lnTo>
                <a:lnTo>
                  <a:pt x="3666" y="3240"/>
                </a:lnTo>
                <a:lnTo>
                  <a:pt x="3657" y="3249"/>
                </a:lnTo>
                <a:lnTo>
                  <a:pt x="3651" y="3260"/>
                </a:lnTo>
                <a:lnTo>
                  <a:pt x="3648" y="3271"/>
                </a:lnTo>
                <a:lnTo>
                  <a:pt x="3642" y="3282"/>
                </a:lnTo>
                <a:lnTo>
                  <a:pt x="3637" y="3293"/>
                </a:lnTo>
                <a:lnTo>
                  <a:pt x="3628" y="3296"/>
                </a:lnTo>
                <a:lnTo>
                  <a:pt x="3617" y="3298"/>
                </a:lnTo>
                <a:lnTo>
                  <a:pt x="3606" y="3298"/>
                </a:lnTo>
                <a:lnTo>
                  <a:pt x="3597" y="3300"/>
                </a:lnTo>
                <a:lnTo>
                  <a:pt x="3591" y="3304"/>
                </a:lnTo>
                <a:lnTo>
                  <a:pt x="3586" y="3314"/>
                </a:lnTo>
                <a:lnTo>
                  <a:pt x="3584" y="3324"/>
                </a:lnTo>
                <a:lnTo>
                  <a:pt x="3580" y="3336"/>
                </a:lnTo>
                <a:lnTo>
                  <a:pt x="3569" y="3347"/>
                </a:lnTo>
                <a:lnTo>
                  <a:pt x="3557" y="3356"/>
                </a:lnTo>
                <a:lnTo>
                  <a:pt x="3544" y="3364"/>
                </a:lnTo>
                <a:lnTo>
                  <a:pt x="3577" y="3360"/>
                </a:lnTo>
                <a:lnTo>
                  <a:pt x="3577" y="3396"/>
                </a:lnTo>
                <a:lnTo>
                  <a:pt x="3569" y="3402"/>
                </a:lnTo>
                <a:lnTo>
                  <a:pt x="3564" y="3407"/>
                </a:lnTo>
                <a:lnTo>
                  <a:pt x="3557" y="3411"/>
                </a:lnTo>
                <a:lnTo>
                  <a:pt x="3544" y="3413"/>
                </a:lnTo>
                <a:lnTo>
                  <a:pt x="3537" y="3411"/>
                </a:lnTo>
                <a:lnTo>
                  <a:pt x="3522" y="3414"/>
                </a:lnTo>
                <a:lnTo>
                  <a:pt x="3506" y="3420"/>
                </a:lnTo>
                <a:lnTo>
                  <a:pt x="3489" y="3427"/>
                </a:lnTo>
                <a:lnTo>
                  <a:pt x="3480" y="3436"/>
                </a:lnTo>
                <a:lnTo>
                  <a:pt x="3479" y="3438"/>
                </a:lnTo>
                <a:lnTo>
                  <a:pt x="3479" y="3442"/>
                </a:lnTo>
                <a:lnTo>
                  <a:pt x="3479" y="3445"/>
                </a:lnTo>
                <a:lnTo>
                  <a:pt x="3480" y="3449"/>
                </a:lnTo>
                <a:lnTo>
                  <a:pt x="3480" y="3456"/>
                </a:lnTo>
                <a:lnTo>
                  <a:pt x="3466" y="3453"/>
                </a:lnTo>
                <a:lnTo>
                  <a:pt x="3455" y="3447"/>
                </a:lnTo>
                <a:lnTo>
                  <a:pt x="3444" y="3444"/>
                </a:lnTo>
                <a:lnTo>
                  <a:pt x="3428" y="3440"/>
                </a:lnTo>
                <a:lnTo>
                  <a:pt x="3424" y="3445"/>
                </a:lnTo>
                <a:lnTo>
                  <a:pt x="3422" y="3449"/>
                </a:lnTo>
                <a:lnTo>
                  <a:pt x="3419" y="3453"/>
                </a:lnTo>
                <a:lnTo>
                  <a:pt x="3417" y="3456"/>
                </a:lnTo>
                <a:lnTo>
                  <a:pt x="3413" y="3462"/>
                </a:lnTo>
                <a:lnTo>
                  <a:pt x="3411" y="3469"/>
                </a:lnTo>
                <a:lnTo>
                  <a:pt x="3413" y="3469"/>
                </a:lnTo>
                <a:lnTo>
                  <a:pt x="3415" y="3469"/>
                </a:lnTo>
                <a:lnTo>
                  <a:pt x="3415" y="3471"/>
                </a:lnTo>
                <a:lnTo>
                  <a:pt x="3417" y="3471"/>
                </a:lnTo>
                <a:lnTo>
                  <a:pt x="3417" y="3473"/>
                </a:lnTo>
                <a:lnTo>
                  <a:pt x="3417" y="3476"/>
                </a:lnTo>
                <a:lnTo>
                  <a:pt x="3411" y="3476"/>
                </a:lnTo>
                <a:lnTo>
                  <a:pt x="3409" y="3478"/>
                </a:lnTo>
                <a:lnTo>
                  <a:pt x="3406" y="3478"/>
                </a:lnTo>
                <a:lnTo>
                  <a:pt x="3402" y="3480"/>
                </a:lnTo>
                <a:lnTo>
                  <a:pt x="3397" y="3480"/>
                </a:lnTo>
                <a:lnTo>
                  <a:pt x="3397" y="3460"/>
                </a:lnTo>
                <a:lnTo>
                  <a:pt x="3328" y="3453"/>
                </a:lnTo>
                <a:lnTo>
                  <a:pt x="3328" y="3460"/>
                </a:lnTo>
                <a:lnTo>
                  <a:pt x="3329" y="3462"/>
                </a:lnTo>
                <a:lnTo>
                  <a:pt x="3329" y="3464"/>
                </a:lnTo>
                <a:lnTo>
                  <a:pt x="3331" y="3465"/>
                </a:lnTo>
                <a:lnTo>
                  <a:pt x="3331" y="3469"/>
                </a:lnTo>
                <a:lnTo>
                  <a:pt x="3331" y="3473"/>
                </a:lnTo>
                <a:lnTo>
                  <a:pt x="3324" y="3476"/>
                </a:lnTo>
                <a:lnTo>
                  <a:pt x="3311" y="3482"/>
                </a:lnTo>
                <a:lnTo>
                  <a:pt x="3291" y="3484"/>
                </a:lnTo>
                <a:lnTo>
                  <a:pt x="3288" y="3473"/>
                </a:lnTo>
                <a:lnTo>
                  <a:pt x="3282" y="3462"/>
                </a:lnTo>
                <a:lnTo>
                  <a:pt x="3277" y="3453"/>
                </a:lnTo>
                <a:lnTo>
                  <a:pt x="3255" y="3442"/>
                </a:lnTo>
                <a:lnTo>
                  <a:pt x="3229" y="3434"/>
                </a:lnTo>
                <a:lnTo>
                  <a:pt x="3200" y="3433"/>
                </a:lnTo>
                <a:lnTo>
                  <a:pt x="3169" y="3431"/>
                </a:lnTo>
                <a:lnTo>
                  <a:pt x="3140" y="3433"/>
                </a:lnTo>
                <a:lnTo>
                  <a:pt x="3142" y="3413"/>
                </a:lnTo>
                <a:lnTo>
                  <a:pt x="3140" y="3396"/>
                </a:lnTo>
                <a:lnTo>
                  <a:pt x="3131" y="3380"/>
                </a:lnTo>
                <a:lnTo>
                  <a:pt x="3128" y="3378"/>
                </a:lnTo>
                <a:lnTo>
                  <a:pt x="3124" y="3376"/>
                </a:lnTo>
                <a:lnTo>
                  <a:pt x="3119" y="3376"/>
                </a:lnTo>
                <a:lnTo>
                  <a:pt x="3111" y="3376"/>
                </a:lnTo>
                <a:lnTo>
                  <a:pt x="3099" y="3384"/>
                </a:lnTo>
                <a:lnTo>
                  <a:pt x="3084" y="3385"/>
                </a:lnTo>
                <a:lnTo>
                  <a:pt x="3066" y="3387"/>
                </a:lnTo>
                <a:lnTo>
                  <a:pt x="3049" y="3385"/>
                </a:lnTo>
                <a:lnTo>
                  <a:pt x="3031" y="3384"/>
                </a:lnTo>
                <a:lnTo>
                  <a:pt x="3028" y="3369"/>
                </a:lnTo>
                <a:lnTo>
                  <a:pt x="3019" y="3360"/>
                </a:lnTo>
                <a:lnTo>
                  <a:pt x="3004" y="3356"/>
                </a:lnTo>
                <a:lnTo>
                  <a:pt x="2984" y="3356"/>
                </a:lnTo>
                <a:lnTo>
                  <a:pt x="2975" y="3373"/>
                </a:lnTo>
                <a:lnTo>
                  <a:pt x="2962" y="3380"/>
                </a:lnTo>
                <a:lnTo>
                  <a:pt x="2946" y="3385"/>
                </a:lnTo>
                <a:lnTo>
                  <a:pt x="2926" y="3385"/>
                </a:lnTo>
                <a:lnTo>
                  <a:pt x="2900" y="3384"/>
                </a:lnTo>
                <a:lnTo>
                  <a:pt x="2899" y="3384"/>
                </a:lnTo>
                <a:lnTo>
                  <a:pt x="2897" y="3382"/>
                </a:lnTo>
                <a:lnTo>
                  <a:pt x="2895" y="3382"/>
                </a:lnTo>
                <a:lnTo>
                  <a:pt x="2891" y="3382"/>
                </a:lnTo>
                <a:lnTo>
                  <a:pt x="2888" y="3380"/>
                </a:lnTo>
                <a:lnTo>
                  <a:pt x="2888" y="3373"/>
                </a:lnTo>
                <a:lnTo>
                  <a:pt x="2889" y="3367"/>
                </a:lnTo>
                <a:lnTo>
                  <a:pt x="2889" y="3362"/>
                </a:lnTo>
                <a:lnTo>
                  <a:pt x="2891" y="3358"/>
                </a:lnTo>
                <a:lnTo>
                  <a:pt x="2891" y="3353"/>
                </a:lnTo>
                <a:lnTo>
                  <a:pt x="2888" y="3353"/>
                </a:lnTo>
                <a:lnTo>
                  <a:pt x="2888" y="3347"/>
                </a:lnTo>
                <a:lnTo>
                  <a:pt x="2760" y="3340"/>
                </a:lnTo>
                <a:lnTo>
                  <a:pt x="2753" y="3324"/>
                </a:lnTo>
                <a:lnTo>
                  <a:pt x="2746" y="3311"/>
                </a:lnTo>
                <a:lnTo>
                  <a:pt x="2735" y="3302"/>
                </a:lnTo>
                <a:lnTo>
                  <a:pt x="2717" y="3296"/>
                </a:lnTo>
                <a:lnTo>
                  <a:pt x="2713" y="3298"/>
                </a:lnTo>
                <a:lnTo>
                  <a:pt x="2708" y="3300"/>
                </a:lnTo>
                <a:lnTo>
                  <a:pt x="2704" y="3300"/>
                </a:lnTo>
                <a:lnTo>
                  <a:pt x="2699" y="3302"/>
                </a:lnTo>
                <a:lnTo>
                  <a:pt x="2697" y="3304"/>
                </a:lnTo>
                <a:lnTo>
                  <a:pt x="2695" y="3307"/>
                </a:lnTo>
                <a:lnTo>
                  <a:pt x="2693" y="3311"/>
                </a:lnTo>
                <a:lnTo>
                  <a:pt x="2693" y="3314"/>
                </a:lnTo>
                <a:lnTo>
                  <a:pt x="2691" y="3318"/>
                </a:lnTo>
                <a:lnTo>
                  <a:pt x="2689" y="3322"/>
                </a:lnTo>
                <a:lnTo>
                  <a:pt x="2688" y="3324"/>
                </a:lnTo>
                <a:lnTo>
                  <a:pt x="2675" y="3331"/>
                </a:lnTo>
                <a:lnTo>
                  <a:pt x="2660" y="3334"/>
                </a:lnTo>
                <a:lnTo>
                  <a:pt x="2648" y="3340"/>
                </a:lnTo>
                <a:lnTo>
                  <a:pt x="2631" y="3373"/>
                </a:lnTo>
                <a:lnTo>
                  <a:pt x="2622" y="3376"/>
                </a:lnTo>
                <a:lnTo>
                  <a:pt x="2609" y="3376"/>
                </a:lnTo>
                <a:lnTo>
                  <a:pt x="2600" y="3380"/>
                </a:lnTo>
                <a:lnTo>
                  <a:pt x="2597" y="3384"/>
                </a:lnTo>
                <a:lnTo>
                  <a:pt x="2595" y="3387"/>
                </a:lnTo>
                <a:lnTo>
                  <a:pt x="2595" y="3389"/>
                </a:lnTo>
                <a:lnTo>
                  <a:pt x="2593" y="3393"/>
                </a:lnTo>
                <a:lnTo>
                  <a:pt x="2593" y="3394"/>
                </a:lnTo>
                <a:lnTo>
                  <a:pt x="2589" y="3396"/>
                </a:lnTo>
                <a:lnTo>
                  <a:pt x="2586" y="3398"/>
                </a:lnTo>
                <a:lnTo>
                  <a:pt x="2580" y="3400"/>
                </a:lnTo>
                <a:lnTo>
                  <a:pt x="2577" y="3420"/>
                </a:lnTo>
                <a:lnTo>
                  <a:pt x="2548" y="3429"/>
                </a:lnTo>
                <a:lnTo>
                  <a:pt x="2520" y="3442"/>
                </a:lnTo>
                <a:lnTo>
                  <a:pt x="2495" y="3460"/>
                </a:lnTo>
                <a:lnTo>
                  <a:pt x="2475" y="3482"/>
                </a:lnTo>
                <a:lnTo>
                  <a:pt x="2457" y="3509"/>
                </a:lnTo>
                <a:lnTo>
                  <a:pt x="2446" y="3540"/>
                </a:lnTo>
                <a:lnTo>
                  <a:pt x="2440" y="3576"/>
                </a:lnTo>
                <a:lnTo>
                  <a:pt x="2424" y="3576"/>
                </a:lnTo>
                <a:lnTo>
                  <a:pt x="2424" y="3580"/>
                </a:lnTo>
                <a:lnTo>
                  <a:pt x="2429" y="3585"/>
                </a:lnTo>
                <a:lnTo>
                  <a:pt x="2431" y="3593"/>
                </a:lnTo>
                <a:lnTo>
                  <a:pt x="2435" y="3598"/>
                </a:lnTo>
                <a:lnTo>
                  <a:pt x="2437" y="3609"/>
                </a:lnTo>
                <a:lnTo>
                  <a:pt x="2424" y="3609"/>
                </a:lnTo>
                <a:lnTo>
                  <a:pt x="2420" y="3618"/>
                </a:lnTo>
                <a:lnTo>
                  <a:pt x="2417" y="3629"/>
                </a:lnTo>
                <a:lnTo>
                  <a:pt x="2413" y="3636"/>
                </a:lnTo>
                <a:lnTo>
                  <a:pt x="2411" y="3640"/>
                </a:lnTo>
                <a:lnTo>
                  <a:pt x="2422" y="3649"/>
                </a:lnTo>
                <a:lnTo>
                  <a:pt x="2428" y="3656"/>
                </a:lnTo>
                <a:lnTo>
                  <a:pt x="2433" y="3662"/>
                </a:lnTo>
                <a:lnTo>
                  <a:pt x="2435" y="3671"/>
                </a:lnTo>
                <a:lnTo>
                  <a:pt x="2437" y="3684"/>
                </a:lnTo>
                <a:lnTo>
                  <a:pt x="2437" y="3704"/>
                </a:lnTo>
                <a:lnTo>
                  <a:pt x="2431" y="3705"/>
                </a:lnTo>
                <a:lnTo>
                  <a:pt x="2429" y="3705"/>
                </a:lnTo>
                <a:lnTo>
                  <a:pt x="2428" y="3705"/>
                </a:lnTo>
                <a:lnTo>
                  <a:pt x="2426" y="3707"/>
                </a:lnTo>
                <a:lnTo>
                  <a:pt x="2424" y="3707"/>
                </a:lnTo>
                <a:lnTo>
                  <a:pt x="2433" y="3720"/>
                </a:lnTo>
                <a:lnTo>
                  <a:pt x="2437" y="3733"/>
                </a:lnTo>
                <a:lnTo>
                  <a:pt x="2439" y="3747"/>
                </a:lnTo>
                <a:lnTo>
                  <a:pt x="2444" y="3764"/>
                </a:lnTo>
                <a:lnTo>
                  <a:pt x="2451" y="3773"/>
                </a:lnTo>
                <a:lnTo>
                  <a:pt x="2459" y="3778"/>
                </a:lnTo>
                <a:lnTo>
                  <a:pt x="2466" y="3784"/>
                </a:lnTo>
                <a:lnTo>
                  <a:pt x="2471" y="3791"/>
                </a:lnTo>
                <a:lnTo>
                  <a:pt x="2477" y="3800"/>
                </a:lnTo>
                <a:lnTo>
                  <a:pt x="2480" y="3816"/>
                </a:lnTo>
                <a:lnTo>
                  <a:pt x="2471" y="3818"/>
                </a:lnTo>
                <a:lnTo>
                  <a:pt x="2462" y="3820"/>
                </a:lnTo>
                <a:lnTo>
                  <a:pt x="2451" y="3820"/>
                </a:lnTo>
                <a:lnTo>
                  <a:pt x="2442" y="3822"/>
                </a:lnTo>
                <a:lnTo>
                  <a:pt x="2433" y="3818"/>
                </a:lnTo>
                <a:lnTo>
                  <a:pt x="2424" y="3813"/>
                </a:lnTo>
                <a:lnTo>
                  <a:pt x="2415" y="3807"/>
                </a:lnTo>
                <a:lnTo>
                  <a:pt x="2404" y="3805"/>
                </a:lnTo>
                <a:lnTo>
                  <a:pt x="2391" y="3809"/>
                </a:lnTo>
                <a:lnTo>
                  <a:pt x="2391" y="3816"/>
                </a:lnTo>
                <a:lnTo>
                  <a:pt x="2375" y="3822"/>
                </a:lnTo>
                <a:lnTo>
                  <a:pt x="2355" y="3827"/>
                </a:lnTo>
                <a:lnTo>
                  <a:pt x="2333" y="3834"/>
                </a:lnTo>
                <a:lnTo>
                  <a:pt x="2315" y="3842"/>
                </a:lnTo>
                <a:lnTo>
                  <a:pt x="2304" y="3853"/>
                </a:lnTo>
                <a:lnTo>
                  <a:pt x="2302" y="3854"/>
                </a:lnTo>
                <a:lnTo>
                  <a:pt x="2300" y="3858"/>
                </a:lnTo>
                <a:lnTo>
                  <a:pt x="2300" y="3862"/>
                </a:lnTo>
                <a:lnTo>
                  <a:pt x="2300" y="3869"/>
                </a:lnTo>
                <a:lnTo>
                  <a:pt x="2284" y="3871"/>
                </a:lnTo>
                <a:lnTo>
                  <a:pt x="2266" y="3873"/>
                </a:lnTo>
                <a:lnTo>
                  <a:pt x="2251" y="3876"/>
                </a:lnTo>
                <a:lnTo>
                  <a:pt x="2240" y="3876"/>
                </a:lnTo>
                <a:lnTo>
                  <a:pt x="2237" y="3874"/>
                </a:lnTo>
                <a:lnTo>
                  <a:pt x="2233" y="3871"/>
                </a:lnTo>
                <a:lnTo>
                  <a:pt x="2231" y="3867"/>
                </a:lnTo>
                <a:lnTo>
                  <a:pt x="2229" y="3862"/>
                </a:lnTo>
                <a:lnTo>
                  <a:pt x="2228" y="3858"/>
                </a:lnTo>
                <a:lnTo>
                  <a:pt x="2224" y="3856"/>
                </a:lnTo>
                <a:lnTo>
                  <a:pt x="2202" y="3845"/>
                </a:lnTo>
                <a:lnTo>
                  <a:pt x="2180" y="3840"/>
                </a:lnTo>
                <a:lnTo>
                  <a:pt x="2155" y="3840"/>
                </a:lnTo>
                <a:lnTo>
                  <a:pt x="2128" y="3840"/>
                </a:lnTo>
                <a:lnTo>
                  <a:pt x="2120" y="3853"/>
                </a:lnTo>
                <a:lnTo>
                  <a:pt x="2111" y="3862"/>
                </a:lnTo>
                <a:lnTo>
                  <a:pt x="2097" y="3867"/>
                </a:lnTo>
                <a:lnTo>
                  <a:pt x="2077" y="3869"/>
                </a:lnTo>
                <a:lnTo>
                  <a:pt x="2071" y="3860"/>
                </a:lnTo>
                <a:lnTo>
                  <a:pt x="2064" y="3853"/>
                </a:lnTo>
                <a:lnTo>
                  <a:pt x="2064" y="3838"/>
                </a:lnTo>
                <a:lnTo>
                  <a:pt x="2064" y="3829"/>
                </a:lnTo>
                <a:lnTo>
                  <a:pt x="2066" y="3820"/>
                </a:lnTo>
                <a:lnTo>
                  <a:pt x="2068" y="3809"/>
                </a:lnTo>
                <a:lnTo>
                  <a:pt x="2064" y="3809"/>
                </a:lnTo>
                <a:lnTo>
                  <a:pt x="2064" y="3804"/>
                </a:lnTo>
                <a:lnTo>
                  <a:pt x="2060" y="3804"/>
                </a:lnTo>
                <a:lnTo>
                  <a:pt x="2060" y="3809"/>
                </a:lnTo>
                <a:lnTo>
                  <a:pt x="2059" y="3813"/>
                </a:lnTo>
                <a:lnTo>
                  <a:pt x="2057" y="3816"/>
                </a:lnTo>
                <a:lnTo>
                  <a:pt x="2057" y="3822"/>
                </a:lnTo>
                <a:lnTo>
                  <a:pt x="2057" y="3829"/>
                </a:lnTo>
                <a:lnTo>
                  <a:pt x="2035" y="3825"/>
                </a:lnTo>
                <a:lnTo>
                  <a:pt x="2020" y="3818"/>
                </a:lnTo>
                <a:lnTo>
                  <a:pt x="2004" y="3811"/>
                </a:lnTo>
                <a:lnTo>
                  <a:pt x="1984" y="3804"/>
                </a:lnTo>
                <a:lnTo>
                  <a:pt x="1984" y="3793"/>
                </a:lnTo>
                <a:lnTo>
                  <a:pt x="1988" y="3787"/>
                </a:lnTo>
                <a:lnTo>
                  <a:pt x="1991" y="3780"/>
                </a:lnTo>
                <a:lnTo>
                  <a:pt x="1991" y="3774"/>
                </a:lnTo>
                <a:lnTo>
                  <a:pt x="1993" y="3769"/>
                </a:lnTo>
                <a:lnTo>
                  <a:pt x="1991" y="3764"/>
                </a:lnTo>
                <a:lnTo>
                  <a:pt x="1988" y="3753"/>
                </a:lnTo>
                <a:lnTo>
                  <a:pt x="1979" y="3749"/>
                </a:lnTo>
                <a:lnTo>
                  <a:pt x="1968" y="3747"/>
                </a:lnTo>
                <a:lnTo>
                  <a:pt x="1951" y="3749"/>
                </a:lnTo>
                <a:lnTo>
                  <a:pt x="1940" y="3738"/>
                </a:lnTo>
                <a:lnTo>
                  <a:pt x="1926" y="3734"/>
                </a:lnTo>
                <a:lnTo>
                  <a:pt x="1908" y="3736"/>
                </a:lnTo>
                <a:lnTo>
                  <a:pt x="1906" y="3742"/>
                </a:lnTo>
                <a:lnTo>
                  <a:pt x="1904" y="3745"/>
                </a:lnTo>
                <a:lnTo>
                  <a:pt x="1902" y="3749"/>
                </a:lnTo>
                <a:lnTo>
                  <a:pt x="1899" y="3753"/>
                </a:lnTo>
                <a:lnTo>
                  <a:pt x="1897" y="3756"/>
                </a:lnTo>
                <a:lnTo>
                  <a:pt x="1893" y="3754"/>
                </a:lnTo>
                <a:lnTo>
                  <a:pt x="1891" y="3754"/>
                </a:lnTo>
                <a:lnTo>
                  <a:pt x="1891" y="3754"/>
                </a:lnTo>
                <a:lnTo>
                  <a:pt x="1889" y="3753"/>
                </a:lnTo>
                <a:lnTo>
                  <a:pt x="1888" y="3753"/>
                </a:lnTo>
                <a:lnTo>
                  <a:pt x="1879" y="3738"/>
                </a:lnTo>
                <a:lnTo>
                  <a:pt x="1871" y="3727"/>
                </a:lnTo>
                <a:lnTo>
                  <a:pt x="1864" y="3716"/>
                </a:lnTo>
                <a:lnTo>
                  <a:pt x="1853" y="3709"/>
                </a:lnTo>
                <a:lnTo>
                  <a:pt x="1839" y="3705"/>
                </a:lnTo>
                <a:lnTo>
                  <a:pt x="1817" y="3704"/>
                </a:lnTo>
                <a:lnTo>
                  <a:pt x="1811" y="3707"/>
                </a:lnTo>
                <a:lnTo>
                  <a:pt x="1804" y="3707"/>
                </a:lnTo>
                <a:lnTo>
                  <a:pt x="1797" y="3709"/>
                </a:lnTo>
                <a:lnTo>
                  <a:pt x="1788" y="3707"/>
                </a:lnTo>
                <a:lnTo>
                  <a:pt x="1780" y="3693"/>
                </a:lnTo>
                <a:lnTo>
                  <a:pt x="1771" y="3684"/>
                </a:lnTo>
                <a:lnTo>
                  <a:pt x="1755" y="3680"/>
                </a:lnTo>
                <a:lnTo>
                  <a:pt x="1731" y="3680"/>
                </a:lnTo>
                <a:lnTo>
                  <a:pt x="1713" y="3671"/>
                </a:lnTo>
                <a:lnTo>
                  <a:pt x="1688" y="3664"/>
                </a:lnTo>
                <a:lnTo>
                  <a:pt x="1662" y="3658"/>
                </a:lnTo>
                <a:lnTo>
                  <a:pt x="1637" y="3656"/>
                </a:lnTo>
                <a:lnTo>
                  <a:pt x="1635" y="3662"/>
                </a:lnTo>
                <a:lnTo>
                  <a:pt x="1633" y="3667"/>
                </a:lnTo>
                <a:lnTo>
                  <a:pt x="1633" y="3673"/>
                </a:lnTo>
                <a:lnTo>
                  <a:pt x="1631" y="3680"/>
                </a:lnTo>
                <a:lnTo>
                  <a:pt x="1629" y="3693"/>
                </a:lnTo>
                <a:lnTo>
                  <a:pt x="1633" y="3705"/>
                </a:lnTo>
                <a:lnTo>
                  <a:pt x="1637" y="3724"/>
                </a:lnTo>
                <a:lnTo>
                  <a:pt x="1602" y="3725"/>
                </a:lnTo>
                <a:lnTo>
                  <a:pt x="1575" y="3727"/>
                </a:lnTo>
                <a:lnTo>
                  <a:pt x="1551" y="3724"/>
                </a:lnTo>
                <a:lnTo>
                  <a:pt x="1528" y="3716"/>
                </a:lnTo>
                <a:lnTo>
                  <a:pt x="1526" y="3722"/>
                </a:lnTo>
                <a:lnTo>
                  <a:pt x="1522" y="3725"/>
                </a:lnTo>
                <a:lnTo>
                  <a:pt x="1519" y="3729"/>
                </a:lnTo>
                <a:lnTo>
                  <a:pt x="1515" y="3731"/>
                </a:lnTo>
                <a:lnTo>
                  <a:pt x="1508" y="3731"/>
                </a:lnTo>
                <a:lnTo>
                  <a:pt x="1500" y="3733"/>
                </a:lnTo>
                <a:lnTo>
                  <a:pt x="1495" y="3725"/>
                </a:lnTo>
                <a:lnTo>
                  <a:pt x="1491" y="3720"/>
                </a:lnTo>
                <a:lnTo>
                  <a:pt x="1486" y="3716"/>
                </a:lnTo>
                <a:lnTo>
                  <a:pt x="1482" y="3713"/>
                </a:lnTo>
                <a:lnTo>
                  <a:pt x="1477" y="3707"/>
                </a:lnTo>
                <a:lnTo>
                  <a:pt x="1451" y="3718"/>
                </a:lnTo>
                <a:lnTo>
                  <a:pt x="1424" y="3722"/>
                </a:lnTo>
                <a:lnTo>
                  <a:pt x="1391" y="3724"/>
                </a:lnTo>
                <a:lnTo>
                  <a:pt x="1382" y="3714"/>
                </a:lnTo>
                <a:lnTo>
                  <a:pt x="1375" y="3705"/>
                </a:lnTo>
                <a:lnTo>
                  <a:pt x="1368" y="3696"/>
                </a:lnTo>
                <a:lnTo>
                  <a:pt x="1364" y="3680"/>
                </a:lnTo>
                <a:lnTo>
                  <a:pt x="1348" y="3678"/>
                </a:lnTo>
                <a:lnTo>
                  <a:pt x="1339" y="3674"/>
                </a:lnTo>
                <a:lnTo>
                  <a:pt x="1329" y="3669"/>
                </a:lnTo>
                <a:lnTo>
                  <a:pt x="1320" y="3664"/>
                </a:lnTo>
                <a:lnTo>
                  <a:pt x="1308" y="3660"/>
                </a:lnTo>
                <a:lnTo>
                  <a:pt x="1302" y="3665"/>
                </a:lnTo>
                <a:lnTo>
                  <a:pt x="1293" y="3671"/>
                </a:lnTo>
                <a:lnTo>
                  <a:pt x="1282" y="3676"/>
                </a:lnTo>
                <a:lnTo>
                  <a:pt x="1269" y="3678"/>
                </a:lnTo>
                <a:lnTo>
                  <a:pt x="1260" y="3676"/>
                </a:lnTo>
                <a:lnTo>
                  <a:pt x="1251" y="3669"/>
                </a:lnTo>
                <a:lnTo>
                  <a:pt x="1249" y="3673"/>
                </a:lnTo>
                <a:lnTo>
                  <a:pt x="1248" y="3676"/>
                </a:lnTo>
                <a:lnTo>
                  <a:pt x="1248" y="3678"/>
                </a:lnTo>
                <a:lnTo>
                  <a:pt x="1246" y="3678"/>
                </a:lnTo>
                <a:lnTo>
                  <a:pt x="1242" y="3680"/>
                </a:lnTo>
                <a:lnTo>
                  <a:pt x="1239" y="3680"/>
                </a:lnTo>
                <a:lnTo>
                  <a:pt x="1231" y="3680"/>
                </a:lnTo>
                <a:lnTo>
                  <a:pt x="1197" y="3636"/>
                </a:lnTo>
                <a:lnTo>
                  <a:pt x="1193" y="3634"/>
                </a:lnTo>
                <a:lnTo>
                  <a:pt x="1189" y="3634"/>
                </a:lnTo>
                <a:lnTo>
                  <a:pt x="1186" y="3634"/>
                </a:lnTo>
                <a:lnTo>
                  <a:pt x="1182" y="3634"/>
                </a:lnTo>
                <a:lnTo>
                  <a:pt x="1180" y="3633"/>
                </a:lnTo>
                <a:lnTo>
                  <a:pt x="1175" y="3622"/>
                </a:lnTo>
                <a:lnTo>
                  <a:pt x="1173" y="3614"/>
                </a:lnTo>
                <a:lnTo>
                  <a:pt x="1173" y="3609"/>
                </a:lnTo>
                <a:lnTo>
                  <a:pt x="1168" y="3604"/>
                </a:lnTo>
                <a:lnTo>
                  <a:pt x="1157" y="3600"/>
                </a:lnTo>
                <a:lnTo>
                  <a:pt x="1142" y="3604"/>
                </a:lnTo>
                <a:lnTo>
                  <a:pt x="1124" y="3602"/>
                </a:lnTo>
                <a:lnTo>
                  <a:pt x="1102" y="3594"/>
                </a:lnTo>
                <a:lnTo>
                  <a:pt x="1080" y="3585"/>
                </a:lnTo>
                <a:lnTo>
                  <a:pt x="1057" y="3576"/>
                </a:lnTo>
                <a:lnTo>
                  <a:pt x="1035" y="3565"/>
                </a:lnTo>
                <a:lnTo>
                  <a:pt x="1015" y="3558"/>
                </a:lnTo>
                <a:lnTo>
                  <a:pt x="1000" y="3553"/>
                </a:lnTo>
                <a:lnTo>
                  <a:pt x="999" y="3547"/>
                </a:lnTo>
                <a:lnTo>
                  <a:pt x="997" y="3540"/>
                </a:lnTo>
                <a:lnTo>
                  <a:pt x="995" y="3533"/>
                </a:lnTo>
                <a:lnTo>
                  <a:pt x="991" y="3529"/>
                </a:lnTo>
                <a:lnTo>
                  <a:pt x="991" y="3536"/>
                </a:lnTo>
                <a:lnTo>
                  <a:pt x="988" y="3545"/>
                </a:lnTo>
                <a:lnTo>
                  <a:pt x="984" y="3553"/>
                </a:lnTo>
                <a:lnTo>
                  <a:pt x="980" y="3558"/>
                </a:lnTo>
                <a:lnTo>
                  <a:pt x="971" y="3560"/>
                </a:lnTo>
                <a:lnTo>
                  <a:pt x="957" y="3560"/>
                </a:lnTo>
                <a:lnTo>
                  <a:pt x="955" y="3558"/>
                </a:lnTo>
                <a:lnTo>
                  <a:pt x="953" y="3558"/>
                </a:lnTo>
                <a:lnTo>
                  <a:pt x="953" y="3558"/>
                </a:lnTo>
                <a:lnTo>
                  <a:pt x="951" y="3558"/>
                </a:lnTo>
                <a:lnTo>
                  <a:pt x="948" y="3556"/>
                </a:lnTo>
                <a:lnTo>
                  <a:pt x="946" y="3551"/>
                </a:lnTo>
                <a:lnTo>
                  <a:pt x="944" y="3547"/>
                </a:lnTo>
                <a:lnTo>
                  <a:pt x="942" y="3542"/>
                </a:lnTo>
                <a:lnTo>
                  <a:pt x="940" y="3536"/>
                </a:lnTo>
                <a:lnTo>
                  <a:pt x="940" y="3529"/>
                </a:lnTo>
                <a:lnTo>
                  <a:pt x="955" y="3514"/>
                </a:lnTo>
                <a:lnTo>
                  <a:pt x="964" y="3496"/>
                </a:lnTo>
                <a:lnTo>
                  <a:pt x="968" y="3473"/>
                </a:lnTo>
                <a:lnTo>
                  <a:pt x="953" y="3462"/>
                </a:lnTo>
                <a:lnTo>
                  <a:pt x="937" y="3454"/>
                </a:lnTo>
                <a:lnTo>
                  <a:pt x="917" y="3449"/>
                </a:lnTo>
                <a:lnTo>
                  <a:pt x="917" y="3453"/>
                </a:lnTo>
                <a:lnTo>
                  <a:pt x="911" y="3453"/>
                </a:lnTo>
                <a:lnTo>
                  <a:pt x="911" y="3464"/>
                </a:lnTo>
                <a:lnTo>
                  <a:pt x="891" y="3464"/>
                </a:lnTo>
                <a:lnTo>
                  <a:pt x="891" y="3458"/>
                </a:lnTo>
                <a:lnTo>
                  <a:pt x="889" y="3453"/>
                </a:lnTo>
                <a:lnTo>
                  <a:pt x="888" y="3451"/>
                </a:lnTo>
                <a:lnTo>
                  <a:pt x="884" y="3447"/>
                </a:lnTo>
                <a:lnTo>
                  <a:pt x="880" y="3444"/>
                </a:lnTo>
                <a:lnTo>
                  <a:pt x="875" y="3442"/>
                </a:lnTo>
                <a:lnTo>
                  <a:pt x="871" y="3442"/>
                </a:lnTo>
                <a:lnTo>
                  <a:pt x="868" y="3442"/>
                </a:lnTo>
                <a:lnTo>
                  <a:pt x="862" y="3444"/>
                </a:lnTo>
                <a:lnTo>
                  <a:pt x="857" y="3444"/>
                </a:lnTo>
                <a:lnTo>
                  <a:pt x="853" y="3434"/>
                </a:lnTo>
                <a:lnTo>
                  <a:pt x="848" y="3427"/>
                </a:lnTo>
                <a:lnTo>
                  <a:pt x="844" y="3420"/>
                </a:lnTo>
                <a:lnTo>
                  <a:pt x="842" y="3411"/>
                </a:lnTo>
                <a:lnTo>
                  <a:pt x="840" y="3396"/>
                </a:lnTo>
                <a:lnTo>
                  <a:pt x="849" y="3394"/>
                </a:lnTo>
                <a:lnTo>
                  <a:pt x="864" y="3393"/>
                </a:lnTo>
                <a:lnTo>
                  <a:pt x="879" y="3391"/>
                </a:lnTo>
                <a:lnTo>
                  <a:pt x="888" y="3389"/>
                </a:lnTo>
                <a:lnTo>
                  <a:pt x="899" y="3378"/>
                </a:lnTo>
                <a:lnTo>
                  <a:pt x="906" y="3365"/>
                </a:lnTo>
                <a:lnTo>
                  <a:pt x="911" y="3353"/>
                </a:lnTo>
                <a:lnTo>
                  <a:pt x="937" y="3333"/>
                </a:lnTo>
                <a:lnTo>
                  <a:pt x="946" y="3305"/>
                </a:lnTo>
                <a:lnTo>
                  <a:pt x="951" y="3274"/>
                </a:lnTo>
                <a:lnTo>
                  <a:pt x="955" y="3244"/>
                </a:lnTo>
                <a:lnTo>
                  <a:pt x="960" y="3213"/>
                </a:lnTo>
                <a:lnTo>
                  <a:pt x="977" y="3151"/>
                </a:lnTo>
                <a:lnTo>
                  <a:pt x="995" y="3087"/>
                </a:lnTo>
                <a:lnTo>
                  <a:pt x="1011" y="3024"/>
                </a:lnTo>
                <a:lnTo>
                  <a:pt x="1015" y="3007"/>
                </a:lnTo>
                <a:lnTo>
                  <a:pt x="1019" y="2987"/>
                </a:lnTo>
                <a:lnTo>
                  <a:pt x="1022" y="2964"/>
                </a:lnTo>
                <a:lnTo>
                  <a:pt x="1024" y="2938"/>
                </a:lnTo>
                <a:lnTo>
                  <a:pt x="1029" y="2914"/>
                </a:lnTo>
                <a:lnTo>
                  <a:pt x="1035" y="2893"/>
                </a:lnTo>
                <a:lnTo>
                  <a:pt x="1042" y="2874"/>
                </a:lnTo>
                <a:lnTo>
                  <a:pt x="1051" y="2862"/>
                </a:lnTo>
                <a:lnTo>
                  <a:pt x="1064" y="2856"/>
                </a:lnTo>
                <a:lnTo>
                  <a:pt x="1075" y="2853"/>
                </a:lnTo>
                <a:lnTo>
                  <a:pt x="1088" y="2853"/>
                </a:lnTo>
                <a:lnTo>
                  <a:pt x="1100" y="2853"/>
                </a:lnTo>
                <a:lnTo>
                  <a:pt x="1104" y="2820"/>
                </a:lnTo>
                <a:lnTo>
                  <a:pt x="1086" y="2807"/>
                </a:lnTo>
                <a:lnTo>
                  <a:pt x="1071" y="2793"/>
                </a:lnTo>
                <a:lnTo>
                  <a:pt x="1068" y="2793"/>
                </a:lnTo>
                <a:lnTo>
                  <a:pt x="1066" y="2800"/>
                </a:lnTo>
                <a:lnTo>
                  <a:pt x="1064" y="2804"/>
                </a:lnTo>
                <a:lnTo>
                  <a:pt x="1062" y="2807"/>
                </a:lnTo>
                <a:lnTo>
                  <a:pt x="1059" y="2809"/>
                </a:lnTo>
                <a:lnTo>
                  <a:pt x="1053" y="2811"/>
                </a:lnTo>
                <a:lnTo>
                  <a:pt x="1044" y="2813"/>
                </a:lnTo>
                <a:lnTo>
                  <a:pt x="1046" y="2751"/>
                </a:lnTo>
                <a:lnTo>
                  <a:pt x="1055" y="2689"/>
                </a:lnTo>
                <a:lnTo>
                  <a:pt x="1068" y="2631"/>
                </a:lnTo>
                <a:lnTo>
                  <a:pt x="1080" y="2576"/>
                </a:lnTo>
                <a:lnTo>
                  <a:pt x="1080" y="2520"/>
                </a:lnTo>
                <a:lnTo>
                  <a:pt x="1086" y="2493"/>
                </a:lnTo>
                <a:lnTo>
                  <a:pt x="1091" y="2464"/>
                </a:lnTo>
                <a:lnTo>
                  <a:pt x="1097" y="2440"/>
                </a:lnTo>
                <a:lnTo>
                  <a:pt x="1100" y="2438"/>
                </a:lnTo>
                <a:lnTo>
                  <a:pt x="1102" y="2438"/>
                </a:lnTo>
                <a:lnTo>
                  <a:pt x="1106" y="2436"/>
                </a:lnTo>
                <a:lnTo>
                  <a:pt x="1111" y="2436"/>
                </a:lnTo>
                <a:lnTo>
                  <a:pt x="1113" y="2438"/>
                </a:lnTo>
                <a:lnTo>
                  <a:pt x="1113" y="2444"/>
                </a:lnTo>
                <a:lnTo>
                  <a:pt x="1113" y="2447"/>
                </a:lnTo>
                <a:lnTo>
                  <a:pt x="1113" y="2451"/>
                </a:lnTo>
                <a:lnTo>
                  <a:pt x="1111" y="2454"/>
                </a:lnTo>
                <a:lnTo>
                  <a:pt x="1111" y="2456"/>
                </a:lnTo>
                <a:lnTo>
                  <a:pt x="1122" y="2469"/>
                </a:lnTo>
                <a:lnTo>
                  <a:pt x="1139" y="2480"/>
                </a:lnTo>
                <a:lnTo>
                  <a:pt x="1157" y="2489"/>
                </a:lnTo>
                <a:lnTo>
                  <a:pt x="1173" y="2498"/>
                </a:lnTo>
                <a:lnTo>
                  <a:pt x="1184" y="2513"/>
                </a:lnTo>
                <a:lnTo>
                  <a:pt x="1191" y="2533"/>
                </a:lnTo>
                <a:lnTo>
                  <a:pt x="1197" y="2558"/>
                </a:lnTo>
                <a:lnTo>
                  <a:pt x="1200" y="2584"/>
                </a:lnTo>
                <a:lnTo>
                  <a:pt x="1204" y="2609"/>
                </a:lnTo>
                <a:lnTo>
                  <a:pt x="1209" y="2633"/>
                </a:lnTo>
                <a:lnTo>
                  <a:pt x="1217" y="2654"/>
                </a:lnTo>
                <a:lnTo>
                  <a:pt x="1228" y="2673"/>
                </a:lnTo>
                <a:lnTo>
                  <a:pt x="1244" y="2684"/>
                </a:lnTo>
                <a:lnTo>
                  <a:pt x="1249" y="2687"/>
                </a:lnTo>
                <a:lnTo>
                  <a:pt x="1255" y="2689"/>
                </a:lnTo>
                <a:lnTo>
                  <a:pt x="1260" y="2691"/>
                </a:lnTo>
                <a:lnTo>
                  <a:pt x="1268" y="2693"/>
                </a:lnTo>
                <a:lnTo>
                  <a:pt x="1268" y="2707"/>
                </a:lnTo>
                <a:lnTo>
                  <a:pt x="1268" y="2722"/>
                </a:lnTo>
                <a:lnTo>
                  <a:pt x="1271" y="2733"/>
                </a:lnTo>
                <a:lnTo>
                  <a:pt x="1277" y="2684"/>
                </a:lnTo>
                <a:lnTo>
                  <a:pt x="1262" y="2674"/>
                </a:lnTo>
                <a:lnTo>
                  <a:pt x="1251" y="2664"/>
                </a:lnTo>
                <a:lnTo>
                  <a:pt x="1240" y="2653"/>
                </a:lnTo>
                <a:lnTo>
                  <a:pt x="1240" y="2553"/>
                </a:lnTo>
                <a:lnTo>
                  <a:pt x="1224" y="2553"/>
                </a:lnTo>
                <a:lnTo>
                  <a:pt x="1215" y="2529"/>
                </a:lnTo>
                <a:lnTo>
                  <a:pt x="1208" y="2505"/>
                </a:lnTo>
                <a:lnTo>
                  <a:pt x="1197" y="2484"/>
                </a:lnTo>
                <a:lnTo>
                  <a:pt x="1188" y="2474"/>
                </a:lnTo>
                <a:lnTo>
                  <a:pt x="1173" y="2460"/>
                </a:lnTo>
                <a:lnTo>
                  <a:pt x="1153" y="2444"/>
                </a:lnTo>
                <a:lnTo>
                  <a:pt x="1129" y="2425"/>
                </a:lnTo>
                <a:lnTo>
                  <a:pt x="1108" y="2409"/>
                </a:lnTo>
                <a:lnTo>
                  <a:pt x="1086" y="2396"/>
                </a:lnTo>
                <a:lnTo>
                  <a:pt x="1066" y="2385"/>
                </a:lnTo>
                <a:lnTo>
                  <a:pt x="1051" y="2380"/>
                </a:lnTo>
                <a:lnTo>
                  <a:pt x="1057" y="2340"/>
                </a:lnTo>
                <a:lnTo>
                  <a:pt x="1068" y="2336"/>
                </a:lnTo>
                <a:lnTo>
                  <a:pt x="1080" y="2331"/>
                </a:lnTo>
                <a:lnTo>
                  <a:pt x="1088" y="2324"/>
                </a:lnTo>
                <a:lnTo>
                  <a:pt x="1084" y="2318"/>
                </a:lnTo>
                <a:lnTo>
                  <a:pt x="1082" y="2313"/>
                </a:lnTo>
                <a:lnTo>
                  <a:pt x="1082" y="2307"/>
                </a:lnTo>
                <a:lnTo>
                  <a:pt x="1084" y="2302"/>
                </a:lnTo>
                <a:lnTo>
                  <a:pt x="1088" y="2296"/>
                </a:lnTo>
                <a:lnTo>
                  <a:pt x="1091" y="2293"/>
                </a:lnTo>
                <a:lnTo>
                  <a:pt x="1095" y="2291"/>
                </a:lnTo>
                <a:lnTo>
                  <a:pt x="1097" y="2291"/>
                </a:lnTo>
                <a:lnTo>
                  <a:pt x="1100" y="2287"/>
                </a:lnTo>
                <a:lnTo>
                  <a:pt x="1102" y="2285"/>
                </a:lnTo>
                <a:lnTo>
                  <a:pt x="1104" y="2280"/>
                </a:lnTo>
                <a:lnTo>
                  <a:pt x="1097" y="2267"/>
                </a:lnTo>
                <a:lnTo>
                  <a:pt x="1099" y="2254"/>
                </a:lnTo>
                <a:lnTo>
                  <a:pt x="1102" y="2244"/>
                </a:lnTo>
                <a:lnTo>
                  <a:pt x="1108" y="2233"/>
                </a:lnTo>
                <a:lnTo>
                  <a:pt x="1099" y="2222"/>
                </a:lnTo>
                <a:lnTo>
                  <a:pt x="1091" y="2209"/>
                </a:lnTo>
                <a:lnTo>
                  <a:pt x="1084" y="2196"/>
                </a:lnTo>
                <a:lnTo>
                  <a:pt x="1075" y="2185"/>
                </a:lnTo>
                <a:lnTo>
                  <a:pt x="1060" y="2180"/>
                </a:lnTo>
                <a:lnTo>
                  <a:pt x="1064" y="2149"/>
                </a:lnTo>
                <a:lnTo>
                  <a:pt x="1069" y="2145"/>
                </a:lnTo>
                <a:lnTo>
                  <a:pt x="1077" y="2142"/>
                </a:lnTo>
                <a:lnTo>
                  <a:pt x="1080" y="2138"/>
                </a:lnTo>
                <a:lnTo>
                  <a:pt x="1086" y="2133"/>
                </a:lnTo>
                <a:lnTo>
                  <a:pt x="1089" y="2127"/>
                </a:lnTo>
                <a:lnTo>
                  <a:pt x="1091" y="2120"/>
                </a:lnTo>
                <a:lnTo>
                  <a:pt x="1091" y="2116"/>
                </a:lnTo>
                <a:lnTo>
                  <a:pt x="1089" y="2116"/>
                </a:lnTo>
                <a:lnTo>
                  <a:pt x="1089" y="2114"/>
                </a:lnTo>
                <a:lnTo>
                  <a:pt x="1089" y="2113"/>
                </a:lnTo>
                <a:lnTo>
                  <a:pt x="1088" y="2107"/>
                </a:lnTo>
                <a:lnTo>
                  <a:pt x="1068" y="2107"/>
                </a:lnTo>
                <a:lnTo>
                  <a:pt x="1066" y="2114"/>
                </a:lnTo>
                <a:lnTo>
                  <a:pt x="1062" y="2116"/>
                </a:lnTo>
                <a:lnTo>
                  <a:pt x="1060" y="2120"/>
                </a:lnTo>
                <a:lnTo>
                  <a:pt x="1057" y="2122"/>
                </a:lnTo>
                <a:lnTo>
                  <a:pt x="1051" y="2124"/>
                </a:lnTo>
                <a:lnTo>
                  <a:pt x="1044" y="2124"/>
                </a:lnTo>
                <a:lnTo>
                  <a:pt x="1037" y="2111"/>
                </a:lnTo>
                <a:lnTo>
                  <a:pt x="1024" y="2102"/>
                </a:lnTo>
                <a:lnTo>
                  <a:pt x="1009" y="2096"/>
                </a:lnTo>
                <a:lnTo>
                  <a:pt x="988" y="2096"/>
                </a:lnTo>
                <a:lnTo>
                  <a:pt x="986" y="2087"/>
                </a:lnTo>
                <a:lnTo>
                  <a:pt x="986" y="2082"/>
                </a:lnTo>
                <a:lnTo>
                  <a:pt x="982" y="2074"/>
                </a:lnTo>
                <a:lnTo>
                  <a:pt x="980" y="2069"/>
                </a:lnTo>
                <a:lnTo>
                  <a:pt x="960" y="2060"/>
                </a:lnTo>
                <a:lnTo>
                  <a:pt x="935" y="2051"/>
                </a:lnTo>
                <a:lnTo>
                  <a:pt x="911" y="2040"/>
                </a:lnTo>
                <a:lnTo>
                  <a:pt x="893" y="2025"/>
                </a:lnTo>
                <a:lnTo>
                  <a:pt x="880" y="2013"/>
                </a:lnTo>
                <a:lnTo>
                  <a:pt x="880" y="1984"/>
                </a:lnTo>
                <a:lnTo>
                  <a:pt x="873" y="1971"/>
                </a:lnTo>
                <a:lnTo>
                  <a:pt x="864" y="1954"/>
                </a:lnTo>
                <a:lnTo>
                  <a:pt x="857" y="1940"/>
                </a:lnTo>
                <a:lnTo>
                  <a:pt x="844" y="1927"/>
                </a:lnTo>
                <a:lnTo>
                  <a:pt x="829" y="1913"/>
                </a:lnTo>
                <a:lnTo>
                  <a:pt x="817" y="1900"/>
                </a:lnTo>
                <a:lnTo>
                  <a:pt x="804" y="1884"/>
                </a:lnTo>
                <a:lnTo>
                  <a:pt x="795" y="1865"/>
                </a:lnTo>
                <a:lnTo>
                  <a:pt x="791" y="1844"/>
                </a:lnTo>
                <a:lnTo>
                  <a:pt x="811" y="1824"/>
                </a:lnTo>
                <a:lnTo>
                  <a:pt x="826" y="1798"/>
                </a:lnTo>
                <a:lnTo>
                  <a:pt x="837" y="1767"/>
                </a:lnTo>
                <a:lnTo>
                  <a:pt x="828" y="1764"/>
                </a:lnTo>
                <a:lnTo>
                  <a:pt x="822" y="1758"/>
                </a:lnTo>
                <a:lnTo>
                  <a:pt x="815" y="1753"/>
                </a:lnTo>
                <a:lnTo>
                  <a:pt x="808" y="1747"/>
                </a:lnTo>
                <a:lnTo>
                  <a:pt x="795" y="1745"/>
                </a:lnTo>
                <a:lnTo>
                  <a:pt x="780" y="1744"/>
                </a:lnTo>
                <a:lnTo>
                  <a:pt x="768" y="1740"/>
                </a:lnTo>
                <a:lnTo>
                  <a:pt x="766" y="1738"/>
                </a:lnTo>
                <a:lnTo>
                  <a:pt x="766" y="1736"/>
                </a:lnTo>
                <a:lnTo>
                  <a:pt x="766" y="1734"/>
                </a:lnTo>
                <a:lnTo>
                  <a:pt x="764" y="1733"/>
                </a:lnTo>
                <a:lnTo>
                  <a:pt x="764" y="1729"/>
                </a:lnTo>
                <a:lnTo>
                  <a:pt x="771" y="1725"/>
                </a:lnTo>
                <a:lnTo>
                  <a:pt x="779" y="1724"/>
                </a:lnTo>
                <a:lnTo>
                  <a:pt x="782" y="1720"/>
                </a:lnTo>
                <a:lnTo>
                  <a:pt x="788" y="1716"/>
                </a:lnTo>
                <a:lnTo>
                  <a:pt x="786" y="1696"/>
                </a:lnTo>
                <a:lnTo>
                  <a:pt x="784" y="1673"/>
                </a:lnTo>
                <a:lnTo>
                  <a:pt x="780" y="1673"/>
                </a:lnTo>
                <a:lnTo>
                  <a:pt x="769" y="1682"/>
                </a:lnTo>
                <a:lnTo>
                  <a:pt x="757" y="1689"/>
                </a:lnTo>
                <a:lnTo>
                  <a:pt x="740" y="1693"/>
                </a:lnTo>
                <a:lnTo>
                  <a:pt x="731" y="1680"/>
                </a:lnTo>
                <a:lnTo>
                  <a:pt x="720" y="1676"/>
                </a:lnTo>
                <a:lnTo>
                  <a:pt x="700" y="1676"/>
                </a:lnTo>
                <a:lnTo>
                  <a:pt x="697" y="1662"/>
                </a:lnTo>
                <a:lnTo>
                  <a:pt x="691" y="1651"/>
                </a:lnTo>
                <a:lnTo>
                  <a:pt x="684" y="1642"/>
                </a:lnTo>
                <a:lnTo>
                  <a:pt x="679" y="1633"/>
                </a:lnTo>
                <a:lnTo>
                  <a:pt x="671" y="1620"/>
                </a:lnTo>
                <a:lnTo>
                  <a:pt x="682" y="1616"/>
                </a:lnTo>
                <a:lnTo>
                  <a:pt x="691" y="1614"/>
                </a:lnTo>
                <a:lnTo>
                  <a:pt x="704" y="1613"/>
                </a:lnTo>
                <a:lnTo>
                  <a:pt x="704" y="1616"/>
                </a:lnTo>
                <a:lnTo>
                  <a:pt x="708" y="1616"/>
                </a:lnTo>
                <a:lnTo>
                  <a:pt x="702" y="1605"/>
                </a:lnTo>
                <a:lnTo>
                  <a:pt x="697" y="1596"/>
                </a:lnTo>
                <a:lnTo>
                  <a:pt x="691" y="1584"/>
                </a:lnTo>
                <a:lnTo>
                  <a:pt x="695" y="1580"/>
                </a:lnTo>
                <a:lnTo>
                  <a:pt x="697" y="1576"/>
                </a:lnTo>
                <a:lnTo>
                  <a:pt x="700" y="1573"/>
                </a:lnTo>
                <a:lnTo>
                  <a:pt x="684" y="1573"/>
                </a:lnTo>
                <a:lnTo>
                  <a:pt x="668" y="1567"/>
                </a:lnTo>
                <a:lnTo>
                  <a:pt x="649" y="1567"/>
                </a:lnTo>
                <a:lnTo>
                  <a:pt x="631" y="1573"/>
                </a:lnTo>
                <a:lnTo>
                  <a:pt x="609" y="1578"/>
                </a:lnTo>
                <a:lnTo>
                  <a:pt x="584" y="1580"/>
                </a:lnTo>
                <a:lnTo>
                  <a:pt x="569" y="1562"/>
                </a:lnTo>
                <a:lnTo>
                  <a:pt x="549" y="1549"/>
                </a:lnTo>
                <a:lnTo>
                  <a:pt x="526" y="1542"/>
                </a:lnTo>
                <a:lnTo>
                  <a:pt x="500" y="1540"/>
                </a:lnTo>
                <a:lnTo>
                  <a:pt x="497" y="1560"/>
                </a:lnTo>
                <a:lnTo>
                  <a:pt x="480" y="1560"/>
                </a:lnTo>
                <a:lnTo>
                  <a:pt x="479" y="1544"/>
                </a:lnTo>
                <a:lnTo>
                  <a:pt x="477" y="1533"/>
                </a:lnTo>
                <a:lnTo>
                  <a:pt x="471" y="1524"/>
                </a:lnTo>
                <a:lnTo>
                  <a:pt x="468" y="1516"/>
                </a:lnTo>
                <a:lnTo>
                  <a:pt x="464" y="1504"/>
                </a:lnTo>
                <a:lnTo>
                  <a:pt x="451" y="1500"/>
                </a:lnTo>
                <a:lnTo>
                  <a:pt x="444" y="1494"/>
                </a:lnTo>
                <a:lnTo>
                  <a:pt x="439" y="1489"/>
                </a:lnTo>
                <a:lnTo>
                  <a:pt x="431" y="1484"/>
                </a:lnTo>
                <a:lnTo>
                  <a:pt x="377" y="1476"/>
                </a:lnTo>
                <a:lnTo>
                  <a:pt x="373" y="1473"/>
                </a:lnTo>
                <a:lnTo>
                  <a:pt x="371" y="1469"/>
                </a:lnTo>
                <a:lnTo>
                  <a:pt x="369" y="1464"/>
                </a:lnTo>
                <a:lnTo>
                  <a:pt x="368" y="1460"/>
                </a:lnTo>
                <a:lnTo>
                  <a:pt x="366" y="1454"/>
                </a:lnTo>
                <a:lnTo>
                  <a:pt x="364" y="1453"/>
                </a:lnTo>
                <a:lnTo>
                  <a:pt x="351" y="1447"/>
                </a:lnTo>
                <a:lnTo>
                  <a:pt x="333" y="1444"/>
                </a:lnTo>
                <a:lnTo>
                  <a:pt x="309" y="1440"/>
                </a:lnTo>
                <a:lnTo>
                  <a:pt x="289" y="1438"/>
                </a:lnTo>
                <a:lnTo>
                  <a:pt x="271" y="1436"/>
                </a:lnTo>
                <a:lnTo>
                  <a:pt x="260" y="1433"/>
                </a:lnTo>
                <a:lnTo>
                  <a:pt x="251" y="1422"/>
                </a:lnTo>
                <a:lnTo>
                  <a:pt x="244" y="1409"/>
                </a:lnTo>
                <a:lnTo>
                  <a:pt x="237" y="1400"/>
                </a:lnTo>
                <a:lnTo>
                  <a:pt x="224" y="1393"/>
                </a:lnTo>
                <a:lnTo>
                  <a:pt x="224" y="1404"/>
                </a:lnTo>
                <a:lnTo>
                  <a:pt x="184" y="1400"/>
                </a:lnTo>
                <a:lnTo>
                  <a:pt x="180" y="1407"/>
                </a:lnTo>
                <a:lnTo>
                  <a:pt x="175" y="1413"/>
                </a:lnTo>
                <a:lnTo>
                  <a:pt x="171" y="1418"/>
                </a:lnTo>
                <a:lnTo>
                  <a:pt x="166" y="1424"/>
                </a:lnTo>
                <a:lnTo>
                  <a:pt x="160" y="1429"/>
                </a:lnTo>
                <a:lnTo>
                  <a:pt x="108" y="1424"/>
                </a:lnTo>
                <a:lnTo>
                  <a:pt x="109" y="1405"/>
                </a:lnTo>
                <a:lnTo>
                  <a:pt x="106" y="1385"/>
                </a:lnTo>
                <a:lnTo>
                  <a:pt x="100" y="1365"/>
                </a:lnTo>
                <a:lnTo>
                  <a:pt x="89" y="1349"/>
                </a:lnTo>
                <a:lnTo>
                  <a:pt x="75" y="1334"/>
                </a:lnTo>
                <a:lnTo>
                  <a:pt x="57" y="1327"/>
                </a:lnTo>
                <a:lnTo>
                  <a:pt x="48" y="1329"/>
                </a:lnTo>
                <a:lnTo>
                  <a:pt x="37" y="1327"/>
                </a:lnTo>
                <a:lnTo>
                  <a:pt x="26" y="1325"/>
                </a:lnTo>
                <a:lnTo>
                  <a:pt x="17" y="1320"/>
                </a:lnTo>
                <a:lnTo>
                  <a:pt x="15" y="1316"/>
                </a:lnTo>
                <a:lnTo>
                  <a:pt x="13" y="1314"/>
                </a:lnTo>
                <a:lnTo>
                  <a:pt x="13" y="1309"/>
                </a:lnTo>
                <a:lnTo>
                  <a:pt x="11" y="1304"/>
                </a:lnTo>
                <a:lnTo>
                  <a:pt x="17" y="1304"/>
                </a:lnTo>
                <a:lnTo>
                  <a:pt x="17" y="1300"/>
                </a:lnTo>
                <a:lnTo>
                  <a:pt x="46" y="1298"/>
                </a:lnTo>
                <a:lnTo>
                  <a:pt x="73" y="1294"/>
                </a:lnTo>
                <a:lnTo>
                  <a:pt x="102" y="1291"/>
                </a:lnTo>
                <a:lnTo>
                  <a:pt x="131" y="1289"/>
                </a:lnTo>
                <a:lnTo>
                  <a:pt x="128" y="1253"/>
                </a:lnTo>
                <a:lnTo>
                  <a:pt x="117" y="1247"/>
                </a:lnTo>
                <a:lnTo>
                  <a:pt x="104" y="1240"/>
                </a:lnTo>
                <a:lnTo>
                  <a:pt x="93" y="1236"/>
                </a:lnTo>
                <a:lnTo>
                  <a:pt x="84" y="1236"/>
                </a:lnTo>
                <a:lnTo>
                  <a:pt x="79" y="1242"/>
                </a:lnTo>
                <a:lnTo>
                  <a:pt x="73" y="1247"/>
                </a:lnTo>
                <a:lnTo>
                  <a:pt x="68" y="1253"/>
                </a:lnTo>
                <a:lnTo>
                  <a:pt x="60" y="1253"/>
                </a:lnTo>
                <a:lnTo>
                  <a:pt x="60" y="1244"/>
                </a:lnTo>
                <a:lnTo>
                  <a:pt x="57" y="1233"/>
                </a:lnTo>
                <a:lnTo>
                  <a:pt x="53" y="1216"/>
                </a:lnTo>
                <a:lnTo>
                  <a:pt x="51" y="1200"/>
                </a:lnTo>
                <a:lnTo>
                  <a:pt x="60" y="1200"/>
                </a:lnTo>
                <a:lnTo>
                  <a:pt x="73" y="1198"/>
                </a:lnTo>
                <a:lnTo>
                  <a:pt x="89" y="1202"/>
                </a:lnTo>
                <a:lnTo>
                  <a:pt x="111" y="1205"/>
                </a:lnTo>
                <a:lnTo>
                  <a:pt x="133" y="1211"/>
                </a:lnTo>
                <a:lnTo>
                  <a:pt x="153" y="1211"/>
                </a:lnTo>
                <a:lnTo>
                  <a:pt x="171" y="1204"/>
                </a:lnTo>
                <a:lnTo>
                  <a:pt x="155" y="1202"/>
                </a:lnTo>
                <a:lnTo>
                  <a:pt x="137" y="1200"/>
                </a:lnTo>
                <a:lnTo>
                  <a:pt x="137" y="1193"/>
                </a:lnTo>
                <a:lnTo>
                  <a:pt x="137" y="1189"/>
                </a:lnTo>
                <a:lnTo>
                  <a:pt x="139" y="1184"/>
                </a:lnTo>
                <a:lnTo>
                  <a:pt x="140" y="1180"/>
                </a:lnTo>
                <a:lnTo>
                  <a:pt x="128" y="1180"/>
                </a:lnTo>
                <a:lnTo>
                  <a:pt x="120" y="1185"/>
                </a:lnTo>
                <a:lnTo>
                  <a:pt x="109" y="1187"/>
                </a:lnTo>
                <a:lnTo>
                  <a:pt x="97" y="1187"/>
                </a:lnTo>
                <a:lnTo>
                  <a:pt x="97" y="1173"/>
                </a:lnTo>
                <a:lnTo>
                  <a:pt x="128" y="1156"/>
                </a:lnTo>
                <a:lnTo>
                  <a:pt x="128" y="1153"/>
                </a:lnTo>
                <a:lnTo>
                  <a:pt x="111" y="1153"/>
                </a:lnTo>
                <a:lnTo>
                  <a:pt x="95" y="1167"/>
                </a:lnTo>
                <a:lnTo>
                  <a:pt x="75" y="1176"/>
                </a:lnTo>
                <a:lnTo>
                  <a:pt x="51" y="1182"/>
                </a:lnTo>
                <a:lnTo>
                  <a:pt x="28" y="1184"/>
                </a:lnTo>
                <a:lnTo>
                  <a:pt x="4" y="1184"/>
                </a:lnTo>
                <a:lnTo>
                  <a:pt x="4" y="1176"/>
                </a:lnTo>
                <a:lnTo>
                  <a:pt x="0" y="1162"/>
                </a:lnTo>
                <a:lnTo>
                  <a:pt x="0" y="1145"/>
                </a:lnTo>
                <a:lnTo>
                  <a:pt x="4" y="1125"/>
                </a:lnTo>
                <a:lnTo>
                  <a:pt x="11" y="1107"/>
                </a:lnTo>
                <a:lnTo>
                  <a:pt x="19" y="1093"/>
                </a:lnTo>
                <a:lnTo>
                  <a:pt x="28" y="1084"/>
                </a:lnTo>
                <a:lnTo>
                  <a:pt x="42" y="1078"/>
                </a:lnTo>
                <a:lnTo>
                  <a:pt x="60" y="1076"/>
                </a:lnTo>
                <a:lnTo>
                  <a:pt x="60" y="1064"/>
                </a:lnTo>
                <a:lnTo>
                  <a:pt x="84" y="1058"/>
                </a:lnTo>
                <a:lnTo>
                  <a:pt x="104" y="1051"/>
                </a:lnTo>
                <a:lnTo>
                  <a:pt x="126" y="1042"/>
                </a:lnTo>
                <a:lnTo>
                  <a:pt x="148" y="1036"/>
                </a:lnTo>
                <a:lnTo>
                  <a:pt x="149" y="1038"/>
                </a:lnTo>
                <a:lnTo>
                  <a:pt x="149" y="1038"/>
                </a:lnTo>
                <a:lnTo>
                  <a:pt x="149" y="1038"/>
                </a:lnTo>
                <a:lnTo>
                  <a:pt x="149" y="1038"/>
                </a:lnTo>
                <a:lnTo>
                  <a:pt x="151" y="1038"/>
                </a:lnTo>
                <a:lnTo>
                  <a:pt x="151" y="1040"/>
                </a:lnTo>
                <a:lnTo>
                  <a:pt x="151" y="1053"/>
                </a:lnTo>
                <a:lnTo>
                  <a:pt x="180" y="1047"/>
                </a:lnTo>
                <a:lnTo>
                  <a:pt x="180" y="1036"/>
                </a:lnTo>
                <a:lnTo>
                  <a:pt x="188" y="1036"/>
                </a:lnTo>
                <a:lnTo>
                  <a:pt x="197" y="1034"/>
                </a:lnTo>
                <a:lnTo>
                  <a:pt x="208" y="1034"/>
                </a:lnTo>
                <a:lnTo>
                  <a:pt x="217" y="1036"/>
                </a:lnTo>
                <a:lnTo>
                  <a:pt x="224" y="1036"/>
                </a:lnTo>
                <a:lnTo>
                  <a:pt x="226" y="1034"/>
                </a:lnTo>
                <a:lnTo>
                  <a:pt x="228" y="1033"/>
                </a:lnTo>
                <a:lnTo>
                  <a:pt x="229" y="1031"/>
                </a:lnTo>
                <a:lnTo>
                  <a:pt x="231" y="1029"/>
                </a:lnTo>
                <a:lnTo>
                  <a:pt x="235" y="1025"/>
                </a:lnTo>
                <a:lnTo>
                  <a:pt x="239" y="1024"/>
                </a:lnTo>
                <a:lnTo>
                  <a:pt x="244" y="1022"/>
                </a:lnTo>
                <a:lnTo>
                  <a:pt x="251" y="1020"/>
                </a:lnTo>
                <a:lnTo>
                  <a:pt x="253" y="1027"/>
                </a:lnTo>
                <a:lnTo>
                  <a:pt x="255" y="1033"/>
                </a:lnTo>
                <a:lnTo>
                  <a:pt x="257" y="1036"/>
                </a:lnTo>
                <a:lnTo>
                  <a:pt x="260" y="1040"/>
                </a:lnTo>
                <a:lnTo>
                  <a:pt x="266" y="1042"/>
                </a:lnTo>
                <a:lnTo>
                  <a:pt x="271" y="1044"/>
                </a:lnTo>
                <a:lnTo>
                  <a:pt x="273" y="1049"/>
                </a:lnTo>
                <a:lnTo>
                  <a:pt x="273" y="1053"/>
                </a:lnTo>
                <a:lnTo>
                  <a:pt x="275" y="1056"/>
                </a:lnTo>
                <a:lnTo>
                  <a:pt x="277" y="1060"/>
                </a:lnTo>
                <a:lnTo>
                  <a:pt x="284" y="1060"/>
                </a:lnTo>
                <a:lnTo>
                  <a:pt x="284" y="1051"/>
                </a:lnTo>
                <a:lnTo>
                  <a:pt x="286" y="1045"/>
                </a:lnTo>
                <a:lnTo>
                  <a:pt x="288" y="1040"/>
                </a:lnTo>
                <a:lnTo>
                  <a:pt x="291" y="1036"/>
                </a:lnTo>
                <a:lnTo>
                  <a:pt x="297" y="1033"/>
                </a:lnTo>
                <a:lnTo>
                  <a:pt x="311" y="1027"/>
                </a:lnTo>
                <a:lnTo>
                  <a:pt x="326" y="1029"/>
                </a:lnTo>
                <a:lnTo>
                  <a:pt x="340" y="1034"/>
                </a:lnTo>
                <a:lnTo>
                  <a:pt x="355" y="1040"/>
                </a:lnTo>
                <a:lnTo>
                  <a:pt x="368" y="1044"/>
                </a:lnTo>
                <a:lnTo>
                  <a:pt x="371" y="1031"/>
                </a:lnTo>
                <a:lnTo>
                  <a:pt x="373" y="1022"/>
                </a:lnTo>
                <a:lnTo>
                  <a:pt x="375" y="1011"/>
                </a:lnTo>
                <a:lnTo>
                  <a:pt x="377" y="996"/>
                </a:lnTo>
                <a:lnTo>
                  <a:pt x="386" y="987"/>
                </a:lnTo>
                <a:lnTo>
                  <a:pt x="395" y="982"/>
                </a:lnTo>
                <a:lnTo>
                  <a:pt x="408" y="976"/>
                </a:lnTo>
                <a:lnTo>
                  <a:pt x="417" y="982"/>
                </a:lnTo>
                <a:lnTo>
                  <a:pt x="426" y="987"/>
                </a:lnTo>
                <a:lnTo>
                  <a:pt x="437" y="993"/>
                </a:lnTo>
                <a:lnTo>
                  <a:pt x="448" y="984"/>
                </a:lnTo>
                <a:lnTo>
                  <a:pt x="462" y="976"/>
                </a:lnTo>
                <a:lnTo>
                  <a:pt x="480" y="971"/>
                </a:lnTo>
                <a:lnTo>
                  <a:pt x="497" y="967"/>
                </a:lnTo>
                <a:lnTo>
                  <a:pt x="497" y="973"/>
                </a:lnTo>
                <a:lnTo>
                  <a:pt x="497" y="974"/>
                </a:lnTo>
                <a:lnTo>
                  <a:pt x="499" y="976"/>
                </a:lnTo>
                <a:lnTo>
                  <a:pt x="499" y="978"/>
                </a:lnTo>
                <a:lnTo>
                  <a:pt x="500" y="980"/>
                </a:lnTo>
                <a:lnTo>
                  <a:pt x="508" y="973"/>
                </a:lnTo>
                <a:lnTo>
                  <a:pt x="517" y="969"/>
                </a:lnTo>
                <a:lnTo>
                  <a:pt x="531" y="967"/>
                </a:lnTo>
                <a:lnTo>
                  <a:pt x="531" y="993"/>
                </a:lnTo>
                <a:lnTo>
                  <a:pt x="537" y="991"/>
                </a:lnTo>
                <a:lnTo>
                  <a:pt x="540" y="989"/>
                </a:lnTo>
                <a:lnTo>
                  <a:pt x="542" y="989"/>
                </a:lnTo>
                <a:lnTo>
                  <a:pt x="544" y="989"/>
                </a:lnTo>
                <a:lnTo>
                  <a:pt x="548" y="989"/>
                </a:lnTo>
                <a:lnTo>
                  <a:pt x="549" y="993"/>
                </a:lnTo>
                <a:lnTo>
                  <a:pt x="551" y="996"/>
                </a:lnTo>
                <a:lnTo>
                  <a:pt x="549" y="1000"/>
                </a:lnTo>
                <a:lnTo>
                  <a:pt x="546" y="1004"/>
                </a:lnTo>
                <a:lnTo>
                  <a:pt x="544" y="1009"/>
                </a:lnTo>
                <a:lnTo>
                  <a:pt x="551" y="1009"/>
                </a:lnTo>
                <a:lnTo>
                  <a:pt x="557" y="1011"/>
                </a:lnTo>
                <a:lnTo>
                  <a:pt x="560" y="1011"/>
                </a:lnTo>
                <a:lnTo>
                  <a:pt x="566" y="1013"/>
                </a:lnTo>
                <a:lnTo>
                  <a:pt x="571" y="1013"/>
                </a:lnTo>
                <a:lnTo>
                  <a:pt x="571" y="1033"/>
                </a:lnTo>
                <a:lnTo>
                  <a:pt x="580" y="1038"/>
                </a:lnTo>
                <a:lnTo>
                  <a:pt x="589" y="1047"/>
                </a:lnTo>
                <a:lnTo>
                  <a:pt x="599" y="1056"/>
                </a:lnTo>
                <a:lnTo>
                  <a:pt x="604" y="1064"/>
                </a:lnTo>
                <a:lnTo>
                  <a:pt x="604" y="1089"/>
                </a:lnTo>
                <a:lnTo>
                  <a:pt x="608" y="1093"/>
                </a:lnTo>
                <a:lnTo>
                  <a:pt x="613" y="1096"/>
                </a:lnTo>
                <a:lnTo>
                  <a:pt x="617" y="1100"/>
                </a:lnTo>
                <a:lnTo>
                  <a:pt x="624" y="1104"/>
                </a:lnTo>
                <a:lnTo>
                  <a:pt x="628" y="1107"/>
                </a:lnTo>
                <a:lnTo>
                  <a:pt x="631" y="1113"/>
                </a:lnTo>
                <a:lnTo>
                  <a:pt x="628" y="1118"/>
                </a:lnTo>
                <a:lnTo>
                  <a:pt x="626" y="1124"/>
                </a:lnTo>
                <a:lnTo>
                  <a:pt x="624" y="1131"/>
                </a:lnTo>
                <a:lnTo>
                  <a:pt x="624" y="1140"/>
                </a:lnTo>
                <a:lnTo>
                  <a:pt x="631" y="1140"/>
                </a:lnTo>
                <a:lnTo>
                  <a:pt x="646" y="1122"/>
                </a:lnTo>
                <a:lnTo>
                  <a:pt x="666" y="1104"/>
                </a:lnTo>
                <a:lnTo>
                  <a:pt x="689" y="1087"/>
                </a:lnTo>
                <a:lnTo>
                  <a:pt x="713" y="1073"/>
                </a:lnTo>
                <a:lnTo>
                  <a:pt x="739" y="1062"/>
                </a:lnTo>
                <a:lnTo>
                  <a:pt x="760" y="1056"/>
                </a:lnTo>
                <a:lnTo>
                  <a:pt x="760" y="1064"/>
                </a:lnTo>
                <a:lnTo>
                  <a:pt x="762" y="1065"/>
                </a:lnTo>
                <a:lnTo>
                  <a:pt x="762" y="1067"/>
                </a:lnTo>
                <a:lnTo>
                  <a:pt x="762" y="1069"/>
                </a:lnTo>
                <a:lnTo>
                  <a:pt x="764" y="1073"/>
                </a:lnTo>
                <a:lnTo>
                  <a:pt x="764" y="1076"/>
                </a:lnTo>
                <a:lnTo>
                  <a:pt x="777" y="1076"/>
                </a:lnTo>
                <a:lnTo>
                  <a:pt x="777" y="1082"/>
                </a:lnTo>
                <a:lnTo>
                  <a:pt x="779" y="1087"/>
                </a:lnTo>
                <a:lnTo>
                  <a:pt x="780" y="1091"/>
                </a:lnTo>
                <a:lnTo>
                  <a:pt x="784" y="1093"/>
                </a:lnTo>
                <a:lnTo>
                  <a:pt x="789" y="1094"/>
                </a:lnTo>
                <a:lnTo>
                  <a:pt x="797" y="1096"/>
                </a:lnTo>
                <a:lnTo>
                  <a:pt x="797" y="1093"/>
                </a:lnTo>
                <a:lnTo>
                  <a:pt x="799" y="1091"/>
                </a:lnTo>
                <a:lnTo>
                  <a:pt x="799" y="1091"/>
                </a:lnTo>
                <a:lnTo>
                  <a:pt x="799" y="1091"/>
                </a:lnTo>
                <a:lnTo>
                  <a:pt x="799" y="1091"/>
                </a:lnTo>
                <a:lnTo>
                  <a:pt x="800" y="1089"/>
                </a:lnTo>
                <a:lnTo>
                  <a:pt x="804" y="1089"/>
                </a:lnTo>
                <a:lnTo>
                  <a:pt x="804" y="1076"/>
                </a:lnTo>
                <a:lnTo>
                  <a:pt x="809" y="1074"/>
                </a:lnTo>
                <a:lnTo>
                  <a:pt x="815" y="1074"/>
                </a:lnTo>
                <a:lnTo>
                  <a:pt x="817" y="1074"/>
                </a:lnTo>
                <a:lnTo>
                  <a:pt x="820" y="1074"/>
                </a:lnTo>
                <a:lnTo>
                  <a:pt x="824" y="1076"/>
                </a:lnTo>
                <a:lnTo>
                  <a:pt x="835" y="1089"/>
                </a:lnTo>
                <a:lnTo>
                  <a:pt x="842" y="1102"/>
                </a:lnTo>
                <a:lnTo>
                  <a:pt x="844" y="1116"/>
                </a:lnTo>
                <a:lnTo>
                  <a:pt x="848" y="1129"/>
                </a:lnTo>
                <a:lnTo>
                  <a:pt x="851" y="1140"/>
                </a:lnTo>
                <a:lnTo>
                  <a:pt x="859" y="1131"/>
                </a:lnTo>
                <a:lnTo>
                  <a:pt x="866" y="1122"/>
                </a:lnTo>
                <a:lnTo>
                  <a:pt x="871" y="1113"/>
                </a:lnTo>
                <a:lnTo>
                  <a:pt x="866" y="1111"/>
                </a:lnTo>
                <a:lnTo>
                  <a:pt x="862" y="1111"/>
                </a:lnTo>
                <a:lnTo>
                  <a:pt x="859" y="1111"/>
                </a:lnTo>
                <a:lnTo>
                  <a:pt x="857" y="1107"/>
                </a:lnTo>
                <a:lnTo>
                  <a:pt x="844" y="1091"/>
                </a:lnTo>
                <a:lnTo>
                  <a:pt x="837" y="1069"/>
                </a:lnTo>
                <a:lnTo>
                  <a:pt x="844" y="1062"/>
                </a:lnTo>
                <a:lnTo>
                  <a:pt x="849" y="1056"/>
                </a:lnTo>
                <a:lnTo>
                  <a:pt x="857" y="1053"/>
                </a:lnTo>
                <a:lnTo>
                  <a:pt x="871" y="1053"/>
                </a:lnTo>
                <a:lnTo>
                  <a:pt x="877" y="1051"/>
                </a:lnTo>
                <a:lnTo>
                  <a:pt x="880" y="1049"/>
                </a:lnTo>
                <a:lnTo>
                  <a:pt x="886" y="1049"/>
                </a:lnTo>
                <a:lnTo>
                  <a:pt x="891" y="1047"/>
                </a:lnTo>
                <a:lnTo>
                  <a:pt x="888" y="1080"/>
                </a:lnTo>
                <a:lnTo>
                  <a:pt x="891" y="1080"/>
                </a:lnTo>
                <a:lnTo>
                  <a:pt x="891" y="1084"/>
                </a:lnTo>
                <a:lnTo>
                  <a:pt x="904" y="1084"/>
                </a:lnTo>
                <a:lnTo>
                  <a:pt x="926" y="1084"/>
                </a:lnTo>
                <a:lnTo>
                  <a:pt x="953" y="1082"/>
                </a:lnTo>
                <a:lnTo>
                  <a:pt x="980" y="1080"/>
                </a:lnTo>
                <a:lnTo>
                  <a:pt x="1006" y="1078"/>
                </a:lnTo>
                <a:lnTo>
                  <a:pt x="1026" y="1074"/>
                </a:lnTo>
                <a:lnTo>
                  <a:pt x="1037" y="1073"/>
                </a:lnTo>
                <a:lnTo>
                  <a:pt x="1009" y="1064"/>
                </a:lnTo>
                <a:lnTo>
                  <a:pt x="989" y="1053"/>
                </a:lnTo>
                <a:lnTo>
                  <a:pt x="977" y="1038"/>
                </a:lnTo>
                <a:lnTo>
                  <a:pt x="968" y="1022"/>
                </a:lnTo>
                <a:lnTo>
                  <a:pt x="964" y="1002"/>
                </a:lnTo>
                <a:lnTo>
                  <a:pt x="964" y="980"/>
                </a:lnTo>
                <a:lnTo>
                  <a:pt x="966" y="956"/>
                </a:lnTo>
                <a:lnTo>
                  <a:pt x="968" y="931"/>
                </a:lnTo>
                <a:lnTo>
                  <a:pt x="968" y="904"/>
                </a:lnTo>
                <a:lnTo>
                  <a:pt x="957" y="904"/>
                </a:lnTo>
                <a:lnTo>
                  <a:pt x="957" y="885"/>
                </a:lnTo>
                <a:lnTo>
                  <a:pt x="957" y="865"/>
                </a:lnTo>
                <a:lnTo>
                  <a:pt x="959" y="845"/>
                </a:lnTo>
                <a:lnTo>
                  <a:pt x="957" y="827"/>
                </a:lnTo>
                <a:lnTo>
                  <a:pt x="951" y="813"/>
                </a:lnTo>
                <a:lnTo>
                  <a:pt x="944" y="800"/>
                </a:lnTo>
                <a:lnTo>
                  <a:pt x="937" y="789"/>
                </a:lnTo>
                <a:lnTo>
                  <a:pt x="933" y="776"/>
                </a:lnTo>
                <a:lnTo>
                  <a:pt x="931" y="760"/>
                </a:lnTo>
                <a:lnTo>
                  <a:pt x="920" y="756"/>
                </a:lnTo>
                <a:lnTo>
                  <a:pt x="913" y="753"/>
                </a:lnTo>
                <a:lnTo>
                  <a:pt x="908" y="747"/>
                </a:lnTo>
                <a:lnTo>
                  <a:pt x="897" y="744"/>
                </a:lnTo>
                <a:lnTo>
                  <a:pt x="895" y="725"/>
                </a:lnTo>
                <a:lnTo>
                  <a:pt x="891" y="713"/>
                </a:lnTo>
                <a:lnTo>
                  <a:pt x="888" y="700"/>
                </a:lnTo>
                <a:lnTo>
                  <a:pt x="884" y="687"/>
                </a:lnTo>
                <a:lnTo>
                  <a:pt x="884" y="674"/>
                </a:lnTo>
                <a:lnTo>
                  <a:pt x="886" y="662"/>
                </a:lnTo>
                <a:lnTo>
                  <a:pt x="889" y="649"/>
                </a:lnTo>
                <a:lnTo>
                  <a:pt x="891" y="633"/>
                </a:lnTo>
                <a:lnTo>
                  <a:pt x="880" y="627"/>
                </a:lnTo>
                <a:lnTo>
                  <a:pt x="879" y="627"/>
                </a:lnTo>
                <a:lnTo>
                  <a:pt x="877" y="625"/>
                </a:lnTo>
                <a:lnTo>
                  <a:pt x="875" y="625"/>
                </a:lnTo>
                <a:lnTo>
                  <a:pt x="871" y="625"/>
                </a:lnTo>
                <a:lnTo>
                  <a:pt x="868" y="624"/>
                </a:lnTo>
                <a:lnTo>
                  <a:pt x="868" y="596"/>
                </a:lnTo>
                <a:lnTo>
                  <a:pt x="877" y="596"/>
                </a:lnTo>
                <a:lnTo>
                  <a:pt x="886" y="594"/>
                </a:lnTo>
                <a:lnTo>
                  <a:pt x="899" y="598"/>
                </a:lnTo>
                <a:lnTo>
                  <a:pt x="913" y="604"/>
                </a:lnTo>
                <a:lnTo>
                  <a:pt x="928" y="611"/>
                </a:lnTo>
                <a:lnTo>
                  <a:pt x="944" y="616"/>
                </a:lnTo>
                <a:lnTo>
                  <a:pt x="957" y="620"/>
                </a:lnTo>
                <a:lnTo>
                  <a:pt x="973" y="622"/>
                </a:lnTo>
                <a:lnTo>
                  <a:pt x="984" y="618"/>
                </a:lnTo>
                <a:lnTo>
                  <a:pt x="993" y="611"/>
                </a:lnTo>
                <a:lnTo>
                  <a:pt x="1002" y="605"/>
                </a:lnTo>
                <a:lnTo>
                  <a:pt x="1011" y="600"/>
                </a:lnTo>
                <a:lnTo>
                  <a:pt x="1060" y="604"/>
                </a:lnTo>
                <a:lnTo>
                  <a:pt x="1062" y="609"/>
                </a:lnTo>
                <a:lnTo>
                  <a:pt x="1062" y="614"/>
                </a:lnTo>
                <a:lnTo>
                  <a:pt x="1064" y="620"/>
                </a:lnTo>
                <a:lnTo>
                  <a:pt x="1064" y="627"/>
                </a:lnTo>
                <a:lnTo>
                  <a:pt x="1066" y="633"/>
                </a:lnTo>
                <a:lnTo>
                  <a:pt x="1068" y="636"/>
                </a:lnTo>
                <a:lnTo>
                  <a:pt x="1068" y="642"/>
                </a:lnTo>
                <a:lnTo>
                  <a:pt x="1068" y="647"/>
                </a:lnTo>
                <a:lnTo>
                  <a:pt x="1057" y="658"/>
                </a:lnTo>
                <a:lnTo>
                  <a:pt x="1053" y="669"/>
                </a:lnTo>
                <a:lnTo>
                  <a:pt x="1055" y="682"/>
                </a:lnTo>
                <a:lnTo>
                  <a:pt x="1062" y="693"/>
                </a:lnTo>
                <a:lnTo>
                  <a:pt x="1069" y="707"/>
                </a:lnTo>
                <a:lnTo>
                  <a:pt x="1077" y="720"/>
                </a:lnTo>
                <a:lnTo>
                  <a:pt x="1082" y="736"/>
                </a:lnTo>
                <a:lnTo>
                  <a:pt x="1080" y="753"/>
                </a:lnTo>
                <a:lnTo>
                  <a:pt x="1086" y="753"/>
                </a:lnTo>
                <a:lnTo>
                  <a:pt x="1089" y="754"/>
                </a:lnTo>
                <a:lnTo>
                  <a:pt x="1093" y="754"/>
                </a:lnTo>
                <a:lnTo>
                  <a:pt x="1097" y="756"/>
                </a:lnTo>
                <a:lnTo>
                  <a:pt x="1100" y="744"/>
                </a:lnTo>
                <a:lnTo>
                  <a:pt x="1109" y="736"/>
                </a:lnTo>
                <a:lnTo>
                  <a:pt x="1122" y="734"/>
                </a:lnTo>
                <a:lnTo>
                  <a:pt x="1139" y="734"/>
                </a:lnTo>
                <a:lnTo>
                  <a:pt x="1157" y="736"/>
                </a:lnTo>
                <a:lnTo>
                  <a:pt x="1168" y="745"/>
                </a:lnTo>
                <a:lnTo>
                  <a:pt x="1186" y="751"/>
                </a:lnTo>
                <a:lnTo>
                  <a:pt x="1204" y="756"/>
                </a:lnTo>
                <a:lnTo>
                  <a:pt x="1224" y="760"/>
                </a:lnTo>
                <a:lnTo>
                  <a:pt x="1240" y="764"/>
                </a:lnTo>
                <a:lnTo>
                  <a:pt x="1280" y="760"/>
                </a:lnTo>
                <a:lnTo>
                  <a:pt x="1311" y="771"/>
                </a:lnTo>
                <a:lnTo>
                  <a:pt x="1340" y="785"/>
                </a:lnTo>
                <a:lnTo>
                  <a:pt x="1368" y="796"/>
                </a:lnTo>
                <a:lnTo>
                  <a:pt x="1379" y="791"/>
                </a:lnTo>
                <a:lnTo>
                  <a:pt x="1389" y="787"/>
                </a:lnTo>
                <a:lnTo>
                  <a:pt x="1402" y="787"/>
                </a:lnTo>
                <a:lnTo>
                  <a:pt x="1417" y="784"/>
                </a:lnTo>
                <a:lnTo>
                  <a:pt x="1433" y="774"/>
                </a:lnTo>
                <a:lnTo>
                  <a:pt x="1446" y="762"/>
                </a:lnTo>
                <a:lnTo>
                  <a:pt x="1460" y="749"/>
                </a:lnTo>
                <a:lnTo>
                  <a:pt x="1477" y="740"/>
                </a:lnTo>
                <a:lnTo>
                  <a:pt x="1493" y="736"/>
                </a:lnTo>
                <a:lnTo>
                  <a:pt x="1511" y="734"/>
                </a:lnTo>
                <a:lnTo>
                  <a:pt x="1529" y="733"/>
                </a:lnTo>
                <a:lnTo>
                  <a:pt x="1546" y="731"/>
                </a:lnTo>
                <a:lnTo>
                  <a:pt x="1560" y="725"/>
                </a:lnTo>
                <a:lnTo>
                  <a:pt x="1571" y="716"/>
                </a:lnTo>
                <a:lnTo>
                  <a:pt x="1568" y="716"/>
                </a:lnTo>
                <a:lnTo>
                  <a:pt x="1549" y="725"/>
                </a:lnTo>
                <a:lnTo>
                  <a:pt x="1529" y="727"/>
                </a:lnTo>
                <a:lnTo>
                  <a:pt x="1508" y="725"/>
                </a:lnTo>
                <a:lnTo>
                  <a:pt x="1486" y="722"/>
                </a:lnTo>
                <a:lnTo>
                  <a:pt x="1464" y="720"/>
                </a:lnTo>
                <a:lnTo>
                  <a:pt x="1457" y="711"/>
                </a:lnTo>
                <a:lnTo>
                  <a:pt x="1451" y="702"/>
                </a:lnTo>
                <a:lnTo>
                  <a:pt x="1448" y="687"/>
                </a:lnTo>
                <a:lnTo>
                  <a:pt x="1459" y="676"/>
                </a:lnTo>
                <a:lnTo>
                  <a:pt x="1466" y="662"/>
                </a:lnTo>
                <a:lnTo>
                  <a:pt x="1471" y="645"/>
                </a:lnTo>
                <a:lnTo>
                  <a:pt x="1477" y="629"/>
                </a:lnTo>
                <a:lnTo>
                  <a:pt x="1486" y="614"/>
                </a:lnTo>
                <a:lnTo>
                  <a:pt x="1497" y="604"/>
                </a:lnTo>
                <a:lnTo>
                  <a:pt x="1509" y="600"/>
                </a:lnTo>
                <a:lnTo>
                  <a:pt x="1522" y="596"/>
                </a:lnTo>
                <a:lnTo>
                  <a:pt x="1537" y="593"/>
                </a:lnTo>
                <a:lnTo>
                  <a:pt x="1555" y="580"/>
                </a:lnTo>
                <a:lnTo>
                  <a:pt x="1575" y="564"/>
                </a:lnTo>
                <a:lnTo>
                  <a:pt x="1597" y="551"/>
                </a:lnTo>
                <a:lnTo>
                  <a:pt x="1620" y="540"/>
                </a:lnTo>
                <a:lnTo>
                  <a:pt x="1653" y="533"/>
                </a:lnTo>
                <a:lnTo>
                  <a:pt x="1686" y="525"/>
                </a:lnTo>
                <a:lnTo>
                  <a:pt x="1719" y="518"/>
                </a:lnTo>
                <a:lnTo>
                  <a:pt x="1749" y="509"/>
                </a:lnTo>
                <a:lnTo>
                  <a:pt x="1777" y="496"/>
                </a:lnTo>
                <a:lnTo>
                  <a:pt x="1786" y="489"/>
                </a:lnTo>
                <a:lnTo>
                  <a:pt x="1799" y="478"/>
                </a:lnTo>
                <a:lnTo>
                  <a:pt x="1813" y="464"/>
                </a:lnTo>
                <a:lnTo>
                  <a:pt x="1826" y="449"/>
                </a:lnTo>
                <a:lnTo>
                  <a:pt x="1837" y="438"/>
                </a:lnTo>
                <a:lnTo>
                  <a:pt x="1844" y="427"/>
                </a:lnTo>
                <a:lnTo>
                  <a:pt x="1848" y="414"/>
                </a:lnTo>
                <a:lnTo>
                  <a:pt x="1848" y="405"/>
                </a:lnTo>
                <a:lnTo>
                  <a:pt x="1849" y="398"/>
                </a:lnTo>
                <a:lnTo>
                  <a:pt x="1860" y="393"/>
                </a:lnTo>
                <a:lnTo>
                  <a:pt x="1873" y="389"/>
                </a:lnTo>
                <a:lnTo>
                  <a:pt x="1884" y="391"/>
                </a:lnTo>
                <a:lnTo>
                  <a:pt x="1897" y="396"/>
                </a:lnTo>
                <a:lnTo>
                  <a:pt x="1897" y="389"/>
                </a:lnTo>
                <a:lnTo>
                  <a:pt x="1882" y="384"/>
                </a:lnTo>
                <a:lnTo>
                  <a:pt x="1871" y="374"/>
                </a:lnTo>
                <a:lnTo>
                  <a:pt x="1864" y="364"/>
                </a:lnTo>
                <a:lnTo>
                  <a:pt x="1860" y="347"/>
                </a:lnTo>
                <a:lnTo>
                  <a:pt x="1862" y="344"/>
                </a:lnTo>
                <a:lnTo>
                  <a:pt x="1862" y="340"/>
                </a:lnTo>
                <a:lnTo>
                  <a:pt x="1862" y="334"/>
                </a:lnTo>
                <a:lnTo>
                  <a:pt x="1862" y="329"/>
                </a:lnTo>
                <a:lnTo>
                  <a:pt x="1864" y="324"/>
                </a:lnTo>
                <a:lnTo>
                  <a:pt x="1877" y="320"/>
                </a:lnTo>
                <a:lnTo>
                  <a:pt x="1877" y="320"/>
                </a:lnTo>
                <a:lnTo>
                  <a:pt x="1875" y="318"/>
                </a:lnTo>
                <a:lnTo>
                  <a:pt x="1873" y="316"/>
                </a:lnTo>
                <a:lnTo>
                  <a:pt x="1869" y="314"/>
                </a:lnTo>
                <a:lnTo>
                  <a:pt x="1868" y="313"/>
                </a:lnTo>
                <a:lnTo>
                  <a:pt x="1864" y="313"/>
                </a:lnTo>
                <a:lnTo>
                  <a:pt x="1864" y="313"/>
                </a:lnTo>
                <a:lnTo>
                  <a:pt x="1868" y="253"/>
                </a:lnTo>
                <a:lnTo>
                  <a:pt x="1871" y="240"/>
                </a:lnTo>
                <a:lnTo>
                  <a:pt x="1869" y="227"/>
                </a:lnTo>
                <a:lnTo>
                  <a:pt x="1868" y="214"/>
                </a:lnTo>
                <a:lnTo>
                  <a:pt x="1864" y="196"/>
                </a:lnTo>
                <a:lnTo>
                  <a:pt x="1864" y="176"/>
                </a:lnTo>
                <a:lnTo>
                  <a:pt x="1871" y="158"/>
                </a:lnTo>
                <a:lnTo>
                  <a:pt x="1877" y="144"/>
                </a:lnTo>
                <a:lnTo>
                  <a:pt x="1875" y="129"/>
                </a:lnTo>
                <a:lnTo>
                  <a:pt x="1871" y="114"/>
                </a:lnTo>
                <a:lnTo>
                  <a:pt x="1868" y="96"/>
                </a:lnTo>
                <a:lnTo>
                  <a:pt x="1882" y="89"/>
                </a:lnTo>
                <a:lnTo>
                  <a:pt x="1891" y="82"/>
                </a:lnTo>
                <a:lnTo>
                  <a:pt x="1899" y="73"/>
                </a:lnTo>
                <a:lnTo>
                  <a:pt x="1908" y="64"/>
                </a:lnTo>
                <a:lnTo>
                  <a:pt x="1933" y="53"/>
                </a:lnTo>
                <a:lnTo>
                  <a:pt x="1960" y="45"/>
                </a:lnTo>
                <a:lnTo>
                  <a:pt x="1989" y="40"/>
                </a:lnTo>
                <a:lnTo>
                  <a:pt x="2020" y="33"/>
                </a:lnTo>
                <a:lnTo>
                  <a:pt x="2055" y="20"/>
                </a:lnTo>
                <a:lnTo>
                  <a:pt x="2095" y="7"/>
                </a:lnTo>
                <a:lnTo>
                  <a:pt x="2137" y="0"/>
                </a:lnTo>
                <a:close/>
              </a:path>
            </a:pathLst>
          </a:custGeom>
          <a:solidFill>
            <a:schemeClr val="accent1"/>
          </a:solidFill>
          <a:ln w="317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690883" y="3052549"/>
            <a:ext cx="2140723" cy="1079212"/>
            <a:chOff x="4320398" y="1245513"/>
            <a:chExt cx="2874451" cy="1079212"/>
          </a:xfrm>
        </p:grpSpPr>
        <p:sp>
          <p:nvSpPr>
            <p:cNvPr id="8" name="TextBox 7"/>
            <p:cNvSpPr txBox="1"/>
            <p:nvPr/>
          </p:nvSpPr>
          <p:spPr>
            <a:xfrm>
              <a:off x="4320399" y="1493728"/>
              <a:ext cx="2874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498587" y="3052549"/>
            <a:ext cx="2140723" cy="1079212"/>
            <a:chOff x="4320398" y="1245513"/>
            <a:chExt cx="2874451" cy="1079212"/>
          </a:xfrm>
        </p:grpSpPr>
        <p:sp>
          <p:nvSpPr>
            <p:cNvPr id="11" name="TextBox 10"/>
            <p:cNvSpPr txBox="1"/>
            <p:nvPr/>
          </p:nvSpPr>
          <p:spPr>
            <a:xfrm>
              <a:off x="4320399" y="1493728"/>
              <a:ext cx="2874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306291" y="3052549"/>
            <a:ext cx="2140723" cy="1079212"/>
            <a:chOff x="4320398" y="1245513"/>
            <a:chExt cx="2874451" cy="1079212"/>
          </a:xfrm>
        </p:grpSpPr>
        <p:sp>
          <p:nvSpPr>
            <p:cNvPr id="14" name="TextBox 13"/>
            <p:cNvSpPr txBox="1"/>
            <p:nvPr/>
          </p:nvSpPr>
          <p:spPr>
            <a:xfrm>
              <a:off x="4320399" y="1493728"/>
              <a:ext cx="2874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149176" y="4155926"/>
            <a:ext cx="122413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2"/>
                </a:solidFill>
                <a:cs typeface="Arial" pitchFamily="34" charset="0"/>
              </a:rPr>
              <a:t>$600</a:t>
            </a:r>
            <a:endParaRPr lang="ko-KR" altLang="en-US" sz="3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56880" y="4155926"/>
            <a:ext cx="122413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$350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64584" y="4155926"/>
            <a:ext cx="122413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4"/>
                </a:solidFill>
                <a:cs typeface="Arial" pitchFamily="34" charset="0"/>
              </a:rPr>
              <a:t>$500</a:t>
            </a:r>
            <a:endParaRPr lang="ko-KR" altLang="en-US" sz="32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523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4564" y="123478"/>
            <a:ext cx="9144000" cy="576064"/>
          </a:xfrm>
        </p:spPr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229757" y="2417777"/>
            <a:ext cx="2684487" cy="2314213"/>
            <a:chOff x="2925524" y="1738807"/>
            <a:chExt cx="3292952" cy="2838752"/>
          </a:xfrm>
        </p:grpSpPr>
        <p:sp>
          <p:nvSpPr>
            <p:cNvPr id="5" name="Isosceles Triangle 7"/>
            <p:cNvSpPr/>
            <p:nvPr/>
          </p:nvSpPr>
          <p:spPr>
            <a:xfrm>
              <a:off x="3753374" y="1738807"/>
              <a:ext cx="1637253" cy="1411425"/>
            </a:xfrm>
            <a:custGeom>
              <a:avLst/>
              <a:gdLst/>
              <a:ahLst/>
              <a:cxnLst/>
              <a:rect l="l" t="t" r="r" b="b"/>
              <a:pathLst>
                <a:path w="1637253" h="1411425">
                  <a:moveTo>
                    <a:pt x="818626" y="0"/>
                  </a:moveTo>
                  <a:lnTo>
                    <a:pt x="1637253" y="1411425"/>
                  </a:lnTo>
                  <a:lnTo>
                    <a:pt x="0" y="141142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Isosceles Triangle 1"/>
            <p:cNvSpPr/>
            <p:nvPr/>
          </p:nvSpPr>
          <p:spPr>
            <a:xfrm>
              <a:off x="4604253" y="3206774"/>
              <a:ext cx="1614223" cy="1370785"/>
            </a:xfrm>
            <a:custGeom>
              <a:avLst/>
              <a:gdLst/>
              <a:ahLst/>
              <a:cxnLst/>
              <a:rect l="l" t="t" r="r" b="b"/>
              <a:pathLst>
                <a:path w="1614223" h="1370785">
                  <a:moveTo>
                    <a:pt x="0" y="0"/>
                  </a:moveTo>
                  <a:lnTo>
                    <a:pt x="819168" y="0"/>
                  </a:lnTo>
                  <a:lnTo>
                    <a:pt x="1614223" y="1370785"/>
                  </a:lnTo>
                  <a:lnTo>
                    <a:pt x="0" y="1370785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2925524" y="3206774"/>
              <a:ext cx="1598321" cy="1370785"/>
            </a:xfrm>
            <a:custGeom>
              <a:avLst/>
              <a:gdLst/>
              <a:ahLst/>
              <a:cxnLst/>
              <a:rect l="l" t="t" r="r" b="b"/>
              <a:pathLst>
                <a:path w="1598321" h="1370785">
                  <a:moveTo>
                    <a:pt x="795055" y="0"/>
                  </a:moveTo>
                  <a:lnTo>
                    <a:pt x="1598321" y="0"/>
                  </a:lnTo>
                  <a:lnTo>
                    <a:pt x="1598321" y="1370785"/>
                  </a:lnTo>
                  <a:lnTo>
                    <a:pt x="0" y="137078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" name="Rectangle 9"/>
          <p:cNvSpPr/>
          <p:nvPr/>
        </p:nvSpPr>
        <p:spPr>
          <a:xfrm>
            <a:off x="4411484" y="2994859"/>
            <a:ext cx="317247" cy="296971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  <a:effectLst>
            <a:outerShdw blurRad="800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Oval 21"/>
          <p:cNvSpPr>
            <a:spLocks noChangeAspect="1"/>
          </p:cNvSpPr>
          <p:nvPr/>
        </p:nvSpPr>
        <p:spPr>
          <a:xfrm>
            <a:off x="4973056" y="4050242"/>
            <a:ext cx="319043" cy="32170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800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Rounded Rectangle 27"/>
          <p:cNvSpPr/>
          <p:nvPr/>
        </p:nvSpPr>
        <p:spPr>
          <a:xfrm>
            <a:off x="3829141" y="4079509"/>
            <a:ext cx="342615" cy="26317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800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95536" y="3564298"/>
            <a:ext cx="2592287" cy="863358"/>
            <a:chOff x="803640" y="3362835"/>
            <a:chExt cx="2059657" cy="863358"/>
          </a:xfrm>
        </p:grpSpPr>
        <p:sp>
          <p:nvSpPr>
            <p:cNvPr id="12" name="TextBox 1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186672" y="3564298"/>
            <a:ext cx="2592287" cy="863358"/>
            <a:chOff x="803640" y="3362835"/>
            <a:chExt cx="2059657" cy="863358"/>
          </a:xfrm>
        </p:grpSpPr>
        <p:sp>
          <p:nvSpPr>
            <p:cNvPr id="15" name="TextBox 14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275856" y="1276344"/>
            <a:ext cx="2592287" cy="863358"/>
            <a:chOff x="803640" y="3362835"/>
            <a:chExt cx="2059657" cy="863358"/>
          </a:xfrm>
        </p:grpSpPr>
        <p:sp>
          <p:nvSpPr>
            <p:cNvPr id="18" name="TextBox 17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6364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Oval 4"/>
          <p:cNvSpPr/>
          <p:nvPr/>
        </p:nvSpPr>
        <p:spPr>
          <a:xfrm>
            <a:off x="2577982" y="2646679"/>
            <a:ext cx="485364" cy="4853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Oval 5"/>
          <p:cNvSpPr/>
          <p:nvPr/>
        </p:nvSpPr>
        <p:spPr>
          <a:xfrm>
            <a:off x="2796540" y="1771066"/>
            <a:ext cx="485364" cy="4853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Rectangle 16"/>
          <p:cNvSpPr/>
          <p:nvPr/>
        </p:nvSpPr>
        <p:spPr>
          <a:xfrm rot="2700000">
            <a:off x="2947684" y="1849639"/>
            <a:ext cx="183076" cy="32822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Parallelogram 15"/>
          <p:cNvSpPr/>
          <p:nvPr/>
        </p:nvSpPr>
        <p:spPr>
          <a:xfrm rot="16200000">
            <a:off x="2687821" y="2743058"/>
            <a:ext cx="265687" cy="287596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Oval 8"/>
          <p:cNvSpPr/>
          <p:nvPr/>
        </p:nvSpPr>
        <p:spPr>
          <a:xfrm>
            <a:off x="2796540" y="3522291"/>
            <a:ext cx="485364" cy="48536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Rectangle 9"/>
          <p:cNvSpPr/>
          <p:nvPr/>
        </p:nvSpPr>
        <p:spPr>
          <a:xfrm>
            <a:off x="2918398" y="3651870"/>
            <a:ext cx="241648" cy="22620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Oval 10"/>
          <p:cNvSpPr/>
          <p:nvPr/>
        </p:nvSpPr>
        <p:spPr>
          <a:xfrm>
            <a:off x="5966795" y="2650934"/>
            <a:ext cx="485364" cy="4853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Oval 11"/>
          <p:cNvSpPr/>
          <p:nvPr/>
        </p:nvSpPr>
        <p:spPr>
          <a:xfrm>
            <a:off x="5718518" y="1775321"/>
            <a:ext cx="485364" cy="48536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Rectangle 16"/>
          <p:cNvSpPr/>
          <p:nvPr/>
        </p:nvSpPr>
        <p:spPr>
          <a:xfrm rot="2700000">
            <a:off x="5869662" y="1853894"/>
            <a:ext cx="183076" cy="32822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Parallelogram 15"/>
          <p:cNvSpPr/>
          <p:nvPr/>
        </p:nvSpPr>
        <p:spPr>
          <a:xfrm rot="16200000">
            <a:off x="6076634" y="2747313"/>
            <a:ext cx="265687" cy="287596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Oval 14"/>
          <p:cNvSpPr/>
          <p:nvPr/>
        </p:nvSpPr>
        <p:spPr>
          <a:xfrm>
            <a:off x="5718518" y="3526546"/>
            <a:ext cx="485364" cy="4853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Rectangle 9"/>
          <p:cNvSpPr/>
          <p:nvPr/>
        </p:nvSpPr>
        <p:spPr>
          <a:xfrm>
            <a:off x="5840376" y="3656125"/>
            <a:ext cx="241648" cy="22620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7" name="Group 16"/>
          <p:cNvGrpSpPr/>
          <p:nvPr/>
        </p:nvGrpSpPr>
        <p:grpSpPr>
          <a:xfrm>
            <a:off x="6300192" y="1678658"/>
            <a:ext cx="2406310" cy="678692"/>
            <a:chOff x="803640" y="3362835"/>
            <a:chExt cx="2059657" cy="678692"/>
          </a:xfrm>
        </p:grpSpPr>
        <p:sp>
          <p:nvSpPr>
            <p:cNvPr id="18" name="TextBox 17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566806" y="2554270"/>
            <a:ext cx="2397682" cy="678692"/>
            <a:chOff x="803640" y="3362835"/>
            <a:chExt cx="2059657" cy="678692"/>
          </a:xfrm>
        </p:grpSpPr>
        <p:sp>
          <p:nvSpPr>
            <p:cNvPr id="21" name="TextBox 20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300192" y="3429882"/>
            <a:ext cx="2397682" cy="678692"/>
            <a:chOff x="803640" y="3362835"/>
            <a:chExt cx="2059657" cy="678692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07177" y="1677855"/>
            <a:ext cx="2406310" cy="678692"/>
            <a:chOff x="803640" y="3362835"/>
            <a:chExt cx="2059657" cy="678692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83202" y="2553467"/>
            <a:ext cx="2397682" cy="678692"/>
            <a:chOff x="803640" y="3362835"/>
            <a:chExt cx="2059657" cy="678692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07177" y="3429079"/>
            <a:ext cx="2397682" cy="678692"/>
            <a:chOff x="803640" y="3362835"/>
            <a:chExt cx="2059657" cy="678692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5" name="그림 개체 틀 34">
            <a:extLst>
              <a:ext uri="{FF2B5EF4-FFF2-40B4-BE49-F238E27FC236}">
                <a16:creationId xmlns:a16="http://schemas.microsoft.com/office/drawing/2014/main" id="{B0BB26E0-C580-459D-BCCC-DFBE290A887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519195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7"/>
          <p:cNvGraphicFramePr/>
          <p:nvPr>
            <p:extLst>
              <p:ext uri="{D42A27DB-BD31-4B8C-83A1-F6EECF244321}">
                <p14:modId xmlns:p14="http://schemas.microsoft.com/office/powerpoint/2010/main" val="709969262"/>
              </p:ext>
            </p:extLst>
          </p:nvPr>
        </p:nvGraphicFramePr>
        <p:xfrm>
          <a:off x="6639996" y="1535413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8" name="Chart 7">
            <a:extLst>
              <a:ext uri="{FF2B5EF4-FFF2-40B4-BE49-F238E27FC236}">
                <a16:creationId xmlns:a16="http://schemas.microsoft.com/office/drawing/2014/main" id="{3A70B9A9-DE2F-4D3B-A52C-B5E30EE08E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4573362"/>
              </p:ext>
            </p:extLst>
          </p:nvPr>
        </p:nvGraphicFramePr>
        <p:xfrm>
          <a:off x="4709108" y="1535413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9" name="Chart 7">
            <a:extLst>
              <a:ext uri="{FF2B5EF4-FFF2-40B4-BE49-F238E27FC236}">
                <a16:creationId xmlns:a16="http://schemas.microsoft.com/office/drawing/2014/main" id="{0278FABA-EA96-49F5-9A62-691F2AD740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1249980"/>
              </p:ext>
            </p:extLst>
          </p:nvPr>
        </p:nvGraphicFramePr>
        <p:xfrm>
          <a:off x="2778219" y="1535413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0" name="Chart 7">
            <a:extLst>
              <a:ext uri="{FF2B5EF4-FFF2-40B4-BE49-F238E27FC236}">
                <a16:creationId xmlns:a16="http://schemas.microsoft.com/office/drawing/2014/main" id="{B3C23818-D30E-4AE9-A1E9-B29BA47611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7368326"/>
              </p:ext>
            </p:extLst>
          </p:nvPr>
        </p:nvGraphicFramePr>
        <p:xfrm>
          <a:off x="847330" y="1535413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4564" y="123478"/>
            <a:ext cx="9144000" cy="576064"/>
          </a:xfrm>
        </p:spPr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Oval 7"/>
          <p:cNvSpPr/>
          <p:nvPr/>
        </p:nvSpPr>
        <p:spPr>
          <a:xfrm>
            <a:off x="3151343" y="1944160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Oval 8"/>
          <p:cNvSpPr/>
          <p:nvPr/>
        </p:nvSpPr>
        <p:spPr>
          <a:xfrm>
            <a:off x="5072804" y="1944160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Oval 9"/>
          <p:cNvSpPr/>
          <p:nvPr/>
        </p:nvSpPr>
        <p:spPr>
          <a:xfrm>
            <a:off x="7013120" y="1944160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Oval 10"/>
          <p:cNvSpPr/>
          <p:nvPr/>
        </p:nvSpPr>
        <p:spPr>
          <a:xfrm>
            <a:off x="1220455" y="1944160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7002268" y="2167437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71379" y="2167437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09603" y="2167437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40491" y="2167437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771717" y="3407970"/>
            <a:ext cx="1535427" cy="1107996"/>
            <a:chOff x="3324740" y="1715063"/>
            <a:chExt cx="1260140" cy="1107996"/>
          </a:xfrm>
        </p:grpSpPr>
        <p:sp>
          <p:nvSpPr>
            <p:cNvPr id="17" name="TextBox 16"/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324740" y="1992062"/>
              <a:ext cx="12601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702606" y="3352805"/>
            <a:ext cx="1535427" cy="1107996"/>
            <a:chOff x="3324740" y="1715063"/>
            <a:chExt cx="1260140" cy="1107996"/>
          </a:xfrm>
        </p:grpSpPr>
        <p:sp>
          <p:nvSpPr>
            <p:cNvPr id="20" name="TextBox 19"/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24740" y="1992062"/>
              <a:ext cx="12601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840829" y="3407970"/>
            <a:ext cx="1535427" cy="1107996"/>
            <a:chOff x="3324740" y="1715063"/>
            <a:chExt cx="1260140" cy="1107996"/>
          </a:xfrm>
        </p:grpSpPr>
        <p:sp>
          <p:nvSpPr>
            <p:cNvPr id="23" name="TextBox 22"/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324740" y="1992062"/>
              <a:ext cx="12601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909941" y="3407970"/>
            <a:ext cx="1535427" cy="1107996"/>
            <a:chOff x="3324740" y="1715063"/>
            <a:chExt cx="1260140" cy="1107996"/>
          </a:xfrm>
        </p:grpSpPr>
        <p:sp>
          <p:nvSpPr>
            <p:cNvPr id="26" name="TextBox 25"/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324740" y="1992062"/>
              <a:ext cx="12601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13947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Diamond 3"/>
          <p:cNvSpPr/>
          <p:nvPr/>
        </p:nvSpPr>
        <p:spPr>
          <a:xfrm>
            <a:off x="3895357" y="1594523"/>
            <a:ext cx="1340281" cy="1340281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Diamond 4"/>
          <p:cNvSpPr/>
          <p:nvPr/>
        </p:nvSpPr>
        <p:spPr>
          <a:xfrm>
            <a:off x="3895357" y="3057894"/>
            <a:ext cx="1340281" cy="1340281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Diamond 5"/>
          <p:cNvSpPr/>
          <p:nvPr/>
        </p:nvSpPr>
        <p:spPr>
          <a:xfrm>
            <a:off x="3150894" y="2322019"/>
            <a:ext cx="1340281" cy="1340281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Diamond 6"/>
          <p:cNvSpPr/>
          <p:nvPr/>
        </p:nvSpPr>
        <p:spPr>
          <a:xfrm>
            <a:off x="4660513" y="2322019"/>
            <a:ext cx="1340281" cy="1340281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Diamond 7"/>
          <p:cNvSpPr/>
          <p:nvPr/>
        </p:nvSpPr>
        <p:spPr>
          <a:xfrm>
            <a:off x="3629566" y="2561355"/>
            <a:ext cx="861609" cy="86160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Diamond 8"/>
          <p:cNvSpPr/>
          <p:nvPr/>
        </p:nvSpPr>
        <p:spPr>
          <a:xfrm>
            <a:off x="4134693" y="3057894"/>
            <a:ext cx="861609" cy="86160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Diamond 9"/>
          <p:cNvSpPr/>
          <p:nvPr/>
        </p:nvSpPr>
        <p:spPr>
          <a:xfrm>
            <a:off x="4660513" y="2561355"/>
            <a:ext cx="861609" cy="86160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Diamond 10"/>
          <p:cNvSpPr/>
          <p:nvPr/>
        </p:nvSpPr>
        <p:spPr>
          <a:xfrm>
            <a:off x="4134693" y="2073195"/>
            <a:ext cx="861609" cy="86160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2" name="Group 11"/>
          <p:cNvGrpSpPr/>
          <p:nvPr/>
        </p:nvGrpSpPr>
        <p:grpSpPr>
          <a:xfrm>
            <a:off x="6148861" y="2559955"/>
            <a:ext cx="2592287" cy="863358"/>
            <a:chOff x="803640" y="3362835"/>
            <a:chExt cx="2059657" cy="863358"/>
          </a:xfrm>
        </p:grpSpPr>
        <p:sp>
          <p:nvSpPr>
            <p:cNvPr id="13" name="TextBox 1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 D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30969" y="2559955"/>
            <a:ext cx="2592287" cy="863358"/>
            <a:chOff x="803640" y="3362835"/>
            <a:chExt cx="2059657" cy="863358"/>
          </a:xfrm>
        </p:grpSpPr>
        <p:sp>
          <p:nvSpPr>
            <p:cNvPr id="16" name="TextBox 1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 B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436097" y="3715657"/>
            <a:ext cx="2592287" cy="863358"/>
            <a:chOff x="803640" y="3362835"/>
            <a:chExt cx="2059657" cy="863358"/>
          </a:xfrm>
        </p:grpSpPr>
        <p:sp>
          <p:nvSpPr>
            <p:cNvPr id="19" name="TextBox 1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 C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115616" y="1416780"/>
            <a:ext cx="2592287" cy="863358"/>
            <a:chOff x="803640" y="3362835"/>
            <a:chExt cx="2059657" cy="863358"/>
          </a:xfrm>
        </p:grpSpPr>
        <p:sp>
          <p:nvSpPr>
            <p:cNvPr id="22" name="TextBox 2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 A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3840392" y="2668994"/>
            <a:ext cx="555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B</a:t>
            </a:r>
            <a:endParaRPr lang="ko-KR" altLang="en-US" sz="3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82695" y="2668994"/>
            <a:ext cx="555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3"/>
                </a:solidFill>
                <a:cs typeface="Arial" pitchFamily="34" charset="0"/>
              </a:rPr>
              <a:t>D</a:t>
            </a:r>
            <a:endParaRPr lang="ko-KR" altLang="en-US" sz="3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82672" y="3138619"/>
            <a:ext cx="555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C</a:t>
            </a:r>
            <a:endParaRPr lang="ko-KR" altLang="en-US" sz="3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82672" y="2202748"/>
            <a:ext cx="555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  <a:cs typeface="Arial" pitchFamily="34" charset="0"/>
              </a:rPr>
              <a:t>A</a:t>
            </a:r>
            <a:endParaRPr lang="ko-KR" altLang="en-US" sz="36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795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그림 개체 틀 44">
            <a:extLst>
              <a:ext uri="{FF2B5EF4-FFF2-40B4-BE49-F238E27FC236}">
                <a16:creationId xmlns:a16="http://schemas.microsoft.com/office/drawing/2014/main" id="{1CB50D6B-D333-4625-8E63-FDBA5978330C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11" name="Title 15"/>
          <p:cNvSpPr txBox="1">
            <a:spLocks/>
          </p:cNvSpPr>
          <p:nvPr/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dirty="0">
                <a:solidFill>
                  <a:schemeClr val="accent2"/>
                </a:solidFill>
              </a:rPr>
              <a:t>Portfolio</a:t>
            </a:r>
            <a:r>
              <a:rPr lang="en-US" altLang="ko-KR" dirty="0"/>
              <a:t> 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Presentation</a:t>
            </a:r>
            <a:endParaRPr lang="ko-KR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31601" y="2225322"/>
            <a:ext cx="1931426" cy="493983"/>
            <a:chOff x="3233964" y="1954419"/>
            <a:chExt cx="1400520" cy="493983"/>
          </a:xfrm>
        </p:grpSpPr>
        <p:sp>
          <p:nvSpPr>
            <p:cNvPr id="20" name="TextBox 19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577128" y="2225322"/>
            <a:ext cx="1931426" cy="493983"/>
            <a:chOff x="3233964" y="1954419"/>
            <a:chExt cx="1400520" cy="493983"/>
          </a:xfrm>
        </p:grpSpPr>
        <p:sp>
          <p:nvSpPr>
            <p:cNvPr id="23" name="TextBox 22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622655" y="2225322"/>
            <a:ext cx="1931426" cy="493983"/>
            <a:chOff x="3233964" y="1954419"/>
            <a:chExt cx="1400520" cy="493983"/>
          </a:xfrm>
        </p:grpSpPr>
        <p:sp>
          <p:nvSpPr>
            <p:cNvPr id="26" name="TextBox 25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668183" y="2225322"/>
            <a:ext cx="1931426" cy="493983"/>
            <a:chOff x="3233964" y="1954419"/>
            <a:chExt cx="1400520" cy="493983"/>
          </a:xfrm>
        </p:grpSpPr>
        <p:sp>
          <p:nvSpPr>
            <p:cNvPr id="29" name="TextBox 28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39552" y="4101942"/>
            <a:ext cx="1931426" cy="493983"/>
            <a:chOff x="3233964" y="1954419"/>
            <a:chExt cx="1400520" cy="493983"/>
          </a:xfrm>
        </p:grpSpPr>
        <p:sp>
          <p:nvSpPr>
            <p:cNvPr id="32" name="TextBox 31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585079" y="4101942"/>
            <a:ext cx="1931426" cy="493983"/>
            <a:chOff x="3233964" y="1954419"/>
            <a:chExt cx="1400520" cy="493983"/>
          </a:xfrm>
        </p:grpSpPr>
        <p:sp>
          <p:nvSpPr>
            <p:cNvPr id="35" name="TextBox 34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630606" y="4101942"/>
            <a:ext cx="1931426" cy="493983"/>
            <a:chOff x="3233964" y="1954419"/>
            <a:chExt cx="1400520" cy="493983"/>
          </a:xfrm>
        </p:grpSpPr>
        <p:sp>
          <p:nvSpPr>
            <p:cNvPr id="38" name="TextBox 37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676134" y="4101942"/>
            <a:ext cx="1931426" cy="493983"/>
            <a:chOff x="3233964" y="1954419"/>
            <a:chExt cx="1400520" cy="493983"/>
          </a:xfrm>
        </p:grpSpPr>
        <p:sp>
          <p:nvSpPr>
            <p:cNvPr id="41" name="TextBox 40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4" name="그림 개체 틀 3">
            <a:extLst>
              <a:ext uri="{FF2B5EF4-FFF2-40B4-BE49-F238E27FC236}">
                <a16:creationId xmlns:a16="http://schemas.microsoft.com/office/drawing/2014/main" id="{99D277F9-ECC6-4691-AFC0-C6D8F42A8E97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D0545582-339D-4E91-8FA0-BFF5909FD5CB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13" name="그림 개체 틀 12">
            <a:extLst>
              <a:ext uri="{FF2B5EF4-FFF2-40B4-BE49-F238E27FC236}">
                <a16:creationId xmlns:a16="http://schemas.microsoft.com/office/drawing/2014/main" id="{3EA84B13-7F29-4BAC-AD90-7FDBC87475DE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15" name="그림 개체 틀 14">
            <a:extLst>
              <a:ext uri="{FF2B5EF4-FFF2-40B4-BE49-F238E27FC236}">
                <a16:creationId xmlns:a16="http://schemas.microsoft.com/office/drawing/2014/main" id="{761C83E0-07E3-4A4F-A10F-D52F1D0BE2C3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id="{7C01FFF1-9C92-447F-897E-1B240B977743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  <p:sp>
        <p:nvSpPr>
          <p:cNvPr id="46" name="그림 개체 틀 45">
            <a:extLst>
              <a:ext uri="{FF2B5EF4-FFF2-40B4-BE49-F238E27FC236}">
                <a16:creationId xmlns:a16="http://schemas.microsoft.com/office/drawing/2014/main" id="{6A7F04CE-CA57-4C1D-87CB-929CF91E4090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</p:spTree>
    <p:extLst>
      <p:ext uri="{BB962C8B-B14F-4D97-AF65-F5344CB8AC3E}">
        <p14:creationId xmlns:p14="http://schemas.microsoft.com/office/powerpoint/2010/main" val="1822467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4564" y="123478"/>
            <a:ext cx="9144000" cy="576064"/>
          </a:xfrm>
        </p:spPr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95536" y="1635645"/>
            <a:ext cx="8311830" cy="3005396"/>
            <a:chOff x="1170431" y="740677"/>
            <a:chExt cx="8833425" cy="3193994"/>
          </a:xfrm>
        </p:grpSpPr>
        <p:sp>
          <p:nvSpPr>
            <p:cNvPr id="5" name="L-Shape 4"/>
            <p:cNvSpPr/>
            <p:nvPr/>
          </p:nvSpPr>
          <p:spPr>
            <a:xfrm rot="5400000">
              <a:off x="1564790" y="1851583"/>
              <a:ext cx="1310355" cy="209907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Freeform 5"/>
            <p:cNvSpPr/>
            <p:nvPr/>
          </p:nvSpPr>
          <p:spPr>
            <a:xfrm>
              <a:off x="1714544" y="2434166"/>
              <a:ext cx="1711813" cy="1500505"/>
            </a:xfrm>
            <a:custGeom>
              <a:avLst/>
              <a:gdLst>
                <a:gd name="connsiteX0" fmla="*/ 0 w 1711813"/>
                <a:gd name="connsiteY0" fmla="*/ 0 h 1500505"/>
                <a:gd name="connsiteX1" fmla="*/ 1711813 w 1711813"/>
                <a:gd name="connsiteY1" fmla="*/ 0 h 1500505"/>
                <a:gd name="connsiteX2" fmla="*/ 1711813 w 1711813"/>
                <a:gd name="connsiteY2" fmla="*/ 1500505 h 1500505"/>
                <a:gd name="connsiteX3" fmla="*/ 0 w 1711813"/>
                <a:gd name="connsiteY3" fmla="*/ 1500505 h 1500505"/>
                <a:gd name="connsiteX4" fmla="*/ 0 w 1711813"/>
                <a:gd name="connsiteY4" fmla="*/ 0 h 1500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1813" h="1500505">
                  <a:moveTo>
                    <a:pt x="0" y="0"/>
                  </a:moveTo>
                  <a:lnTo>
                    <a:pt x="1711813" y="0"/>
                  </a:lnTo>
                  <a:lnTo>
                    <a:pt x="1711813" y="1500505"/>
                  </a:lnTo>
                  <a:lnTo>
                    <a:pt x="0" y="150050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0" tIns="190500" rIns="190500" bIns="190500" numCol="1" spcCol="1270" anchor="t" anchorCtr="0">
              <a:noAutofit/>
            </a:bodyPr>
            <a:lstStyle/>
            <a:p>
              <a:pPr lvl="0" algn="l" defTabSz="2222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5000" kern="1200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2946521" y="1728046"/>
              <a:ext cx="322983" cy="322983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L-Shape 7"/>
            <p:cNvSpPr/>
            <p:nvPr/>
          </p:nvSpPr>
          <p:spPr>
            <a:xfrm rot="5400000">
              <a:off x="3809576" y="1349828"/>
              <a:ext cx="1310353" cy="209907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3810138" y="1915610"/>
              <a:ext cx="1711813" cy="1500505"/>
            </a:xfrm>
            <a:custGeom>
              <a:avLst/>
              <a:gdLst>
                <a:gd name="connsiteX0" fmla="*/ 0 w 1711813"/>
                <a:gd name="connsiteY0" fmla="*/ 0 h 1500505"/>
                <a:gd name="connsiteX1" fmla="*/ 1711813 w 1711813"/>
                <a:gd name="connsiteY1" fmla="*/ 0 h 1500505"/>
                <a:gd name="connsiteX2" fmla="*/ 1711813 w 1711813"/>
                <a:gd name="connsiteY2" fmla="*/ 1500505 h 1500505"/>
                <a:gd name="connsiteX3" fmla="*/ 0 w 1711813"/>
                <a:gd name="connsiteY3" fmla="*/ 1500505 h 1500505"/>
                <a:gd name="connsiteX4" fmla="*/ 0 w 1711813"/>
                <a:gd name="connsiteY4" fmla="*/ 0 h 1500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1813" h="1500505">
                  <a:moveTo>
                    <a:pt x="0" y="0"/>
                  </a:moveTo>
                  <a:lnTo>
                    <a:pt x="1711813" y="0"/>
                  </a:lnTo>
                  <a:lnTo>
                    <a:pt x="1711813" y="1500505"/>
                  </a:lnTo>
                  <a:lnTo>
                    <a:pt x="0" y="150050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0" tIns="190500" rIns="190500" bIns="190500" numCol="1" spcCol="1270" anchor="t" anchorCtr="0">
              <a:noAutofit/>
            </a:bodyPr>
            <a:lstStyle/>
            <a:p>
              <a:pPr lvl="0" algn="l" defTabSz="2222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5000" kern="1200"/>
            </a:p>
          </p:txBody>
        </p:sp>
        <p:sp>
          <p:nvSpPr>
            <p:cNvPr id="10" name="Isosceles Triangle 9"/>
            <p:cNvSpPr/>
            <p:nvPr/>
          </p:nvSpPr>
          <p:spPr>
            <a:xfrm>
              <a:off x="5191306" y="1209490"/>
              <a:ext cx="322983" cy="322983"/>
            </a:xfrm>
            <a:prstGeom prst="triangle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L-Shape 10"/>
            <p:cNvSpPr/>
            <p:nvPr/>
          </p:nvSpPr>
          <p:spPr>
            <a:xfrm rot="5400000">
              <a:off x="6054360" y="848073"/>
              <a:ext cx="1310355" cy="209907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5905732" y="1397053"/>
              <a:ext cx="1711813" cy="1500505"/>
            </a:xfrm>
            <a:custGeom>
              <a:avLst/>
              <a:gdLst>
                <a:gd name="connsiteX0" fmla="*/ 0 w 1711813"/>
                <a:gd name="connsiteY0" fmla="*/ 0 h 1500505"/>
                <a:gd name="connsiteX1" fmla="*/ 1711813 w 1711813"/>
                <a:gd name="connsiteY1" fmla="*/ 0 h 1500505"/>
                <a:gd name="connsiteX2" fmla="*/ 1711813 w 1711813"/>
                <a:gd name="connsiteY2" fmla="*/ 1500505 h 1500505"/>
                <a:gd name="connsiteX3" fmla="*/ 0 w 1711813"/>
                <a:gd name="connsiteY3" fmla="*/ 1500505 h 1500505"/>
                <a:gd name="connsiteX4" fmla="*/ 0 w 1711813"/>
                <a:gd name="connsiteY4" fmla="*/ 0 h 1500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1813" h="1500505">
                  <a:moveTo>
                    <a:pt x="0" y="0"/>
                  </a:moveTo>
                  <a:lnTo>
                    <a:pt x="1711813" y="0"/>
                  </a:lnTo>
                  <a:lnTo>
                    <a:pt x="1711813" y="1500505"/>
                  </a:lnTo>
                  <a:lnTo>
                    <a:pt x="0" y="150050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0" tIns="190500" rIns="190500" bIns="190500" numCol="1" spcCol="1270" anchor="t" anchorCtr="0">
              <a:noAutofit/>
            </a:bodyPr>
            <a:lstStyle/>
            <a:p>
              <a:pPr lvl="0" algn="l" defTabSz="2222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5000" kern="1200"/>
            </a:p>
          </p:txBody>
        </p:sp>
        <p:sp>
          <p:nvSpPr>
            <p:cNvPr id="13" name="Isosceles Triangle 12"/>
            <p:cNvSpPr/>
            <p:nvPr/>
          </p:nvSpPr>
          <p:spPr>
            <a:xfrm>
              <a:off x="7436091" y="741341"/>
              <a:ext cx="322983" cy="322983"/>
            </a:xfrm>
            <a:prstGeom prst="triangle">
              <a:avLst>
                <a:gd name="adj" fmla="val 10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L-Shape 13"/>
            <p:cNvSpPr/>
            <p:nvPr/>
          </p:nvSpPr>
          <p:spPr>
            <a:xfrm rot="5400000">
              <a:off x="8299143" y="346317"/>
              <a:ext cx="1310354" cy="209907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15" name="Rectangle 36"/>
          <p:cNvSpPr/>
          <p:nvPr/>
        </p:nvSpPr>
        <p:spPr>
          <a:xfrm>
            <a:off x="2858863" y="3263691"/>
            <a:ext cx="242901" cy="203046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Teardrop 6"/>
          <p:cNvSpPr/>
          <p:nvPr/>
        </p:nvSpPr>
        <p:spPr>
          <a:xfrm rot="8100000">
            <a:off x="4982367" y="2758700"/>
            <a:ext cx="242999" cy="243000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Rectangle 16"/>
          <p:cNvSpPr/>
          <p:nvPr/>
        </p:nvSpPr>
        <p:spPr>
          <a:xfrm rot="2700000">
            <a:off x="7145987" y="2213118"/>
            <a:ext cx="176154" cy="335141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Rounded Rectangle 27"/>
          <p:cNvSpPr/>
          <p:nvPr/>
        </p:nvSpPr>
        <p:spPr>
          <a:xfrm>
            <a:off x="703405" y="3694752"/>
            <a:ext cx="253178" cy="19447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23571" y="3358832"/>
            <a:ext cx="1460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3732" y="2715766"/>
            <a:ext cx="14601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156643" y="2891048"/>
            <a:ext cx="1460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89715" y="2423265"/>
            <a:ext cx="1460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629876" y="1755659"/>
            <a:ext cx="14601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22786" y="1955482"/>
            <a:ext cx="1460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762947" y="1275606"/>
            <a:ext cx="14601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572000" y="3698078"/>
            <a:ext cx="40324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496804" y="2235712"/>
            <a:ext cx="14601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796137" y="4126694"/>
            <a:ext cx="2911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20006" y="4012756"/>
            <a:ext cx="11897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b="1" dirty="0">
                <a:solidFill>
                  <a:schemeClr val="accent1"/>
                </a:solidFill>
                <a:cs typeface="Arial" pitchFamily="34" charset="0"/>
              </a:rPr>
              <a:t>45</a:t>
            </a:r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298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0" y="267494"/>
            <a:ext cx="9144000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Agenda Style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267744" y="1059582"/>
            <a:ext cx="6552728" cy="914400"/>
            <a:chOff x="1151472" y="3187501"/>
            <a:chExt cx="6552728" cy="914400"/>
          </a:xfrm>
        </p:grpSpPr>
        <p:sp>
          <p:nvSpPr>
            <p:cNvPr id="5" name="Pentagon 4"/>
            <p:cNvSpPr/>
            <p:nvPr/>
          </p:nvSpPr>
          <p:spPr>
            <a:xfrm>
              <a:off x="1633824" y="3347030"/>
              <a:ext cx="6070376" cy="720000"/>
            </a:xfrm>
            <a:prstGeom prst="homePlat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6" name="Pentagon 5"/>
            <p:cNvSpPr/>
            <p:nvPr/>
          </p:nvSpPr>
          <p:spPr>
            <a:xfrm>
              <a:off x="1633824" y="3284701"/>
              <a:ext cx="5914970" cy="720000"/>
            </a:xfrm>
            <a:prstGeom prst="homePlat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" name="Diamond 6"/>
            <p:cNvSpPr/>
            <p:nvPr/>
          </p:nvSpPr>
          <p:spPr>
            <a:xfrm>
              <a:off x="1151472" y="3187501"/>
              <a:ext cx="914400" cy="9144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8" name="직사각형 39"/>
          <p:cNvSpPr/>
          <p:nvPr/>
        </p:nvSpPr>
        <p:spPr>
          <a:xfrm>
            <a:off x="2509438" y="1262927"/>
            <a:ext cx="403184" cy="523220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1 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382961" y="1239623"/>
            <a:ext cx="4752528" cy="546274"/>
            <a:chOff x="2299400" y="1781114"/>
            <a:chExt cx="4576856" cy="546274"/>
          </a:xfrm>
        </p:grpSpPr>
        <p:sp>
          <p:nvSpPr>
            <p:cNvPr id="10" name="TextBox 10"/>
            <p:cNvSpPr txBox="1"/>
            <p:nvPr/>
          </p:nvSpPr>
          <p:spPr bwMode="auto">
            <a:xfrm>
              <a:off x="2299400" y="1781114"/>
              <a:ext cx="4576856" cy="276999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</a:p>
          </p:txBody>
        </p:sp>
        <p:sp>
          <p:nvSpPr>
            <p:cNvPr id="11" name="TextBox 12"/>
            <p:cNvSpPr txBox="1"/>
            <p:nvPr/>
          </p:nvSpPr>
          <p:spPr bwMode="auto">
            <a:xfrm>
              <a:off x="2299400" y="2050389"/>
              <a:ext cx="4576856" cy="276999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264738" y="1982609"/>
            <a:ext cx="6552728" cy="914400"/>
            <a:chOff x="1151472" y="3187501"/>
            <a:chExt cx="6552728" cy="914400"/>
          </a:xfrm>
        </p:grpSpPr>
        <p:sp>
          <p:nvSpPr>
            <p:cNvPr id="13" name="Pentagon 12"/>
            <p:cNvSpPr/>
            <p:nvPr/>
          </p:nvSpPr>
          <p:spPr>
            <a:xfrm>
              <a:off x="1633824" y="3347030"/>
              <a:ext cx="6070376" cy="720000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4" name="Pentagon 13"/>
            <p:cNvSpPr/>
            <p:nvPr/>
          </p:nvSpPr>
          <p:spPr>
            <a:xfrm>
              <a:off x="1633824" y="3284701"/>
              <a:ext cx="5914970" cy="720000"/>
            </a:xfrm>
            <a:prstGeom prst="homePlate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5" name="Diamond 14"/>
            <p:cNvSpPr/>
            <p:nvPr/>
          </p:nvSpPr>
          <p:spPr>
            <a:xfrm>
              <a:off x="1151472" y="3187501"/>
              <a:ext cx="914400" cy="914400"/>
            </a:xfrm>
            <a:prstGeom prst="diamond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61732" y="2905636"/>
            <a:ext cx="6552728" cy="914400"/>
            <a:chOff x="1151472" y="3187501"/>
            <a:chExt cx="6552728" cy="914400"/>
          </a:xfrm>
        </p:grpSpPr>
        <p:sp>
          <p:nvSpPr>
            <p:cNvPr id="17" name="Pentagon 16"/>
            <p:cNvSpPr/>
            <p:nvPr/>
          </p:nvSpPr>
          <p:spPr>
            <a:xfrm>
              <a:off x="1633824" y="3347030"/>
              <a:ext cx="6070376" cy="720000"/>
            </a:xfrm>
            <a:prstGeom prst="homePlat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8" name="Pentagon 17"/>
            <p:cNvSpPr/>
            <p:nvPr/>
          </p:nvSpPr>
          <p:spPr>
            <a:xfrm>
              <a:off x="1633824" y="3284701"/>
              <a:ext cx="5914970" cy="720000"/>
            </a:xfrm>
            <a:prstGeom prst="homePlate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" name="Diamond 18"/>
            <p:cNvSpPr/>
            <p:nvPr/>
          </p:nvSpPr>
          <p:spPr>
            <a:xfrm>
              <a:off x="1151472" y="3187501"/>
              <a:ext cx="914400" cy="914400"/>
            </a:xfrm>
            <a:prstGeom prst="diamon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258726" y="3828663"/>
            <a:ext cx="6552728" cy="914400"/>
            <a:chOff x="1151472" y="3187501"/>
            <a:chExt cx="6552728" cy="914400"/>
          </a:xfrm>
        </p:grpSpPr>
        <p:sp>
          <p:nvSpPr>
            <p:cNvPr id="21" name="Pentagon 20"/>
            <p:cNvSpPr/>
            <p:nvPr/>
          </p:nvSpPr>
          <p:spPr>
            <a:xfrm>
              <a:off x="1633824" y="3347030"/>
              <a:ext cx="6070376" cy="720000"/>
            </a:xfrm>
            <a:prstGeom prst="homePlat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" name="Pentagon 21"/>
            <p:cNvSpPr/>
            <p:nvPr/>
          </p:nvSpPr>
          <p:spPr>
            <a:xfrm>
              <a:off x="1633824" y="3284701"/>
              <a:ext cx="5914970" cy="720000"/>
            </a:xfrm>
            <a:prstGeom prst="homePlat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3" name="Diamond 22"/>
            <p:cNvSpPr/>
            <p:nvPr/>
          </p:nvSpPr>
          <p:spPr>
            <a:xfrm>
              <a:off x="1151472" y="3187501"/>
              <a:ext cx="914400" cy="914400"/>
            </a:xfrm>
            <a:prstGeom prst="diamon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4" name="직사각형 39"/>
          <p:cNvSpPr/>
          <p:nvPr/>
        </p:nvSpPr>
        <p:spPr>
          <a:xfrm>
            <a:off x="2509438" y="2187449"/>
            <a:ext cx="403184" cy="523220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 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3382961" y="2164145"/>
            <a:ext cx="4752528" cy="546274"/>
            <a:chOff x="2299400" y="1781114"/>
            <a:chExt cx="4576856" cy="546274"/>
          </a:xfrm>
        </p:grpSpPr>
        <p:sp>
          <p:nvSpPr>
            <p:cNvPr id="26" name="TextBox 10"/>
            <p:cNvSpPr txBox="1"/>
            <p:nvPr/>
          </p:nvSpPr>
          <p:spPr bwMode="auto">
            <a:xfrm>
              <a:off x="2299400" y="1781114"/>
              <a:ext cx="4576856" cy="276999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</a:p>
          </p:txBody>
        </p:sp>
        <p:sp>
          <p:nvSpPr>
            <p:cNvPr id="27" name="TextBox 12"/>
            <p:cNvSpPr txBox="1"/>
            <p:nvPr/>
          </p:nvSpPr>
          <p:spPr bwMode="auto">
            <a:xfrm>
              <a:off x="2299400" y="2050389"/>
              <a:ext cx="4576856" cy="276999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" name="직사각형 39"/>
          <p:cNvSpPr/>
          <p:nvPr/>
        </p:nvSpPr>
        <p:spPr>
          <a:xfrm>
            <a:off x="2509438" y="3111971"/>
            <a:ext cx="403184" cy="523220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3 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3382961" y="3088667"/>
            <a:ext cx="4752528" cy="546274"/>
            <a:chOff x="2299400" y="1781114"/>
            <a:chExt cx="4576856" cy="546274"/>
          </a:xfrm>
        </p:grpSpPr>
        <p:sp>
          <p:nvSpPr>
            <p:cNvPr id="30" name="TextBox 10"/>
            <p:cNvSpPr txBox="1"/>
            <p:nvPr/>
          </p:nvSpPr>
          <p:spPr bwMode="auto">
            <a:xfrm>
              <a:off x="2299400" y="1781114"/>
              <a:ext cx="4576856" cy="276999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</a:p>
          </p:txBody>
        </p:sp>
        <p:sp>
          <p:nvSpPr>
            <p:cNvPr id="31" name="TextBox 12"/>
            <p:cNvSpPr txBox="1"/>
            <p:nvPr/>
          </p:nvSpPr>
          <p:spPr bwMode="auto">
            <a:xfrm>
              <a:off x="2299400" y="2050389"/>
              <a:ext cx="4576856" cy="276999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2" name="직사각형 39"/>
          <p:cNvSpPr/>
          <p:nvPr/>
        </p:nvSpPr>
        <p:spPr>
          <a:xfrm>
            <a:off x="2509438" y="4036493"/>
            <a:ext cx="403184" cy="523220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4 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3382961" y="4013189"/>
            <a:ext cx="4752528" cy="546274"/>
            <a:chOff x="2299400" y="1781114"/>
            <a:chExt cx="4576856" cy="546274"/>
          </a:xfrm>
        </p:grpSpPr>
        <p:sp>
          <p:nvSpPr>
            <p:cNvPr id="34" name="TextBox 10"/>
            <p:cNvSpPr txBox="1"/>
            <p:nvPr/>
          </p:nvSpPr>
          <p:spPr bwMode="auto">
            <a:xfrm>
              <a:off x="2299400" y="1781114"/>
              <a:ext cx="4576856" cy="276999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</a:p>
          </p:txBody>
        </p:sp>
        <p:sp>
          <p:nvSpPr>
            <p:cNvPr id="35" name="TextBox 12"/>
            <p:cNvSpPr txBox="1"/>
            <p:nvPr/>
          </p:nvSpPr>
          <p:spPr bwMode="auto">
            <a:xfrm>
              <a:off x="2299400" y="2050389"/>
              <a:ext cx="4576856" cy="276999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4564" y="123478"/>
            <a:ext cx="9144000" cy="576064"/>
          </a:xfrm>
        </p:spPr>
        <p:txBody>
          <a:bodyPr/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Chart Style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32466" y="1476071"/>
            <a:ext cx="2861700" cy="617384"/>
            <a:chOff x="5764394" y="3394105"/>
            <a:chExt cx="2861700" cy="617384"/>
          </a:xfrm>
          <a:solidFill>
            <a:schemeClr val="accent4"/>
          </a:solidFill>
        </p:grpSpPr>
        <p:sp>
          <p:nvSpPr>
            <p:cNvPr id="5" name="Round Same Side Corner Rectangle 20"/>
            <p:cNvSpPr/>
            <p:nvPr/>
          </p:nvSpPr>
          <p:spPr>
            <a:xfrm rot="10800000">
              <a:off x="5764394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" name="Round Same Side Corner Rectangle 20"/>
            <p:cNvSpPr/>
            <p:nvPr/>
          </p:nvSpPr>
          <p:spPr>
            <a:xfrm rot="10800000">
              <a:off x="6050203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" name="Round Same Side Corner Rectangle 20"/>
            <p:cNvSpPr/>
            <p:nvPr/>
          </p:nvSpPr>
          <p:spPr>
            <a:xfrm rot="10800000">
              <a:off x="6336012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" name="Round Same Side Corner Rectangle 20"/>
            <p:cNvSpPr/>
            <p:nvPr/>
          </p:nvSpPr>
          <p:spPr>
            <a:xfrm rot="10800000">
              <a:off x="6621821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Round Same Side Corner Rectangle 20"/>
            <p:cNvSpPr/>
            <p:nvPr/>
          </p:nvSpPr>
          <p:spPr>
            <a:xfrm rot="10800000">
              <a:off x="6907630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" name="Round Same Side Corner Rectangle 20"/>
            <p:cNvSpPr/>
            <p:nvPr/>
          </p:nvSpPr>
          <p:spPr>
            <a:xfrm rot="10800000">
              <a:off x="7193439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" name="Round Same Side Corner Rectangle 20"/>
            <p:cNvSpPr/>
            <p:nvPr/>
          </p:nvSpPr>
          <p:spPr>
            <a:xfrm rot="10800000">
              <a:off x="7479248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" name="Round Same Side Corner Rectangle 20"/>
            <p:cNvSpPr/>
            <p:nvPr/>
          </p:nvSpPr>
          <p:spPr>
            <a:xfrm rot="10800000">
              <a:off x="7765057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" name="Round Same Side Corner Rectangle 20"/>
            <p:cNvSpPr/>
            <p:nvPr/>
          </p:nvSpPr>
          <p:spPr>
            <a:xfrm rot="10800000">
              <a:off x="8050866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" name="Round Same Side Corner Rectangle 20"/>
            <p:cNvSpPr/>
            <p:nvPr/>
          </p:nvSpPr>
          <p:spPr>
            <a:xfrm rot="10800000">
              <a:off x="8336677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32466" y="2288509"/>
            <a:ext cx="2861700" cy="617384"/>
            <a:chOff x="5764394" y="3394105"/>
            <a:chExt cx="2861700" cy="617384"/>
          </a:xfrm>
          <a:solidFill>
            <a:schemeClr val="accent1"/>
          </a:solidFill>
        </p:grpSpPr>
        <p:sp>
          <p:nvSpPr>
            <p:cNvPr id="16" name="Round Same Side Corner Rectangle 20"/>
            <p:cNvSpPr/>
            <p:nvPr/>
          </p:nvSpPr>
          <p:spPr>
            <a:xfrm rot="10800000">
              <a:off x="5764394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7" name="Round Same Side Corner Rectangle 20"/>
            <p:cNvSpPr/>
            <p:nvPr/>
          </p:nvSpPr>
          <p:spPr>
            <a:xfrm rot="10800000">
              <a:off x="6050203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8" name="Round Same Side Corner Rectangle 20"/>
            <p:cNvSpPr/>
            <p:nvPr/>
          </p:nvSpPr>
          <p:spPr>
            <a:xfrm rot="10800000">
              <a:off x="6336012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" name="Round Same Side Corner Rectangle 20"/>
            <p:cNvSpPr/>
            <p:nvPr/>
          </p:nvSpPr>
          <p:spPr>
            <a:xfrm rot="10800000">
              <a:off x="6621821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0" name="Round Same Side Corner Rectangle 20"/>
            <p:cNvSpPr/>
            <p:nvPr/>
          </p:nvSpPr>
          <p:spPr>
            <a:xfrm rot="10800000">
              <a:off x="6907630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" name="Round Same Side Corner Rectangle 20"/>
            <p:cNvSpPr/>
            <p:nvPr/>
          </p:nvSpPr>
          <p:spPr>
            <a:xfrm rot="10800000">
              <a:off x="7193439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" name="Round Same Side Corner Rectangle 20"/>
            <p:cNvSpPr/>
            <p:nvPr/>
          </p:nvSpPr>
          <p:spPr>
            <a:xfrm rot="10800000">
              <a:off x="7479248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" name="Round Same Side Corner Rectangle 20"/>
            <p:cNvSpPr/>
            <p:nvPr/>
          </p:nvSpPr>
          <p:spPr>
            <a:xfrm rot="10800000">
              <a:off x="7765057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" name="Round Same Side Corner Rectangle 20"/>
            <p:cNvSpPr/>
            <p:nvPr/>
          </p:nvSpPr>
          <p:spPr>
            <a:xfrm rot="10800000">
              <a:off x="8050866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" name="Round Same Side Corner Rectangle 20"/>
            <p:cNvSpPr/>
            <p:nvPr/>
          </p:nvSpPr>
          <p:spPr>
            <a:xfrm rot="10800000">
              <a:off x="8336677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732466" y="3913385"/>
            <a:ext cx="2861700" cy="617384"/>
            <a:chOff x="5764394" y="3394105"/>
            <a:chExt cx="2861700" cy="617384"/>
          </a:xfrm>
          <a:solidFill>
            <a:schemeClr val="accent3"/>
          </a:solidFill>
        </p:grpSpPr>
        <p:sp>
          <p:nvSpPr>
            <p:cNvPr id="27" name="Round Same Side Corner Rectangle 20"/>
            <p:cNvSpPr/>
            <p:nvPr/>
          </p:nvSpPr>
          <p:spPr>
            <a:xfrm rot="10800000">
              <a:off x="5764394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" name="Round Same Side Corner Rectangle 20"/>
            <p:cNvSpPr/>
            <p:nvPr/>
          </p:nvSpPr>
          <p:spPr>
            <a:xfrm rot="10800000">
              <a:off x="6050203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" name="Round Same Side Corner Rectangle 20"/>
            <p:cNvSpPr/>
            <p:nvPr/>
          </p:nvSpPr>
          <p:spPr>
            <a:xfrm rot="10800000">
              <a:off x="6336012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" name="Round Same Side Corner Rectangle 20"/>
            <p:cNvSpPr/>
            <p:nvPr/>
          </p:nvSpPr>
          <p:spPr>
            <a:xfrm rot="10800000">
              <a:off x="6621821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" name="Round Same Side Corner Rectangle 20"/>
            <p:cNvSpPr/>
            <p:nvPr/>
          </p:nvSpPr>
          <p:spPr>
            <a:xfrm rot="10800000">
              <a:off x="6907630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" name="Round Same Side Corner Rectangle 20"/>
            <p:cNvSpPr/>
            <p:nvPr/>
          </p:nvSpPr>
          <p:spPr>
            <a:xfrm rot="10800000">
              <a:off x="7193439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" name="Round Same Side Corner Rectangle 20"/>
            <p:cNvSpPr/>
            <p:nvPr/>
          </p:nvSpPr>
          <p:spPr>
            <a:xfrm rot="10800000">
              <a:off x="7479248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" name="Round Same Side Corner Rectangle 20"/>
            <p:cNvSpPr/>
            <p:nvPr/>
          </p:nvSpPr>
          <p:spPr>
            <a:xfrm rot="10800000">
              <a:off x="7765057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" name="Round Same Side Corner Rectangle 20"/>
            <p:cNvSpPr/>
            <p:nvPr/>
          </p:nvSpPr>
          <p:spPr>
            <a:xfrm rot="10800000">
              <a:off x="8050866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" name="Round Same Side Corner Rectangle 20"/>
            <p:cNvSpPr/>
            <p:nvPr/>
          </p:nvSpPr>
          <p:spPr>
            <a:xfrm rot="10800000">
              <a:off x="8336677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3844229" y="1468451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70%</a:t>
            </a:r>
            <a:endParaRPr lang="ko-KR" altLang="en-US" sz="3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844229" y="227860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600" b="1" dirty="0">
                <a:solidFill>
                  <a:schemeClr val="accent1"/>
                </a:solidFill>
                <a:cs typeface="Arial" pitchFamily="34" charset="0"/>
              </a:rPr>
              <a:t>80%</a:t>
            </a:r>
            <a:endParaRPr lang="ko-KR" altLang="en-US" sz="3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844229" y="3898912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600" b="1" dirty="0">
                <a:solidFill>
                  <a:schemeClr val="accent3"/>
                </a:solidFill>
                <a:cs typeface="Arial" pitchFamily="34" charset="0"/>
              </a:rPr>
              <a:t>50%</a:t>
            </a:r>
            <a:endParaRPr lang="ko-KR" altLang="en-US" sz="3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112823" y="1429822"/>
            <a:ext cx="3590814" cy="709880"/>
            <a:chOff x="4320398" y="1245513"/>
            <a:chExt cx="2874451" cy="709880"/>
          </a:xfrm>
        </p:grpSpPr>
        <p:sp>
          <p:nvSpPr>
            <p:cNvPr id="44" name="TextBox 43"/>
            <p:cNvSpPr txBox="1"/>
            <p:nvPr/>
          </p:nvSpPr>
          <p:spPr>
            <a:xfrm>
              <a:off x="4320399" y="1493728"/>
              <a:ext cx="28744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112823" y="2242260"/>
            <a:ext cx="3590814" cy="709880"/>
            <a:chOff x="4320398" y="1245513"/>
            <a:chExt cx="2874451" cy="709880"/>
          </a:xfrm>
        </p:grpSpPr>
        <p:sp>
          <p:nvSpPr>
            <p:cNvPr id="47" name="TextBox 46"/>
            <p:cNvSpPr txBox="1"/>
            <p:nvPr/>
          </p:nvSpPr>
          <p:spPr>
            <a:xfrm>
              <a:off x="4320399" y="1493728"/>
              <a:ext cx="28744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112823" y="3054698"/>
            <a:ext cx="3590814" cy="709880"/>
            <a:chOff x="4320398" y="1245513"/>
            <a:chExt cx="2874451" cy="709880"/>
          </a:xfrm>
        </p:grpSpPr>
        <p:sp>
          <p:nvSpPr>
            <p:cNvPr id="50" name="TextBox 49"/>
            <p:cNvSpPr txBox="1"/>
            <p:nvPr/>
          </p:nvSpPr>
          <p:spPr>
            <a:xfrm>
              <a:off x="4320399" y="1493728"/>
              <a:ext cx="28744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5112823" y="3867137"/>
            <a:ext cx="3590814" cy="709880"/>
            <a:chOff x="4320398" y="1245513"/>
            <a:chExt cx="2874451" cy="709880"/>
          </a:xfrm>
        </p:grpSpPr>
        <p:sp>
          <p:nvSpPr>
            <p:cNvPr id="53" name="TextBox 52"/>
            <p:cNvSpPr txBox="1"/>
            <p:nvPr/>
          </p:nvSpPr>
          <p:spPr>
            <a:xfrm>
              <a:off x="4320399" y="1493728"/>
              <a:ext cx="28744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732466" y="3100947"/>
            <a:ext cx="2861700" cy="617384"/>
            <a:chOff x="5764394" y="3394105"/>
            <a:chExt cx="2861700" cy="617384"/>
          </a:xfrm>
          <a:solidFill>
            <a:schemeClr val="accent2"/>
          </a:solidFill>
        </p:grpSpPr>
        <p:sp>
          <p:nvSpPr>
            <p:cNvPr id="56" name="Round Same Side Corner Rectangle 20"/>
            <p:cNvSpPr/>
            <p:nvPr/>
          </p:nvSpPr>
          <p:spPr>
            <a:xfrm rot="10800000">
              <a:off x="5764394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" name="Round Same Side Corner Rectangle 20"/>
            <p:cNvSpPr/>
            <p:nvPr/>
          </p:nvSpPr>
          <p:spPr>
            <a:xfrm rot="10800000">
              <a:off x="6050203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8" name="Round Same Side Corner Rectangle 20"/>
            <p:cNvSpPr/>
            <p:nvPr/>
          </p:nvSpPr>
          <p:spPr>
            <a:xfrm rot="10800000">
              <a:off x="6336012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9" name="Round Same Side Corner Rectangle 20"/>
            <p:cNvSpPr/>
            <p:nvPr/>
          </p:nvSpPr>
          <p:spPr>
            <a:xfrm rot="10800000">
              <a:off x="6621821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0" name="Round Same Side Corner Rectangle 20"/>
            <p:cNvSpPr/>
            <p:nvPr/>
          </p:nvSpPr>
          <p:spPr>
            <a:xfrm rot="10800000">
              <a:off x="6907630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1" name="Round Same Side Corner Rectangle 20"/>
            <p:cNvSpPr/>
            <p:nvPr/>
          </p:nvSpPr>
          <p:spPr>
            <a:xfrm rot="10800000">
              <a:off x="7193439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2" name="Round Same Side Corner Rectangle 20"/>
            <p:cNvSpPr/>
            <p:nvPr/>
          </p:nvSpPr>
          <p:spPr>
            <a:xfrm rot="10800000">
              <a:off x="7479248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3" name="Round Same Side Corner Rectangle 20"/>
            <p:cNvSpPr/>
            <p:nvPr/>
          </p:nvSpPr>
          <p:spPr>
            <a:xfrm rot="10800000">
              <a:off x="7765057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4" name="Round Same Side Corner Rectangle 20"/>
            <p:cNvSpPr/>
            <p:nvPr/>
          </p:nvSpPr>
          <p:spPr>
            <a:xfrm rot="10800000">
              <a:off x="8050866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5" name="Round Same Side Corner Rectangle 20"/>
            <p:cNvSpPr/>
            <p:nvPr/>
          </p:nvSpPr>
          <p:spPr>
            <a:xfrm rot="10800000">
              <a:off x="8336677" y="3394105"/>
              <a:ext cx="289417" cy="617384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3844229" y="3088759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60%</a:t>
            </a:r>
            <a:endParaRPr lang="ko-KR" altLang="en-US" sz="3600" b="1" dirty="0">
              <a:solidFill>
                <a:schemeClr val="accent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6079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</p:sp>
      <p:sp>
        <p:nvSpPr>
          <p:cNvPr id="4" name="Rectangle 3"/>
          <p:cNvSpPr/>
          <p:nvPr/>
        </p:nvSpPr>
        <p:spPr>
          <a:xfrm rot="16200000">
            <a:off x="1043552" y="2434740"/>
            <a:ext cx="720000" cy="72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/>
        </p:nvSpPr>
        <p:spPr>
          <a:xfrm rot="16200000">
            <a:off x="3153889" y="2434741"/>
            <a:ext cx="720000" cy="72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/>
        </p:nvSpPr>
        <p:spPr>
          <a:xfrm rot="16200000">
            <a:off x="5264224" y="2434740"/>
            <a:ext cx="720000" cy="7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Rectangle 6"/>
          <p:cNvSpPr/>
          <p:nvPr/>
        </p:nvSpPr>
        <p:spPr>
          <a:xfrm rot="16200000">
            <a:off x="7374561" y="2434741"/>
            <a:ext cx="720000" cy="72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Rectangle 7"/>
          <p:cNvSpPr/>
          <p:nvPr/>
        </p:nvSpPr>
        <p:spPr>
          <a:xfrm>
            <a:off x="539552" y="4502112"/>
            <a:ext cx="1728000" cy="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Rectangle 8"/>
          <p:cNvSpPr/>
          <p:nvPr/>
        </p:nvSpPr>
        <p:spPr>
          <a:xfrm>
            <a:off x="2649888" y="4502112"/>
            <a:ext cx="1728000" cy="7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Rectangle 9"/>
          <p:cNvSpPr/>
          <p:nvPr/>
        </p:nvSpPr>
        <p:spPr>
          <a:xfrm>
            <a:off x="4760224" y="4502112"/>
            <a:ext cx="1728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Rectangle 10"/>
          <p:cNvSpPr/>
          <p:nvPr/>
        </p:nvSpPr>
        <p:spPr>
          <a:xfrm>
            <a:off x="6870561" y="4502112"/>
            <a:ext cx="1728000" cy="7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2" name="Group 11"/>
          <p:cNvGrpSpPr/>
          <p:nvPr/>
        </p:nvGrpSpPr>
        <p:grpSpPr>
          <a:xfrm>
            <a:off x="410662" y="3308422"/>
            <a:ext cx="1985779" cy="1079212"/>
            <a:chOff x="4320398" y="1245513"/>
            <a:chExt cx="2874451" cy="1079212"/>
          </a:xfrm>
        </p:grpSpPr>
        <p:sp>
          <p:nvSpPr>
            <p:cNvPr id="13" name="TextBox 12"/>
            <p:cNvSpPr txBox="1"/>
            <p:nvPr/>
          </p:nvSpPr>
          <p:spPr>
            <a:xfrm>
              <a:off x="4320399" y="1493728"/>
              <a:ext cx="2874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520998" y="3308422"/>
            <a:ext cx="1985779" cy="1079212"/>
            <a:chOff x="4320398" y="1245513"/>
            <a:chExt cx="2874451" cy="1079212"/>
          </a:xfrm>
        </p:grpSpPr>
        <p:sp>
          <p:nvSpPr>
            <p:cNvPr id="16" name="TextBox 15"/>
            <p:cNvSpPr txBox="1"/>
            <p:nvPr/>
          </p:nvSpPr>
          <p:spPr>
            <a:xfrm>
              <a:off x="4320399" y="1493728"/>
              <a:ext cx="2874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631334" y="3308422"/>
            <a:ext cx="1985779" cy="1079212"/>
            <a:chOff x="4320398" y="1245513"/>
            <a:chExt cx="2874451" cy="1079212"/>
          </a:xfrm>
        </p:grpSpPr>
        <p:sp>
          <p:nvSpPr>
            <p:cNvPr id="19" name="TextBox 18"/>
            <p:cNvSpPr txBox="1"/>
            <p:nvPr/>
          </p:nvSpPr>
          <p:spPr>
            <a:xfrm>
              <a:off x="4320399" y="1493728"/>
              <a:ext cx="2874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741669" y="3308422"/>
            <a:ext cx="1985779" cy="1079212"/>
            <a:chOff x="4320398" y="1245513"/>
            <a:chExt cx="2874451" cy="1079212"/>
          </a:xfrm>
        </p:grpSpPr>
        <p:sp>
          <p:nvSpPr>
            <p:cNvPr id="22" name="TextBox 21"/>
            <p:cNvSpPr txBox="1"/>
            <p:nvPr/>
          </p:nvSpPr>
          <p:spPr>
            <a:xfrm>
              <a:off x="4320399" y="1493728"/>
              <a:ext cx="2874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" name="Trapezoid 13"/>
          <p:cNvSpPr/>
          <p:nvPr/>
        </p:nvSpPr>
        <p:spPr>
          <a:xfrm>
            <a:off x="1220235" y="2639734"/>
            <a:ext cx="366634" cy="310011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5" name="Rounded Rectangle 7"/>
          <p:cNvSpPr/>
          <p:nvPr/>
        </p:nvSpPr>
        <p:spPr>
          <a:xfrm>
            <a:off x="5509734" y="2596605"/>
            <a:ext cx="228980" cy="396268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Rectangle 18"/>
          <p:cNvSpPr/>
          <p:nvPr/>
        </p:nvSpPr>
        <p:spPr>
          <a:xfrm>
            <a:off x="3315754" y="2637319"/>
            <a:ext cx="396268" cy="314843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7" name="Rounded Rectangle 25"/>
          <p:cNvSpPr/>
          <p:nvPr/>
        </p:nvSpPr>
        <p:spPr>
          <a:xfrm>
            <a:off x="7593650" y="2596606"/>
            <a:ext cx="281822" cy="396268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27860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" name="그룹 306">
            <a:extLst>
              <a:ext uri="{FF2B5EF4-FFF2-40B4-BE49-F238E27FC236}">
                <a16:creationId xmlns:a16="http://schemas.microsoft.com/office/drawing/2014/main" id="{AFF40AB5-0CAE-4925-9619-78A5B441B0D1}"/>
              </a:ext>
            </a:extLst>
          </p:cNvPr>
          <p:cNvGrpSpPr/>
          <p:nvPr/>
        </p:nvGrpSpPr>
        <p:grpSpPr>
          <a:xfrm>
            <a:off x="3236507" y="1384558"/>
            <a:ext cx="5665735" cy="3333386"/>
            <a:chOff x="635000" y="1382713"/>
            <a:chExt cx="7869238" cy="4572000"/>
          </a:xfrm>
          <a:solidFill>
            <a:schemeClr val="bg1">
              <a:lumMod val="85000"/>
            </a:schemeClr>
          </a:solidFill>
        </p:grpSpPr>
        <p:sp>
          <p:nvSpPr>
            <p:cNvPr id="308" name="Freeform 8">
              <a:extLst>
                <a:ext uri="{FF2B5EF4-FFF2-40B4-BE49-F238E27FC236}">
                  <a16:creationId xmlns:a16="http://schemas.microsoft.com/office/drawing/2014/main" id="{8EA4E3C4-1FE1-4EBE-BFE4-B568FD52FCE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9" name="Freeform 9">
              <a:extLst>
                <a:ext uri="{FF2B5EF4-FFF2-40B4-BE49-F238E27FC236}">
                  <a16:creationId xmlns:a16="http://schemas.microsoft.com/office/drawing/2014/main" id="{240C7A73-DFF8-419D-AC78-97B3C742D3F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0" name="Freeform 10">
              <a:extLst>
                <a:ext uri="{FF2B5EF4-FFF2-40B4-BE49-F238E27FC236}">
                  <a16:creationId xmlns:a16="http://schemas.microsoft.com/office/drawing/2014/main" id="{0A7A3BF1-F506-4B6A-A851-22EA7AE0CE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1" name="Freeform 11">
              <a:extLst>
                <a:ext uri="{FF2B5EF4-FFF2-40B4-BE49-F238E27FC236}">
                  <a16:creationId xmlns:a16="http://schemas.microsoft.com/office/drawing/2014/main" id="{D058EF17-991B-438A-912F-609E20D4D3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4564" y="123478"/>
            <a:ext cx="9144000" cy="576064"/>
          </a:xfrm>
        </p:spPr>
        <p:txBody>
          <a:bodyPr/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Worldmap Style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1560" y="2285109"/>
            <a:ext cx="23546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47664" y="1541889"/>
            <a:ext cx="14185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0419" y="1634222"/>
            <a:ext cx="93610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  <a:cs typeface="Arial" pitchFamily="34" charset="0"/>
              </a:rPr>
              <a:t>50</a:t>
            </a:r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60" y="1177903"/>
            <a:ext cx="19247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7518765" y="1665027"/>
            <a:ext cx="674717" cy="674717"/>
            <a:chOff x="5580112" y="1609001"/>
            <a:chExt cx="914400" cy="914400"/>
          </a:xfrm>
        </p:grpSpPr>
        <p:sp>
          <p:nvSpPr>
            <p:cNvPr id="16" name="Teardrop 15"/>
            <p:cNvSpPr/>
            <p:nvPr/>
          </p:nvSpPr>
          <p:spPr>
            <a:xfrm rot="8100000">
              <a:off x="5580112" y="1609001"/>
              <a:ext cx="914400" cy="914400"/>
            </a:xfrm>
            <a:prstGeom prst="teardrop">
              <a:avLst>
                <a:gd name="adj" fmla="val 169014"/>
              </a:avLst>
            </a:prstGeom>
            <a:solidFill>
              <a:schemeClr val="accent4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5674537" y="1688796"/>
              <a:ext cx="725550" cy="725550"/>
            </a:xfrm>
            <a:prstGeom prst="ellipse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295848" y="1219708"/>
            <a:ext cx="674717" cy="674717"/>
            <a:chOff x="5580112" y="1609001"/>
            <a:chExt cx="914400" cy="914400"/>
          </a:xfrm>
        </p:grpSpPr>
        <p:sp>
          <p:nvSpPr>
            <p:cNvPr id="19" name="Teardrop 18"/>
            <p:cNvSpPr/>
            <p:nvPr/>
          </p:nvSpPr>
          <p:spPr>
            <a:xfrm rot="8100000">
              <a:off x="5580112" y="1609001"/>
              <a:ext cx="914400" cy="914400"/>
            </a:xfrm>
            <a:prstGeom prst="teardrop">
              <a:avLst>
                <a:gd name="adj" fmla="val 169014"/>
              </a:avLst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rgbClr val="F8B2A3"/>
                </a:solidFill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5674537" y="1688796"/>
              <a:ext cx="725550" cy="725550"/>
            </a:xfrm>
            <a:prstGeom prst="ellipse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rgbClr val="F8B2A3"/>
                </a:solidFill>
              </a:endParaRPr>
            </a:p>
          </p:txBody>
        </p:sp>
      </p:grpSp>
      <p:sp>
        <p:nvSpPr>
          <p:cNvPr id="21" name="Rounded Rectangle 27"/>
          <p:cNvSpPr/>
          <p:nvPr/>
        </p:nvSpPr>
        <p:spPr>
          <a:xfrm>
            <a:off x="3495315" y="1440352"/>
            <a:ext cx="275782" cy="21183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4835553" y="2778477"/>
            <a:ext cx="674717" cy="674717"/>
            <a:chOff x="5580112" y="1609001"/>
            <a:chExt cx="914400" cy="914400"/>
          </a:xfrm>
        </p:grpSpPr>
        <p:sp>
          <p:nvSpPr>
            <p:cNvPr id="24" name="Teardrop 23"/>
            <p:cNvSpPr/>
            <p:nvPr/>
          </p:nvSpPr>
          <p:spPr>
            <a:xfrm rot="8100000">
              <a:off x="5580112" y="1609001"/>
              <a:ext cx="914400" cy="914400"/>
            </a:xfrm>
            <a:prstGeom prst="teardrop">
              <a:avLst>
                <a:gd name="adj" fmla="val 169014"/>
              </a:avLst>
            </a:prstGeom>
            <a:solidFill>
              <a:schemeClr val="accent2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5674537" y="1688796"/>
              <a:ext cx="725550" cy="725550"/>
            </a:xfrm>
            <a:prstGeom prst="ellipse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6" name="Rectangle 9"/>
          <p:cNvSpPr/>
          <p:nvPr/>
        </p:nvSpPr>
        <p:spPr>
          <a:xfrm>
            <a:off x="5052087" y="2991938"/>
            <a:ext cx="241648" cy="22620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7" name="Group 26"/>
          <p:cNvGrpSpPr/>
          <p:nvPr/>
        </p:nvGrpSpPr>
        <p:grpSpPr>
          <a:xfrm>
            <a:off x="6060090" y="2316546"/>
            <a:ext cx="674717" cy="674717"/>
            <a:chOff x="5580112" y="1609001"/>
            <a:chExt cx="914400" cy="914400"/>
          </a:xfrm>
        </p:grpSpPr>
        <p:sp>
          <p:nvSpPr>
            <p:cNvPr id="28" name="Teardrop 27"/>
            <p:cNvSpPr/>
            <p:nvPr/>
          </p:nvSpPr>
          <p:spPr>
            <a:xfrm rot="8100000">
              <a:off x="5580112" y="1609001"/>
              <a:ext cx="914400" cy="914400"/>
            </a:xfrm>
            <a:prstGeom prst="teardrop">
              <a:avLst>
                <a:gd name="adj" fmla="val 169014"/>
              </a:avLst>
            </a:prstGeom>
            <a:solidFill>
              <a:schemeClr val="accent3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674537" y="1688796"/>
              <a:ext cx="725550" cy="725550"/>
            </a:xfrm>
            <a:prstGeom prst="ellipse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31" name="Rounded Rectangle 7"/>
          <p:cNvSpPr/>
          <p:nvPr/>
        </p:nvSpPr>
        <p:spPr>
          <a:xfrm>
            <a:off x="6273264" y="2535940"/>
            <a:ext cx="248367" cy="214337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06" name="Rounded Rectangle 7">
            <a:extLst>
              <a:ext uri="{FF2B5EF4-FFF2-40B4-BE49-F238E27FC236}">
                <a16:creationId xmlns:a16="http://schemas.microsoft.com/office/drawing/2014/main" id="{512BBEE8-37FD-447D-8CBE-A2740A62F2CD}"/>
              </a:ext>
            </a:extLst>
          </p:cNvPr>
          <p:cNvSpPr/>
          <p:nvPr/>
        </p:nvSpPr>
        <p:spPr>
          <a:xfrm>
            <a:off x="7773468" y="1843224"/>
            <a:ext cx="165479" cy="286375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55985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b="1" dirty="0"/>
              <a:t>Portfolio Presentation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9" name="Text Placeholder 1"/>
          <p:cNvSpPr txBox="1">
            <a:spLocks/>
          </p:cNvSpPr>
          <p:nvPr/>
        </p:nvSpPr>
        <p:spPr>
          <a:xfrm>
            <a:off x="323527" y="1375732"/>
            <a:ext cx="2354320" cy="504304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Simple Portfolio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3527" y="1957020"/>
            <a:ext cx="2354319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Get a modern PowerPoint  Presentation that is beautifully designed. </a:t>
            </a: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EE7BD21B-6BCC-4059-A694-B720B73BFB15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</p:spTree>
    <p:extLst>
      <p:ext uri="{BB962C8B-B14F-4D97-AF65-F5344CB8AC3E}">
        <p14:creationId xmlns:p14="http://schemas.microsoft.com/office/powerpoint/2010/main" val="15346248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4564" y="123478"/>
            <a:ext cx="9144000" cy="576064"/>
          </a:xfrm>
        </p:spPr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638010" y="2470505"/>
            <a:ext cx="1063076" cy="2261485"/>
            <a:chOff x="4630955" y="3880561"/>
            <a:chExt cx="914400" cy="1945207"/>
          </a:xfrm>
        </p:grpSpPr>
        <p:sp>
          <p:nvSpPr>
            <p:cNvPr id="5" name="Right Triangle 4"/>
            <p:cNvSpPr/>
            <p:nvPr/>
          </p:nvSpPr>
          <p:spPr>
            <a:xfrm>
              <a:off x="4630955" y="3880561"/>
              <a:ext cx="914400" cy="9144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Right Triangle 5"/>
            <p:cNvSpPr/>
            <p:nvPr/>
          </p:nvSpPr>
          <p:spPr>
            <a:xfrm rot="5400000">
              <a:off x="4630955" y="4911368"/>
              <a:ext cx="914400" cy="9144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 rot="10800000">
            <a:off x="3442914" y="1275606"/>
            <a:ext cx="1063076" cy="2261485"/>
            <a:chOff x="4630955" y="3880561"/>
            <a:chExt cx="914400" cy="1945207"/>
          </a:xfrm>
        </p:grpSpPr>
        <p:sp>
          <p:nvSpPr>
            <p:cNvPr id="8" name="Right Triangle 7"/>
            <p:cNvSpPr/>
            <p:nvPr/>
          </p:nvSpPr>
          <p:spPr>
            <a:xfrm>
              <a:off x="4630955" y="3880561"/>
              <a:ext cx="914400" cy="9144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Right Triangle 8"/>
            <p:cNvSpPr/>
            <p:nvPr/>
          </p:nvSpPr>
          <p:spPr>
            <a:xfrm rot="5400000">
              <a:off x="4630955" y="4911368"/>
              <a:ext cx="914400" cy="9144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55576" y="1401136"/>
            <a:ext cx="2533117" cy="923330"/>
            <a:chOff x="3017859" y="4283314"/>
            <a:chExt cx="1890849" cy="923330"/>
          </a:xfrm>
        </p:grpSpPr>
        <p:sp>
          <p:nvSpPr>
            <p:cNvPr id="11" name="TextBox 10"/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824228" y="3675274"/>
            <a:ext cx="2554224" cy="923330"/>
            <a:chOff x="3017859" y="4283314"/>
            <a:chExt cx="1890849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824228" y="2587203"/>
            <a:ext cx="2554224" cy="923330"/>
            <a:chOff x="3017859" y="4283314"/>
            <a:chExt cx="1890849" cy="923330"/>
          </a:xfrm>
        </p:grpSpPr>
        <p:sp>
          <p:nvSpPr>
            <p:cNvPr id="17" name="TextBox 16"/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55576" y="2477404"/>
            <a:ext cx="2533117" cy="923330"/>
            <a:chOff x="3017859" y="4283314"/>
            <a:chExt cx="1890849" cy="923330"/>
          </a:xfrm>
        </p:grpSpPr>
        <p:sp>
          <p:nvSpPr>
            <p:cNvPr id="20" name="TextBox 19"/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17859" y="4283314"/>
              <a:ext cx="18708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3851920" y="2488398"/>
            <a:ext cx="555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B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62765" y="3676743"/>
            <a:ext cx="555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D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62765" y="2878621"/>
            <a:ext cx="555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C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51920" y="1678134"/>
            <a:ext cx="555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A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7564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4564" y="123478"/>
            <a:ext cx="9144000" cy="576064"/>
          </a:xfrm>
        </p:spPr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730835"/>
              </p:ext>
            </p:extLst>
          </p:nvPr>
        </p:nvGraphicFramePr>
        <p:xfrm>
          <a:off x="693170" y="1347614"/>
          <a:ext cx="7839270" cy="229836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6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30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ko-KR" altLang="en-US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ko-KR" altLang="en-US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ko-KR" altLang="en-US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ko-KR" altLang="en-US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ko-KR" altLang="en-US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0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0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0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0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0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79255" y="3959822"/>
            <a:ext cx="7380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This text can be replaced with your own text. This text can be replaced with your own text. You can simply impress your audience and add a unique zing and appeal to your Reports and Presentations with our Templates. 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" name="자유형 8"/>
          <p:cNvSpPr/>
          <p:nvPr/>
        </p:nvSpPr>
        <p:spPr>
          <a:xfrm flipV="1">
            <a:off x="792199" y="3833986"/>
            <a:ext cx="7596000" cy="45719"/>
          </a:xfrm>
          <a:custGeom>
            <a:avLst/>
            <a:gdLst>
              <a:gd name="connsiteX0" fmla="*/ 0 w 7226300"/>
              <a:gd name="connsiteY0" fmla="*/ 0 h 0"/>
              <a:gd name="connsiteX1" fmla="*/ 7226300 w 7226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ln w="63500" cmpd="sng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자유형 9"/>
          <p:cNvSpPr/>
          <p:nvPr/>
        </p:nvSpPr>
        <p:spPr>
          <a:xfrm>
            <a:off x="792199" y="4686271"/>
            <a:ext cx="7596000" cy="45719"/>
          </a:xfrm>
          <a:custGeom>
            <a:avLst/>
            <a:gdLst>
              <a:gd name="connsiteX0" fmla="*/ 0 w 7226300"/>
              <a:gd name="connsiteY0" fmla="*/ 0 h 0"/>
              <a:gd name="connsiteX1" fmla="*/ 7226300 w 7226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ln w="63500" cmpd="sng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37490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715493"/>
            <a:ext cx="2736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>
                <a:solidFill>
                  <a:schemeClr val="accent4"/>
                </a:solidFill>
                <a:latin typeface="+mj-lt"/>
                <a:cs typeface="Arial" pitchFamily="34" charset="0"/>
              </a:rPr>
              <a:t>Modern</a:t>
            </a:r>
            <a:r>
              <a:rPr lang="en-US" altLang="ko-KR" sz="32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200" b="1" dirty="0">
                <a:solidFill>
                  <a:srgbClr val="F8B2A3"/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32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PowerPoint   </a:t>
            </a:r>
            <a:r>
              <a:rPr lang="en-US" altLang="ko-KR" sz="3200" b="1" dirty="0">
                <a:solidFill>
                  <a:schemeClr val="accent2"/>
                </a:solidFill>
                <a:latin typeface="+mj-lt"/>
                <a:cs typeface="Arial" pitchFamily="34" charset="0"/>
              </a:rPr>
              <a:t>Presentation</a:t>
            </a:r>
            <a:endParaRPr lang="ko-KR" altLang="en-US" sz="3200" b="1" dirty="0">
              <a:solidFill>
                <a:schemeClr val="accent2"/>
              </a:solidFill>
              <a:latin typeface="+mj-lt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1347614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3345254"/>
            <a:ext cx="2736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084168" y="299109"/>
            <a:ext cx="2592288" cy="1326157"/>
            <a:chOff x="6228184" y="1749861"/>
            <a:chExt cx="2592288" cy="1326157"/>
          </a:xfrm>
        </p:grpSpPr>
        <p:sp>
          <p:nvSpPr>
            <p:cNvPr id="8" name="TextBox 7"/>
            <p:cNvSpPr txBox="1"/>
            <p:nvPr/>
          </p:nvSpPr>
          <p:spPr>
            <a:xfrm>
              <a:off x="6228184" y="2121911"/>
              <a:ext cx="259228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228184" y="1749861"/>
              <a:ext cx="259228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851920" y="3507854"/>
            <a:ext cx="2592288" cy="1326157"/>
            <a:chOff x="6228184" y="1749861"/>
            <a:chExt cx="2592288" cy="1326157"/>
          </a:xfrm>
        </p:grpSpPr>
        <p:sp>
          <p:nvSpPr>
            <p:cNvPr id="11" name="TextBox 10"/>
            <p:cNvSpPr txBox="1"/>
            <p:nvPr/>
          </p:nvSpPr>
          <p:spPr>
            <a:xfrm>
              <a:off x="6228184" y="2121911"/>
              <a:ext cx="259228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28184" y="1749861"/>
              <a:ext cx="259228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DD268AE-3369-465A-AC3C-05CD7DA6AAF0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14" name="그림 개체 틀 13">
            <a:extLst>
              <a:ext uri="{FF2B5EF4-FFF2-40B4-BE49-F238E27FC236}">
                <a16:creationId xmlns:a16="http://schemas.microsoft.com/office/drawing/2014/main" id="{94617F5C-7D81-4FFF-85AE-5C780D110E86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34674745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4564" y="123478"/>
            <a:ext cx="9144000" cy="576064"/>
          </a:xfrm>
        </p:spPr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381000" y="2053840"/>
            <a:ext cx="8439472" cy="3560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iamond 4"/>
          <p:cNvSpPr/>
          <p:nvPr/>
        </p:nvSpPr>
        <p:spPr>
          <a:xfrm>
            <a:off x="765101" y="1521231"/>
            <a:ext cx="1065219" cy="1065219"/>
          </a:xfrm>
          <a:prstGeom prst="diamond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Diamond 5"/>
          <p:cNvSpPr/>
          <p:nvPr/>
        </p:nvSpPr>
        <p:spPr>
          <a:xfrm>
            <a:off x="2183656" y="1413232"/>
            <a:ext cx="1301934" cy="1301934"/>
          </a:xfrm>
          <a:prstGeom prst="diamond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Diamond 6"/>
          <p:cNvSpPr/>
          <p:nvPr/>
        </p:nvSpPr>
        <p:spPr>
          <a:xfrm>
            <a:off x="3818209" y="1323231"/>
            <a:ext cx="1499197" cy="1499197"/>
          </a:xfrm>
          <a:prstGeom prst="diamond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Diamond 7"/>
          <p:cNvSpPr/>
          <p:nvPr/>
        </p:nvSpPr>
        <p:spPr>
          <a:xfrm>
            <a:off x="5632764" y="1413232"/>
            <a:ext cx="1301934" cy="1301934"/>
          </a:xfrm>
          <a:prstGeom prst="diamond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Diamond 8"/>
          <p:cNvSpPr/>
          <p:nvPr/>
        </p:nvSpPr>
        <p:spPr>
          <a:xfrm>
            <a:off x="7267318" y="1521231"/>
            <a:ext cx="1065219" cy="1065219"/>
          </a:xfrm>
          <a:prstGeom prst="diamond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0" name="Group 9"/>
          <p:cNvGrpSpPr/>
          <p:nvPr/>
        </p:nvGrpSpPr>
        <p:grpSpPr>
          <a:xfrm>
            <a:off x="3847554" y="3479978"/>
            <a:ext cx="1535427" cy="1107996"/>
            <a:chOff x="3324740" y="1715063"/>
            <a:chExt cx="1260140" cy="1107996"/>
          </a:xfrm>
        </p:grpSpPr>
        <p:sp>
          <p:nvSpPr>
            <p:cNvPr id="11" name="TextBox 10"/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324740" y="1992062"/>
              <a:ext cx="12601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098663" y="3479978"/>
            <a:ext cx="1535427" cy="1107996"/>
            <a:chOff x="3324740" y="1715063"/>
            <a:chExt cx="1260140" cy="1107996"/>
          </a:xfrm>
        </p:grpSpPr>
        <p:sp>
          <p:nvSpPr>
            <p:cNvPr id="14" name="TextBox 13"/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324740" y="1992062"/>
              <a:ext cx="12601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473108" y="3479978"/>
            <a:ext cx="1535427" cy="1107996"/>
            <a:chOff x="3324740" y="1715063"/>
            <a:chExt cx="1260140" cy="1107996"/>
          </a:xfrm>
        </p:grpSpPr>
        <p:sp>
          <p:nvSpPr>
            <p:cNvPr id="17" name="TextBox 16"/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324740" y="1992062"/>
              <a:ext cx="12601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222000" y="3479978"/>
            <a:ext cx="1535427" cy="1107996"/>
            <a:chOff x="3324740" y="1715063"/>
            <a:chExt cx="1260140" cy="1107996"/>
          </a:xfrm>
        </p:grpSpPr>
        <p:sp>
          <p:nvSpPr>
            <p:cNvPr id="20" name="TextBox 19"/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24740" y="1992062"/>
              <a:ext cx="12601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96446" y="3479978"/>
            <a:ext cx="1535427" cy="1107996"/>
            <a:chOff x="3324740" y="1715063"/>
            <a:chExt cx="1260140" cy="1107996"/>
          </a:xfrm>
        </p:grpSpPr>
        <p:sp>
          <p:nvSpPr>
            <p:cNvPr id="23" name="TextBox 22"/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324740" y="1992062"/>
              <a:ext cx="12601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793676" y="3059557"/>
            <a:ext cx="386384" cy="360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01</a:t>
            </a:r>
            <a:endParaRPr lang="ko-KR" altLang="en-US" sz="1200" b="1" dirty="0"/>
          </a:p>
        </p:txBody>
      </p:sp>
      <p:sp>
        <p:nvSpPr>
          <p:cNvPr id="26" name="Rectangle 25"/>
          <p:cNvSpPr/>
          <p:nvPr/>
        </p:nvSpPr>
        <p:spPr>
          <a:xfrm>
            <a:off x="4056868" y="3059557"/>
            <a:ext cx="386384" cy="360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03</a:t>
            </a:r>
            <a:endParaRPr lang="ko-KR" altLang="en-US" sz="1200" b="1" dirty="0"/>
          </a:p>
        </p:txBody>
      </p:sp>
      <p:sp>
        <p:nvSpPr>
          <p:cNvPr id="27" name="Rectangle 26"/>
          <p:cNvSpPr/>
          <p:nvPr/>
        </p:nvSpPr>
        <p:spPr>
          <a:xfrm>
            <a:off x="5688464" y="3059557"/>
            <a:ext cx="386384" cy="360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04</a:t>
            </a:r>
            <a:endParaRPr lang="ko-KR" altLang="en-US" sz="1200" b="1" dirty="0"/>
          </a:p>
        </p:txBody>
      </p:sp>
      <p:sp>
        <p:nvSpPr>
          <p:cNvPr id="28" name="Rectangle 27"/>
          <p:cNvSpPr/>
          <p:nvPr/>
        </p:nvSpPr>
        <p:spPr>
          <a:xfrm>
            <a:off x="7320060" y="3059557"/>
            <a:ext cx="386384" cy="36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05</a:t>
            </a:r>
            <a:endParaRPr lang="ko-KR" altLang="en-US" sz="1200" b="1" dirty="0"/>
          </a:p>
        </p:txBody>
      </p:sp>
      <p:sp>
        <p:nvSpPr>
          <p:cNvPr id="29" name="Rectangle 28"/>
          <p:cNvSpPr/>
          <p:nvPr/>
        </p:nvSpPr>
        <p:spPr>
          <a:xfrm>
            <a:off x="2425272" y="3059557"/>
            <a:ext cx="386384" cy="3600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02</a:t>
            </a:r>
            <a:endParaRPr lang="ko-KR" altLang="en-US" sz="1200" b="1" dirty="0"/>
          </a:p>
        </p:txBody>
      </p:sp>
      <p:sp>
        <p:nvSpPr>
          <p:cNvPr id="30" name="Rounded Rectangle 27"/>
          <p:cNvSpPr/>
          <p:nvPr/>
        </p:nvSpPr>
        <p:spPr>
          <a:xfrm>
            <a:off x="2637338" y="1916903"/>
            <a:ext cx="392407" cy="30142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1" name="Rectangle 9"/>
          <p:cNvSpPr/>
          <p:nvPr/>
        </p:nvSpPr>
        <p:spPr>
          <a:xfrm>
            <a:off x="4325566" y="1857836"/>
            <a:ext cx="465061" cy="43533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Rounded Rectangle 7"/>
          <p:cNvSpPr/>
          <p:nvPr/>
        </p:nvSpPr>
        <p:spPr>
          <a:xfrm>
            <a:off x="1148772" y="1938966"/>
            <a:ext cx="316433" cy="273077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Rectangle 9"/>
          <p:cNvSpPr/>
          <p:nvPr/>
        </p:nvSpPr>
        <p:spPr>
          <a:xfrm>
            <a:off x="6117738" y="1889037"/>
            <a:ext cx="329824" cy="32928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4" name="Round Same Side Corner Rectangle 36"/>
          <p:cNvSpPr/>
          <p:nvPr/>
        </p:nvSpPr>
        <p:spPr>
          <a:xfrm>
            <a:off x="7652777" y="1951829"/>
            <a:ext cx="312857" cy="247350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70345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4564" y="123478"/>
            <a:ext cx="9144000" cy="576064"/>
          </a:xfrm>
        </p:spPr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/>
        </p:nvSpPr>
        <p:spPr>
          <a:xfrm>
            <a:off x="2547644" y="1356599"/>
            <a:ext cx="1977637" cy="34035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/>
        </p:nvSpPr>
        <p:spPr>
          <a:xfrm>
            <a:off x="4592860" y="1359014"/>
            <a:ext cx="1977637" cy="34035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/>
        </p:nvSpPr>
        <p:spPr>
          <a:xfrm>
            <a:off x="2546156" y="1258925"/>
            <a:ext cx="1977637" cy="46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ectangle 6"/>
          <p:cNvSpPr/>
          <p:nvPr/>
        </p:nvSpPr>
        <p:spPr>
          <a:xfrm>
            <a:off x="4592860" y="1258925"/>
            <a:ext cx="1977637" cy="46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2662927" y="1786216"/>
            <a:ext cx="174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50187" y="1355235"/>
            <a:ext cx="1772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8043" y="1797869"/>
            <a:ext cx="174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95303" y="1355235"/>
            <a:ext cx="1772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552" y="1258925"/>
            <a:ext cx="1872208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Presentation Designed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9552" y="1626399"/>
            <a:ext cx="18722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Easy to change colors, photos and Text. You can simply impress your audience and add a unique zing.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32240" y="1258416"/>
            <a:ext cx="1872208" cy="279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Presentation Designed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32240" y="1625890"/>
            <a:ext cx="18722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Easy to change colors, photos and Text. You can simply impress your audience and add a unique zing.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Chart 2">
            <a:extLst>
              <a:ext uri="{FF2B5EF4-FFF2-40B4-BE49-F238E27FC236}">
                <a16:creationId xmlns:a16="http://schemas.microsoft.com/office/drawing/2014/main" id="{23516B9F-6E83-4A30-B494-E9ADAB1B39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157696"/>
              </p:ext>
            </p:extLst>
          </p:nvPr>
        </p:nvGraphicFramePr>
        <p:xfrm>
          <a:off x="2694641" y="2483933"/>
          <a:ext cx="1683643" cy="2247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Chart 2">
            <a:extLst>
              <a:ext uri="{FF2B5EF4-FFF2-40B4-BE49-F238E27FC236}">
                <a16:creationId xmlns:a16="http://schemas.microsoft.com/office/drawing/2014/main" id="{2C49BF90-C347-4228-A757-7EC7846A54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6202804"/>
              </p:ext>
            </p:extLst>
          </p:nvPr>
        </p:nvGraphicFramePr>
        <p:xfrm>
          <a:off x="4739857" y="2483933"/>
          <a:ext cx="1683643" cy="2247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216419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4564" y="123478"/>
            <a:ext cx="9144000" cy="576064"/>
          </a:xfrm>
        </p:spPr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/>
        </p:nvSpPr>
        <p:spPr>
          <a:xfrm>
            <a:off x="4860032" y="2886268"/>
            <a:ext cx="3283539" cy="360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Chevron 4"/>
          <p:cNvSpPr/>
          <p:nvPr/>
        </p:nvSpPr>
        <p:spPr>
          <a:xfrm>
            <a:off x="6952809" y="1863944"/>
            <a:ext cx="1584176" cy="2404688"/>
          </a:xfrm>
          <a:prstGeom prst="chevron">
            <a:avLst>
              <a:gd name="adj" fmla="val 6914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" name="Rectangle 4"/>
          <p:cNvSpPr/>
          <p:nvPr/>
        </p:nvSpPr>
        <p:spPr>
          <a:xfrm>
            <a:off x="4860031" y="3297096"/>
            <a:ext cx="2880321" cy="360040"/>
          </a:xfrm>
          <a:custGeom>
            <a:avLst/>
            <a:gdLst>
              <a:gd name="connsiteX0" fmla="*/ 0 w 2880321"/>
              <a:gd name="connsiteY0" fmla="*/ 0 h 360040"/>
              <a:gd name="connsiteX1" fmla="*/ 2880321 w 2880321"/>
              <a:gd name="connsiteY1" fmla="*/ 0 h 360040"/>
              <a:gd name="connsiteX2" fmla="*/ 2880321 w 2880321"/>
              <a:gd name="connsiteY2" fmla="*/ 360040 h 360040"/>
              <a:gd name="connsiteX3" fmla="*/ 0 w 2880321"/>
              <a:gd name="connsiteY3" fmla="*/ 360040 h 360040"/>
              <a:gd name="connsiteX4" fmla="*/ 0 w 2880321"/>
              <a:gd name="connsiteY4" fmla="*/ 0 h 360040"/>
              <a:gd name="connsiteX0" fmla="*/ 0 w 2880321"/>
              <a:gd name="connsiteY0" fmla="*/ 0 h 360040"/>
              <a:gd name="connsiteX1" fmla="*/ 2880321 w 2880321"/>
              <a:gd name="connsiteY1" fmla="*/ 0 h 360040"/>
              <a:gd name="connsiteX2" fmla="*/ 2586122 w 2880321"/>
              <a:gd name="connsiteY2" fmla="*/ 312332 h 360040"/>
              <a:gd name="connsiteX3" fmla="*/ 0 w 2880321"/>
              <a:gd name="connsiteY3" fmla="*/ 360040 h 360040"/>
              <a:gd name="connsiteX4" fmla="*/ 0 w 2880321"/>
              <a:gd name="connsiteY4" fmla="*/ 0 h 360040"/>
              <a:gd name="connsiteX0" fmla="*/ 0 w 2880321"/>
              <a:gd name="connsiteY0" fmla="*/ 0 h 360040"/>
              <a:gd name="connsiteX1" fmla="*/ 2880321 w 2880321"/>
              <a:gd name="connsiteY1" fmla="*/ 0 h 360040"/>
              <a:gd name="connsiteX2" fmla="*/ 2538415 w 2880321"/>
              <a:gd name="connsiteY2" fmla="*/ 296430 h 360040"/>
              <a:gd name="connsiteX3" fmla="*/ 0 w 2880321"/>
              <a:gd name="connsiteY3" fmla="*/ 360040 h 360040"/>
              <a:gd name="connsiteX4" fmla="*/ 0 w 2880321"/>
              <a:gd name="connsiteY4" fmla="*/ 0 h 360040"/>
              <a:gd name="connsiteX0" fmla="*/ 0 w 2880321"/>
              <a:gd name="connsiteY0" fmla="*/ 0 h 360040"/>
              <a:gd name="connsiteX1" fmla="*/ 2880321 w 2880321"/>
              <a:gd name="connsiteY1" fmla="*/ 0 h 360040"/>
              <a:gd name="connsiteX2" fmla="*/ 2545449 w 2880321"/>
              <a:gd name="connsiteY2" fmla="*/ 338633 h 360040"/>
              <a:gd name="connsiteX3" fmla="*/ 0 w 2880321"/>
              <a:gd name="connsiteY3" fmla="*/ 360040 h 360040"/>
              <a:gd name="connsiteX4" fmla="*/ 0 w 2880321"/>
              <a:gd name="connsiteY4" fmla="*/ 0 h 360040"/>
              <a:gd name="connsiteX0" fmla="*/ 0 w 2880321"/>
              <a:gd name="connsiteY0" fmla="*/ 0 h 360040"/>
              <a:gd name="connsiteX1" fmla="*/ 2880321 w 2880321"/>
              <a:gd name="connsiteY1" fmla="*/ 0 h 360040"/>
              <a:gd name="connsiteX2" fmla="*/ 2531381 w 2880321"/>
              <a:gd name="connsiteY2" fmla="*/ 359735 h 360040"/>
              <a:gd name="connsiteX3" fmla="*/ 0 w 2880321"/>
              <a:gd name="connsiteY3" fmla="*/ 360040 h 360040"/>
              <a:gd name="connsiteX4" fmla="*/ 0 w 2880321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0321" h="360040">
                <a:moveTo>
                  <a:pt x="0" y="0"/>
                </a:moveTo>
                <a:lnTo>
                  <a:pt x="2880321" y="0"/>
                </a:lnTo>
                <a:lnTo>
                  <a:pt x="2531381" y="359735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Rectangle 5"/>
          <p:cNvSpPr/>
          <p:nvPr/>
        </p:nvSpPr>
        <p:spPr>
          <a:xfrm>
            <a:off x="4864576" y="2475439"/>
            <a:ext cx="2880321" cy="360040"/>
          </a:xfrm>
          <a:custGeom>
            <a:avLst/>
            <a:gdLst>
              <a:gd name="connsiteX0" fmla="*/ 0 w 2880321"/>
              <a:gd name="connsiteY0" fmla="*/ 0 h 360040"/>
              <a:gd name="connsiteX1" fmla="*/ 2880321 w 2880321"/>
              <a:gd name="connsiteY1" fmla="*/ 0 h 360040"/>
              <a:gd name="connsiteX2" fmla="*/ 2880321 w 2880321"/>
              <a:gd name="connsiteY2" fmla="*/ 360040 h 360040"/>
              <a:gd name="connsiteX3" fmla="*/ 0 w 2880321"/>
              <a:gd name="connsiteY3" fmla="*/ 360040 h 360040"/>
              <a:gd name="connsiteX4" fmla="*/ 0 w 2880321"/>
              <a:gd name="connsiteY4" fmla="*/ 0 h 360040"/>
              <a:gd name="connsiteX0" fmla="*/ 0 w 2880321"/>
              <a:gd name="connsiteY0" fmla="*/ 0 h 360040"/>
              <a:gd name="connsiteX1" fmla="*/ 2514561 w 2880321"/>
              <a:gd name="connsiteY1" fmla="*/ 7951 h 360040"/>
              <a:gd name="connsiteX2" fmla="*/ 2880321 w 2880321"/>
              <a:gd name="connsiteY2" fmla="*/ 360040 h 360040"/>
              <a:gd name="connsiteX3" fmla="*/ 0 w 2880321"/>
              <a:gd name="connsiteY3" fmla="*/ 360040 h 360040"/>
              <a:gd name="connsiteX4" fmla="*/ 0 w 2880321"/>
              <a:gd name="connsiteY4" fmla="*/ 0 h 360040"/>
              <a:gd name="connsiteX0" fmla="*/ 0 w 2880321"/>
              <a:gd name="connsiteY0" fmla="*/ 0 h 360040"/>
              <a:gd name="connsiteX1" fmla="*/ 2521595 w 2880321"/>
              <a:gd name="connsiteY1" fmla="*/ 917 h 360040"/>
              <a:gd name="connsiteX2" fmla="*/ 2880321 w 2880321"/>
              <a:gd name="connsiteY2" fmla="*/ 360040 h 360040"/>
              <a:gd name="connsiteX3" fmla="*/ 0 w 2880321"/>
              <a:gd name="connsiteY3" fmla="*/ 360040 h 360040"/>
              <a:gd name="connsiteX4" fmla="*/ 0 w 2880321"/>
              <a:gd name="connsiteY4" fmla="*/ 0 h 360040"/>
              <a:gd name="connsiteX0" fmla="*/ 0 w 2880321"/>
              <a:gd name="connsiteY0" fmla="*/ 0 h 360040"/>
              <a:gd name="connsiteX1" fmla="*/ 2521595 w 2880321"/>
              <a:gd name="connsiteY1" fmla="*/ 917 h 360040"/>
              <a:gd name="connsiteX2" fmla="*/ 2880321 w 2880321"/>
              <a:gd name="connsiteY2" fmla="*/ 360040 h 360040"/>
              <a:gd name="connsiteX3" fmla="*/ 0 w 2880321"/>
              <a:gd name="connsiteY3" fmla="*/ 360040 h 360040"/>
              <a:gd name="connsiteX4" fmla="*/ 0 w 2880321"/>
              <a:gd name="connsiteY4" fmla="*/ 0 h 360040"/>
              <a:gd name="connsiteX0" fmla="*/ 0 w 2880321"/>
              <a:gd name="connsiteY0" fmla="*/ 0 h 360040"/>
              <a:gd name="connsiteX1" fmla="*/ 2528629 w 2880321"/>
              <a:gd name="connsiteY1" fmla="*/ 14985 h 360040"/>
              <a:gd name="connsiteX2" fmla="*/ 2880321 w 2880321"/>
              <a:gd name="connsiteY2" fmla="*/ 360040 h 360040"/>
              <a:gd name="connsiteX3" fmla="*/ 0 w 2880321"/>
              <a:gd name="connsiteY3" fmla="*/ 360040 h 360040"/>
              <a:gd name="connsiteX4" fmla="*/ 0 w 2880321"/>
              <a:gd name="connsiteY4" fmla="*/ 0 h 360040"/>
              <a:gd name="connsiteX0" fmla="*/ 0 w 2880321"/>
              <a:gd name="connsiteY0" fmla="*/ 0 h 360040"/>
              <a:gd name="connsiteX1" fmla="*/ 2535662 w 2880321"/>
              <a:gd name="connsiteY1" fmla="*/ 7951 h 360040"/>
              <a:gd name="connsiteX2" fmla="*/ 2880321 w 2880321"/>
              <a:gd name="connsiteY2" fmla="*/ 360040 h 360040"/>
              <a:gd name="connsiteX3" fmla="*/ 0 w 2880321"/>
              <a:gd name="connsiteY3" fmla="*/ 360040 h 360040"/>
              <a:gd name="connsiteX4" fmla="*/ 0 w 2880321"/>
              <a:gd name="connsiteY4" fmla="*/ 0 h 36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0321" h="360040">
                <a:moveTo>
                  <a:pt x="0" y="0"/>
                </a:moveTo>
                <a:lnTo>
                  <a:pt x="2535662" y="7951"/>
                </a:lnTo>
                <a:lnTo>
                  <a:pt x="2880321" y="360040"/>
                </a:lnTo>
                <a:lnTo>
                  <a:pt x="0" y="3600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Parallelogram 7"/>
          <p:cNvSpPr/>
          <p:nvPr/>
        </p:nvSpPr>
        <p:spPr>
          <a:xfrm>
            <a:off x="6309281" y="3297096"/>
            <a:ext cx="1435616" cy="971536"/>
          </a:xfrm>
          <a:prstGeom prst="parallelogram">
            <a:avLst>
              <a:gd name="adj" fmla="val 962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Parallelogram 8"/>
          <p:cNvSpPr/>
          <p:nvPr/>
        </p:nvSpPr>
        <p:spPr>
          <a:xfrm flipH="1">
            <a:off x="6309281" y="1863943"/>
            <a:ext cx="1435616" cy="971536"/>
          </a:xfrm>
          <a:prstGeom prst="parallelogram">
            <a:avLst>
              <a:gd name="adj" fmla="val 962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323528" y="1650140"/>
            <a:ext cx="2543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48064" y="2510469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528" y="2734236"/>
            <a:ext cx="2543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  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48064" y="2927788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3528" y="3818332"/>
            <a:ext cx="2543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  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48064" y="3338616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15816" y="1588585"/>
            <a:ext cx="11320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400" b="1" dirty="0">
                <a:solidFill>
                  <a:schemeClr val="accent2"/>
                </a:solidFill>
                <a:cs typeface="Arial" pitchFamily="34" charset="0"/>
              </a:rPr>
              <a:t>85</a:t>
            </a:r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15816" y="2672681"/>
            <a:ext cx="11320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400" b="1" dirty="0">
                <a:solidFill>
                  <a:schemeClr val="accent1"/>
                </a:solidFill>
                <a:cs typeface="Arial" pitchFamily="34" charset="0"/>
              </a:rPr>
              <a:t>50</a:t>
            </a:r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15816" y="3756777"/>
            <a:ext cx="11320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400" b="1" dirty="0">
                <a:solidFill>
                  <a:schemeClr val="accent4"/>
                </a:solidFill>
                <a:cs typeface="Arial" pitchFamily="34" charset="0"/>
              </a:rPr>
              <a:t>35</a:t>
            </a:r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cxnSp>
        <p:nvCxnSpPr>
          <p:cNvPr id="19" name="Elbow Connector 18"/>
          <p:cNvCxnSpPr>
            <a:endCxn id="16" idx="3"/>
          </p:cNvCxnSpPr>
          <p:nvPr/>
        </p:nvCxnSpPr>
        <p:spPr>
          <a:xfrm rot="10800000">
            <a:off x="4047858" y="1973306"/>
            <a:ext cx="816721" cy="675662"/>
          </a:xfrm>
          <a:prstGeom prst="bentConnector3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1"/>
            <a:endCxn id="17" idx="3"/>
          </p:cNvCxnSpPr>
          <p:nvPr/>
        </p:nvCxnSpPr>
        <p:spPr>
          <a:xfrm flipH="1" flipV="1">
            <a:off x="4047857" y="3057402"/>
            <a:ext cx="812175" cy="8886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/>
          <p:nvPr/>
        </p:nvCxnSpPr>
        <p:spPr>
          <a:xfrm rot="10800000" flipV="1">
            <a:off x="4047857" y="3477114"/>
            <a:ext cx="812174" cy="695161"/>
          </a:xfrm>
          <a:prstGeom prst="bentConnector3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484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Section Break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Freeform 3"/>
          <p:cNvSpPr/>
          <p:nvPr/>
        </p:nvSpPr>
        <p:spPr>
          <a:xfrm>
            <a:off x="2082864" y="2298958"/>
            <a:ext cx="624548" cy="504056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12342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5586" y="3341893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65586" y="3744681"/>
            <a:ext cx="2091091" cy="923330"/>
            <a:chOff x="2113657" y="4283314"/>
            <a:chExt cx="2120135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2113657" y="4560313"/>
              <a:ext cx="21201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13658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429882" y="3341893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429882" y="3744681"/>
            <a:ext cx="2091091" cy="923330"/>
            <a:chOff x="2113657" y="4283314"/>
            <a:chExt cx="2120135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2113657" y="4560313"/>
              <a:ext cx="21201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113658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094178" y="3341893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6094178" y="3744681"/>
            <a:ext cx="2091091" cy="923330"/>
            <a:chOff x="2113657" y="4283314"/>
            <a:chExt cx="2120135" cy="923330"/>
          </a:xfrm>
        </p:grpSpPr>
        <p:sp>
          <p:nvSpPr>
            <p:cNvPr id="17" name="TextBox 16"/>
            <p:cNvSpPr txBox="1"/>
            <p:nvPr/>
          </p:nvSpPr>
          <p:spPr>
            <a:xfrm>
              <a:off x="2113657" y="4560313"/>
              <a:ext cx="21201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113658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58075A95-3BF0-46F5-A304-D86A024D3304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19" name="그림 개체 틀 18">
            <a:extLst>
              <a:ext uri="{FF2B5EF4-FFF2-40B4-BE49-F238E27FC236}">
                <a16:creationId xmlns:a16="http://schemas.microsoft.com/office/drawing/2014/main" id="{BC7BFA06-DED3-450C-A5BA-7795CDB13E66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21" name="그림 개체 틀 20">
            <a:extLst>
              <a:ext uri="{FF2B5EF4-FFF2-40B4-BE49-F238E27FC236}">
                <a16:creationId xmlns:a16="http://schemas.microsoft.com/office/drawing/2014/main" id="{AA6DD9DB-AC17-4DE7-8A4F-FFC1F4EFC1D7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10481988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Columns Style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/>
        </p:nvSpPr>
        <p:spPr>
          <a:xfrm>
            <a:off x="1610094" y="1635647"/>
            <a:ext cx="590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Rounded Rectangle 7"/>
          <p:cNvSpPr/>
          <p:nvPr/>
        </p:nvSpPr>
        <p:spPr>
          <a:xfrm>
            <a:off x="4420730" y="1131590"/>
            <a:ext cx="304811" cy="26304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460562" y="1862203"/>
            <a:ext cx="620778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Get a modern PowerPoint  Presentation that is beautifully designed. I hope and I believe that this Template will your Time, Money and Reputation. Easy to change colors, photos and Text. I hope and I believe that this Template will your Time, Money and Reputation. </a:t>
            </a:r>
          </a:p>
          <a:p>
            <a:pPr algn="ctr"/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</a:p>
          <a:p>
            <a:pPr algn="ctr"/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Get a modern PowerPoint  Presentation that is beautifully designed. I hope and I believe that this Template will your Time, Money and Reputation. Easy to change colors, photos and Text. I hope and I believe that this Template will your Time, Money and Reputation. Easy to change colors, photos and Text. Get a modern PowerPoint  Presentation that is beautifully designed. I hope and I believe that this Template will your Time, Money and Reputation. </a:t>
            </a:r>
          </a:p>
        </p:txBody>
      </p:sp>
    </p:spTree>
    <p:extLst>
      <p:ext uri="{BB962C8B-B14F-4D97-AF65-F5344CB8AC3E}">
        <p14:creationId xmlns:p14="http://schemas.microsoft.com/office/powerpoint/2010/main" val="35549420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Columns Style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/>
        </p:nvSpPr>
        <p:spPr>
          <a:xfrm>
            <a:off x="1610094" y="1635647"/>
            <a:ext cx="2592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/>
        </p:nvSpPr>
        <p:spPr>
          <a:xfrm>
            <a:off x="4944854" y="1635647"/>
            <a:ext cx="2592000" cy="7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Rounded Rectangle 27"/>
          <p:cNvSpPr/>
          <p:nvPr/>
        </p:nvSpPr>
        <p:spPr>
          <a:xfrm>
            <a:off x="6090950" y="1164347"/>
            <a:ext cx="299807" cy="23029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Rounded Rectangle 7"/>
          <p:cNvSpPr/>
          <p:nvPr/>
        </p:nvSpPr>
        <p:spPr>
          <a:xfrm>
            <a:off x="2753688" y="1131590"/>
            <a:ext cx="304811" cy="26304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460562" y="1862203"/>
            <a:ext cx="28359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Get a modern PowerPoint  Presentation that is beautifully designed. I hope and I believe that this Template will your Time, Money and Reputation. Easy to change colors, photos and Text. I hope and I believe that this Template will your Time, Money and Reputation. </a:t>
            </a:r>
          </a:p>
          <a:p>
            <a:pPr algn="ctr"/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22887" y="1862203"/>
            <a:ext cx="28359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Get a modern PowerPoint  Presentation that is beautifully designed. I hope and I believe that this Template will your Time, Money and Reputation. Easy to change colors, photos and Text. I hope and I believe that this Template will your Time, Money and Reputation. </a:t>
            </a:r>
          </a:p>
          <a:p>
            <a:pPr algn="ctr"/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</a:p>
        </p:txBody>
      </p:sp>
    </p:spTree>
    <p:extLst>
      <p:ext uri="{BB962C8B-B14F-4D97-AF65-F5344CB8AC3E}">
        <p14:creationId xmlns:p14="http://schemas.microsoft.com/office/powerpoint/2010/main" val="32822789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Thank you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</a:t>
            </a:r>
          </a:p>
          <a:p>
            <a:pPr lvl="0"/>
            <a:r>
              <a:rPr lang="en-US" altLang="ko-KR" dirty="0"/>
              <a:t>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614559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A</a:t>
            </a:r>
            <a:endParaRPr lang="ko-KR" altLang="en-US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7357A98-EB49-4606-B474-826AD2F34F04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98DD8FA-96FF-4297-82BC-B7DFECDC1B52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8FC5125-C7AA-4831-808D-2C3F4FAC8A33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6491E30-4AF4-4506-9CD8-1FB3C41C973D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65" name="Diamond 5">
            <a:extLst>
              <a:ext uri="{FF2B5EF4-FFF2-40B4-BE49-F238E27FC236}">
                <a16:creationId xmlns:a16="http://schemas.microsoft.com/office/drawing/2014/main" id="{5180996C-A436-4768-893A-DE33693D3415}"/>
              </a:ext>
            </a:extLst>
          </p:cNvPr>
          <p:cNvSpPr/>
          <p:nvPr/>
        </p:nvSpPr>
        <p:spPr>
          <a:xfrm>
            <a:off x="4870785" y="1339861"/>
            <a:ext cx="357266" cy="358322"/>
          </a:xfrm>
          <a:custGeom>
            <a:avLst/>
            <a:gdLst/>
            <a:ahLst/>
            <a:cxnLst/>
            <a:rect l="l" t="t" r="r" b="b"/>
            <a:pathLst>
              <a:path w="3240001" h="3249575">
                <a:moveTo>
                  <a:pt x="1275349" y="2002569"/>
                </a:moveTo>
                <a:lnTo>
                  <a:pt x="1625117" y="2233002"/>
                </a:lnTo>
                <a:lnTo>
                  <a:pt x="1968772" y="2006596"/>
                </a:lnTo>
                <a:lnTo>
                  <a:pt x="3240001" y="3249575"/>
                </a:lnTo>
                <a:lnTo>
                  <a:pt x="0" y="3249575"/>
                </a:lnTo>
                <a:close/>
                <a:moveTo>
                  <a:pt x="1067116" y="1473605"/>
                </a:moveTo>
                <a:lnTo>
                  <a:pt x="1067116" y="1581605"/>
                </a:lnTo>
                <a:lnTo>
                  <a:pt x="2183116" y="1581605"/>
                </a:lnTo>
                <a:lnTo>
                  <a:pt x="2183116" y="1473605"/>
                </a:lnTo>
                <a:close/>
                <a:moveTo>
                  <a:pt x="1067116" y="1267205"/>
                </a:moveTo>
                <a:lnTo>
                  <a:pt x="1067116" y="1375205"/>
                </a:lnTo>
                <a:lnTo>
                  <a:pt x="2183116" y="1375205"/>
                </a:lnTo>
                <a:lnTo>
                  <a:pt x="2183116" y="1267205"/>
                </a:lnTo>
                <a:close/>
                <a:moveTo>
                  <a:pt x="3240001" y="1172196"/>
                </a:moveTo>
                <a:lnTo>
                  <a:pt x="3240001" y="3142550"/>
                </a:lnTo>
                <a:lnTo>
                  <a:pt x="2026252" y="1968728"/>
                </a:lnTo>
                <a:lnTo>
                  <a:pt x="3049854" y="1294362"/>
                </a:lnTo>
                <a:close/>
                <a:moveTo>
                  <a:pt x="0" y="1172196"/>
                </a:moveTo>
                <a:lnTo>
                  <a:pt x="602850" y="1559516"/>
                </a:lnTo>
                <a:lnTo>
                  <a:pt x="1217896" y="1964719"/>
                </a:lnTo>
                <a:lnTo>
                  <a:pt x="0" y="3142550"/>
                </a:lnTo>
                <a:close/>
                <a:moveTo>
                  <a:pt x="1067116" y="1060805"/>
                </a:moveTo>
                <a:lnTo>
                  <a:pt x="1067116" y="1168805"/>
                </a:lnTo>
                <a:lnTo>
                  <a:pt x="2183116" y="1168805"/>
                </a:lnTo>
                <a:lnTo>
                  <a:pt x="2183116" y="1060805"/>
                </a:lnTo>
                <a:close/>
                <a:moveTo>
                  <a:pt x="869032" y="816137"/>
                </a:moveTo>
                <a:lnTo>
                  <a:pt x="2381200" y="816137"/>
                </a:lnTo>
                <a:lnTo>
                  <a:pt x="2381200" y="1623491"/>
                </a:lnTo>
                <a:lnTo>
                  <a:pt x="1668045" y="2093329"/>
                </a:lnTo>
                <a:lnTo>
                  <a:pt x="1625116" y="2121611"/>
                </a:lnTo>
                <a:lnTo>
                  <a:pt x="869032" y="1623491"/>
                </a:lnTo>
                <a:close/>
                <a:moveTo>
                  <a:pt x="1625116" y="0"/>
                </a:moveTo>
                <a:lnTo>
                  <a:pt x="3235286" y="1060806"/>
                </a:lnTo>
                <a:lnTo>
                  <a:pt x="2489212" y="1552331"/>
                </a:lnTo>
                <a:lnTo>
                  <a:pt x="2489212" y="708008"/>
                </a:lnTo>
                <a:lnTo>
                  <a:pt x="761020" y="708008"/>
                </a:lnTo>
                <a:lnTo>
                  <a:pt x="761020" y="1552331"/>
                </a:lnTo>
                <a:lnTo>
                  <a:pt x="14946" y="106080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6" name="Isosceles Triangle 51">
            <a:extLst>
              <a:ext uri="{FF2B5EF4-FFF2-40B4-BE49-F238E27FC236}">
                <a16:creationId xmlns:a16="http://schemas.microsoft.com/office/drawing/2014/main" id="{2A47B97C-61CC-4731-B756-7A96B73F0D83}"/>
              </a:ext>
            </a:extLst>
          </p:cNvPr>
          <p:cNvSpPr/>
          <p:nvPr/>
        </p:nvSpPr>
        <p:spPr>
          <a:xfrm>
            <a:off x="4297988" y="1388030"/>
            <a:ext cx="357265" cy="261984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7" name="Isosceles Triangle 57">
            <a:extLst>
              <a:ext uri="{FF2B5EF4-FFF2-40B4-BE49-F238E27FC236}">
                <a16:creationId xmlns:a16="http://schemas.microsoft.com/office/drawing/2014/main" id="{F8E1BB50-EB71-49F2-B814-F06307A51839}"/>
              </a:ext>
            </a:extLst>
          </p:cNvPr>
          <p:cNvSpPr/>
          <p:nvPr/>
        </p:nvSpPr>
        <p:spPr>
          <a:xfrm>
            <a:off x="4872210" y="3407764"/>
            <a:ext cx="213843" cy="483435"/>
          </a:xfrm>
          <a:custGeom>
            <a:avLst/>
            <a:gdLst>
              <a:gd name="connsiteX0" fmla="*/ 1148449 w 1346449"/>
              <a:gd name="connsiteY0" fmla="*/ 2457725 h 3249725"/>
              <a:gd name="connsiteX1" fmla="*/ 198001 w 1346449"/>
              <a:gd name="connsiteY1" fmla="*/ 2457725 h 3249725"/>
              <a:gd name="connsiteX2" fmla="*/ 1 w 1346449"/>
              <a:gd name="connsiteY2" fmla="*/ 3249725 h 3249725"/>
              <a:gd name="connsiteX3" fmla="*/ 1346449 w 1346449"/>
              <a:gd name="connsiteY3" fmla="*/ 3249725 h 3249725"/>
              <a:gd name="connsiteX4" fmla="*/ 1148449 w 1346449"/>
              <a:gd name="connsiteY4" fmla="*/ 2457725 h 3249725"/>
              <a:gd name="connsiteX5" fmla="*/ 755186 w 1346449"/>
              <a:gd name="connsiteY5" fmla="*/ 82950 h 3249725"/>
              <a:gd name="connsiteX6" fmla="*/ 734449 w 1346449"/>
              <a:gd name="connsiteY6" fmla="*/ 1314594 h 3249725"/>
              <a:gd name="connsiteX7" fmla="*/ 853246 w 1346449"/>
              <a:gd name="connsiteY7" fmla="*/ 1483214 h 3249725"/>
              <a:gd name="connsiteX8" fmla="*/ 673226 w 1346449"/>
              <a:gd name="connsiteY8" fmla="*/ 1663234 h 3249725"/>
              <a:gd name="connsiteX9" fmla="*/ 493206 w 1346449"/>
              <a:gd name="connsiteY9" fmla="*/ 1483214 h 3249725"/>
              <a:gd name="connsiteX10" fmla="*/ 612000 w 1346449"/>
              <a:gd name="connsiteY10" fmla="*/ 1314595 h 3249725"/>
              <a:gd name="connsiteX11" fmla="*/ 612000 w 1346449"/>
              <a:gd name="connsiteY11" fmla="*/ 0 h 3249725"/>
              <a:gd name="connsiteX12" fmla="*/ 2939 w 1346449"/>
              <a:gd name="connsiteY12" fmla="*/ 1574694 h 3249725"/>
              <a:gd name="connsiteX13" fmla="*/ 0 w 1346449"/>
              <a:gd name="connsiteY13" fmla="*/ 1574694 h 3249725"/>
              <a:gd name="connsiteX14" fmla="*/ 2009 w 1346449"/>
              <a:gd name="connsiteY14" fmla="*/ 1577097 h 3249725"/>
              <a:gd name="connsiteX15" fmla="*/ 0 w 1346449"/>
              <a:gd name="connsiteY15" fmla="*/ 1582292 h 3249725"/>
              <a:gd name="connsiteX16" fmla="*/ 6353 w 1346449"/>
              <a:gd name="connsiteY16" fmla="*/ 1582292 h 3249725"/>
              <a:gd name="connsiteX17" fmla="*/ 273414 w 1346449"/>
              <a:gd name="connsiteY17" fmla="*/ 2376121 h 3249725"/>
              <a:gd name="connsiteX18" fmla="*/ 1091887 w 1346449"/>
              <a:gd name="connsiteY18" fmla="*/ 2366694 h 3249725"/>
              <a:gd name="connsiteX19" fmla="*/ 1340768 w 1346449"/>
              <a:gd name="connsiteY19" fmla="*/ 1582292 h 3249725"/>
              <a:gd name="connsiteX20" fmla="*/ 1346449 w 1346449"/>
              <a:gd name="connsiteY20" fmla="*/ 1582292 h 3249725"/>
              <a:gd name="connsiteX21" fmla="*/ 1344512 w 1346449"/>
              <a:gd name="connsiteY21" fmla="*/ 1577284 h 3249725"/>
              <a:gd name="connsiteX22" fmla="*/ 1346448 w 1346449"/>
              <a:gd name="connsiteY22" fmla="*/ 1574694 h 3249725"/>
              <a:gd name="connsiteX23" fmla="*/ 1343510 w 1346449"/>
              <a:gd name="connsiteY23" fmla="*/ 1574694 h 3249725"/>
              <a:gd name="connsiteX24" fmla="*/ 755186 w 1346449"/>
              <a:gd name="connsiteY24" fmla="*/ 82950 h 3249725"/>
              <a:gd name="connsiteX0" fmla="*/ 1148449 w 1346449"/>
              <a:gd name="connsiteY0" fmla="*/ 2374775 h 3166775"/>
              <a:gd name="connsiteX1" fmla="*/ 198001 w 1346449"/>
              <a:gd name="connsiteY1" fmla="*/ 2374775 h 3166775"/>
              <a:gd name="connsiteX2" fmla="*/ 1 w 1346449"/>
              <a:gd name="connsiteY2" fmla="*/ 3166775 h 3166775"/>
              <a:gd name="connsiteX3" fmla="*/ 1346449 w 1346449"/>
              <a:gd name="connsiteY3" fmla="*/ 3166775 h 3166775"/>
              <a:gd name="connsiteX4" fmla="*/ 1148449 w 1346449"/>
              <a:gd name="connsiteY4" fmla="*/ 2374775 h 3166775"/>
              <a:gd name="connsiteX5" fmla="*/ 755186 w 1346449"/>
              <a:gd name="connsiteY5" fmla="*/ 0 h 3166775"/>
              <a:gd name="connsiteX6" fmla="*/ 734449 w 1346449"/>
              <a:gd name="connsiteY6" fmla="*/ 1231644 h 3166775"/>
              <a:gd name="connsiteX7" fmla="*/ 853246 w 1346449"/>
              <a:gd name="connsiteY7" fmla="*/ 1400264 h 3166775"/>
              <a:gd name="connsiteX8" fmla="*/ 673226 w 1346449"/>
              <a:gd name="connsiteY8" fmla="*/ 1580284 h 3166775"/>
              <a:gd name="connsiteX9" fmla="*/ 493206 w 1346449"/>
              <a:gd name="connsiteY9" fmla="*/ 1400264 h 3166775"/>
              <a:gd name="connsiteX10" fmla="*/ 612000 w 1346449"/>
              <a:gd name="connsiteY10" fmla="*/ 1231645 h 3166775"/>
              <a:gd name="connsiteX11" fmla="*/ 591263 w 1346449"/>
              <a:gd name="connsiteY11" fmla="*/ 10368 h 3166775"/>
              <a:gd name="connsiteX12" fmla="*/ 2939 w 1346449"/>
              <a:gd name="connsiteY12" fmla="*/ 1491744 h 3166775"/>
              <a:gd name="connsiteX13" fmla="*/ 0 w 1346449"/>
              <a:gd name="connsiteY13" fmla="*/ 1491744 h 3166775"/>
              <a:gd name="connsiteX14" fmla="*/ 2009 w 1346449"/>
              <a:gd name="connsiteY14" fmla="*/ 1494147 h 3166775"/>
              <a:gd name="connsiteX15" fmla="*/ 0 w 1346449"/>
              <a:gd name="connsiteY15" fmla="*/ 1499342 h 3166775"/>
              <a:gd name="connsiteX16" fmla="*/ 6353 w 1346449"/>
              <a:gd name="connsiteY16" fmla="*/ 1499342 h 3166775"/>
              <a:gd name="connsiteX17" fmla="*/ 273414 w 1346449"/>
              <a:gd name="connsiteY17" fmla="*/ 2293171 h 3166775"/>
              <a:gd name="connsiteX18" fmla="*/ 1091887 w 1346449"/>
              <a:gd name="connsiteY18" fmla="*/ 2283744 h 3166775"/>
              <a:gd name="connsiteX19" fmla="*/ 1340768 w 1346449"/>
              <a:gd name="connsiteY19" fmla="*/ 1499342 h 3166775"/>
              <a:gd name="connsiteX20" fmla="*/ 1346449 w 1346449"/>
              <a:gd name="connsiteY20" fmla="*/ 1499342 h 3166775"/>
              <a:gd name="connsiteX21" fmla="*/ 1344512 w 1346449"/>
              <a:gd name="connsiteY21" fmla="*/ 1494334 h 3166775"/>
              <a:gd name="connsiteX22" fmla="*/ 1346448 w 1346449"/>
              <a:gd name="connsiteY22" fmla="*/ 1491744 h 3166775"/>
              <a:gd name="connsiteX23" fmla="*/ 1343510 w 1346449"/>
              <a:gd name="connsiteY23" fmla="*/ 1491744 h 3166775"/>
              <a:gd name="connsiteX24" fmla="*/ 755186 w 1346449"/>
              <a:gd name="connsiteY24" fmla="*/ 0 h 31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346449" h="3166775">
                <a:moveTo>
                  <a:pt x="1148449" y="2374775"/>
                </a:moveTo>
                <a:lnTo>
                  <a:pt x="198001" y="2374775"/>
                </a:lnTo>
                <a:lnTo>
                  <a:pt x="1" y="3166775"/>
                </a:lnTo>
                <a:lnTo>
                  <a:pt x="1346449" y="3166775"/>
                </a:lnTo>
                <a:lnTo>
                  <a:pt x="1148449" y="2374775"/>
                </a:lnTo>
                <a:close/>
                <a:moveTo>
                  <a:pt x="755186" y="0"/>
                </a:moveTo>
                <a:cubicBezTo>
                  <a:pt x="755186" y="438198"/>
                  <a:pt x="734449" y="793446"/>
                  <a:pt x="734449" y="1231644"/>
                </a:cubicBezTo>
                <a:cubicBezTo>
                  <a:pt x="803843" y="1256124"/>
                  <a:pt x="853246" y="1322425"/>
                  <a:pt x="853246" y="1400264"/>
                </a:cubicBezTo>
                <a:cubicBezTo>
                  <a:pt x="853246" y="1499686"/>
                  <a:pt x="772648" y="1580284"/>
                  <a:pt x="673226" y="1580284"/>
                </a:cubicBezTo>
                <a:cubicBezTo>
                  <a:pt x="573804" y="1580284"/>
                  <a:pt x="493206" y="1499686"/>
                  <a:pt x="493206" y="1400264"/>
                </a:cubicBezTo>
                <a:cubicBezTo>
                  <a:pt x="493206" y="1322426"/>
                  <a:pt x="542608" y="1256126"/>
                  <a:pt x="612000" y="1231645"/>
                </a:cubicBezTo>
                <a:lnTo>
                  <a:pt x="591263" y="10368"/>
                </a:lnTo>
                <a:lnTo>
                  <a:pt x="2939" y="1491744"/>
                </a:lnTo>
                <a:lnTo>
                  <a:pt x="0" y="1491744"/>
                </a:lnTo>
                <a:lnTo>
                  <a:pt x="2009" y="1494147"/>
                </a:lnTo>
                <a:lnTo>
                  <a:pt x="0" y="1499342"/>
                </a:lnTo>
                <a:lnTo>
                  <a:pt x="6353" y="1499342"/>
                </a:lnTo>
                <a:cubicBezTo>
                  <a:pt x="274151" y="1797289"/>
                  <a:pt x="320153" y="2031319"/>
                  <a:pt x="273414" y="2293171"/>
                </a:cubicBezTo>
                <a:lnTo>
                  <a:pt x="1091887" y="2283744"/>
                </a:lnTo>
                <a:cubicBezTo>
                  <a:pt x="1035756" y="1984266"/>
                  <a:pt x="1081794" y="1833397"/>
                  <a:pt x="1340768" y="1499342"/>
                </a:cubicBezTo>
                <a:lnTo>
                  <a:pt x="1346449" y="1499342"/>
                </a:lnTo>
                <a:lnTo>
                  <a:pt x="1344512" y="1494334"/>
                </a:lnTo>
                <a:cubicBezTo>
                  <a:pt x="1345124" y="1493447"/>
                  <a:pt x="1345785" y="1492596"/>
                  <a:pt x="1346448" y="1491744"/>
                </a:cubicBezTo>
                <a:lnTo>
                  <a:pt x="1343510" y="1491744"/>
                </a:lnTo>
                <a:cubicBezTo>
                  <a:pt x="1140490" y="966846"/>
                  <a:pt x="958206" y="524898"/>
                  <a:pt x="7551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8" name="Rectangle 7">
            <a:extLst>
              <a:ext uri="{FF2B5EF4-FFF2-40B4-BE49-F238E27FC236}">
                <a16:creationId xmlns:a16="http://schemas.microsoft.com/office/drawing/2014/main" id="{6E090069-21E3-40ED-B20E-3AA777F0C963}"/>
              </a:ext>
            </a:extLst>
          </p:cNvPr>
          <p:cNvSpPr/>
          <p:nvPr/>
        </p:nvSpPr>
        <p:spPr>
          <a:xfrm rot="18900000">
            <a:off x="7243003" y="2816601"/>
            <a:ext cx="154109" cy="343323"/>
          </a:xfrm>
          <a:custGeom>
            <a:avLst/>
            <a:gdLst/>
            <a:ahLst/>
            <a:cxnLst/>
            <a:rect l="l" t="t" r="r" b="b"/>
            <a:pathLst>
              <a:path w="154109" h="343323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9" name="Parallelogram 15">
            <a:extLst>
              <a:ext uri="{FF2B5EF4-FFF2-40B4-BE49-F238E27FC236}">
                <a16:creationId xmlns:a16="http://schemas.microsoft.com/office/drawing/2014/main" id="{B0BA50B9-400E-4F82-A2B6-2AF3F66C9A05}"/>
              </a:ext>
            </a:extLst>
          </p:cNvPr>
          <p:cNvSpPr/>
          <p:nvPr/>
        </p:nvSpPr>
        <p:spPr>
          <a:xfrm flipH="1">
            <a:off x="4293692" y="3490877"/>
            <a:ext cx="317209" cy="317209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0" name="Freeform 19">
            <a:extLst>
              <a:ext uri="{FF2B5EF4-FFF2-40B4-BE49-F238E27FC236}">
                <a16:creationId xmlns:a16="http://schemas.microsoft.com/office/drawing/2014/main" id="{F0EA586D-617D-4516-977E-B7F7D0F84608}"/>
              </a:ext>
            </a:extLst>
          </p:cNvPr>
          <p:cNvSpPr/>
          <p:nvPr/>
        </p:nvSpPr>
        <p:spPr>
          <a:xfrm>
            <a:off x="5986218" y="2808370"/>
            <a:ext cx="314672" cy="309626"/>
          </a:xfrm>
          <a:custGeom>
            <a:avLst/>
            <a:gdLst/>
            <a:ahLst/>
            <a:cxnLst/>
            <a:rect l="l" t="t" r="r" b="b"/>
            <a:pathLst>
              <a:path w="3214097" h="3162551">
                <a:moveTo>
                  <a:pt x="1014592" y="2306036"/>
                </a:moveTo>
                <a:cubicBezTo>
                  <a:pt x="854868" y="2306036"/>
                  <a:pt x="725386" y="2435518"/>
                  <a:pt x="725386" y="2595242"/>
                </a:cubicBezTo>
                <a:cubicBezTo>
                  <a:pt x="725386" y="2754966"/>
                  <a:pt x="854868" y="2884448"/>
                  <a:pt x="1014592" y="2884448"/>
                </a:cubicBezTo>
                <a:cubicBezTo>
                  <a:pt x="1174316" y="2884448"/>
                  <a:pt x="1303798" y="2754966"/>
                  <a:pt x="1303798" y="2595242"/>
                </a:cubicBezTo>
                <a:cubicBezTo>
                  <a:pt x="1303798" y="2435518"/>
                  <a:pt x="1174316" y="2306036"/>
                  <a:pt x="1014592" y="2306036"/>
                </a:cubicBezTo>
                <a:close/>
                <a:moveTo>
                  <a:pt x="481275" y="1691816"/>
                </a:moveTo>
                <a:cubicBezTo>
                  <a:pt x="321551" y="1691816"/>
                  <a:pt x="192069" y="1821298"/>
                  <a:pt x="192069" y="1981022"/>
                </a:cubicBezTo>
                <a:cubicBezTo>
                  <a:pt x="192069" y="2140746"/>
                  <a:pt x="321551" y="2270228"/>
                  <a:pt x="481275" y="2270228"/>
                </a:cubicBezTo>
                <a:cubicBezTo>
                  <a:pt x="640999" y="2270228"/>
                  <a:pt x="770481" y="2140746"/>
                  <a:pt x="770481" y="1981022"/>
                </a:cubicBezTo>
                <a:cubicBezTo>
                  <a:pt x="770481" y="1821298"/>
                  <a:pt x="640999" y="1691816"/>
                  <a:pt x="481275" y="1691816"/>
                </a:cubicBezTo>
                <a:close/>
                <a:moveTo>
                  <a:pt x="2764751" y="1113404"/>
                </a:moveTo>
                <a:cubicBezTo>
                  <a:pt x="2605027" y="1113404"/>
                  <a:pt x="2475545" y="1242886"/>
                  <a:pt x="2475545" y="1402610"/>
                </a:cubicBezTo>
                <a:cubicBezTo>
                  <a:pt x="2475545" y="1562334"/>
                  <a:pt x="2605027" y="1691816"/>
                  <a:pt x="2764751" y="1691816"/>
                </a:cubicBezTo>
                <a:cubicBezTo>
                  <a:pt x="2924475" y="1691816"/>
                  <a:pt x="3053957" y="1562334"/>
                  <a:pt x="3053957" y="1402610"/>
                </a:cubicBezTo>
                <a:cubicBezTo>
                  <a:pt x="3053957" y="1242886"/>
                  <a:pt x="2924475" y="1113404"/>
                  <a:pt x="2764751" y="1113404"/>
                </a:cubicBezTo>
                <a:close/>
                <a:moveTo>
                  <a:pt x="532503" y="881964"/>
                </a:moveTo>
                <a:cubicBezTo>
                  <a:pt x="372779" y="881964"/>
                  <a:pt x="243297" y="1011446"/>
                  <a:pt x="243297" y="1171170"/>
                </a:cubicBezTo>
                <a:cubicBezTo>
                  <a:pt x="243297" y="1330894"/>
                  <a:pt x="372779" y="1460376"/>
                  <a:pt x="532503" y="1460376"/>
                </a:cubicBezTo>
                <a:cubicBezTo>
                  <a:pt x="692227" y="1460376"/>
                  <a:pt x="821709" y="1330894"/>
                  <a:pt x="821709" y="1171170"/>
                </a:cubicBezTo>
                <a:cubicBezTo>
                  <a:pt x="821709" y="1011446"/>
                  <a:pt x="692227" y="881964"/>
                  <a:pt x="532503" y="881964"/>
                </a:cubicBezTo>
                <a:close/>
                <a:moveTo>
                  <a:pt x="1162143" y="321316"/>
                </a:moveTo>
                <a:cubicBezTo>
                  <a:pt x="1002419" y="321316"/>
                  <a:pt x="872937" y="450798"/>
                  <a:pt x="872937" y="610522"/>
                </a:cubicBezTo>
                <a:cubicBezTo>
                  <a:pt x="872937" y="770246"/>
                  <a:pt x="1002419" y="899728"/>
                  <a:pt x="1162143" y="899728"/>
                </a:cubicBezTo>
                <a:cubicBezTo>
                  <a:pt x="1321867" y="899728"/>
                  <a:pt x="1451349" y="770246"/>
                  <a:pt x="1451349" y="610522"/>
                </a:cubicBezTo>
                <a:cubicBezTo>
                  <a:pt x="1451349" y="450798"/>
                  <a:pt x="1321867" y="321316"/>
                  <a:pt x="1162143" y="321316"/>
                </a:cubicBezTo>
                <a:close/>
                <a:moveTo>
                  <a:pt x="1963447" y="177300"/>
                </a:moveTo>
                <a:cubicBezTo>
                  <a:pt x="1803723" y="177300"/>
                  <a:pt x="1674241" y="306782"/>
                  <a:pt x="1674241" y="466506"/>
                </a:cubicBezTo>
                <a:cubicBezTo>
                  <a:pt x="1674241" y="626230"/>
                  <a:pt x="1803723" y="755712"/>
                  <a:pt x="1963447" y="755712"/>
                </a:cubicBezTo>
                <a:cubicBezTo>
                  <a:pt x="2123171" y="755712"/>
                  <a:pt x="2252653" y="626230"/>
                  <a:pt x="2252653" y="466506"/>
                </a:cubicBezTo>
                <a:cubicBezTo>
                  <a:pt x="2252653" y="306782"/>
                  <a:pt x="2123171" y="177300"/>
                  <a:pt x="1963447" y="177300"/>
                </a:cubicBezTo>
                <a:close/>
                <a:moveTo>
                  <a:pt x="1752672" y="312"/>
                </a:moveTo>
                <a:cubicBezTo>
                  <a:pt x="1817888" y="-690"/>
                  <a:pt x="1885249" y="703"/>
                  <a:pt x="1954799" y="4657"/>
                </a:cubicBezTo>
                <a:cubicBezTo>
                  <a:pt x="2504015" y="53541"/>
                  <a:pt x="2975590" y="412975"/>
                  <a:pt x="3145244" y="944937"/>
                </a:cubicBezTo>
                <a:cubicBezTo>
                  <a:pt x="3412664" y="2126757"/>
                  <a:pt x="2837568" y="2017487"/>
                  <a:pt x="2506889" y="1867964"/>
                </a:cubicBezTo>
                <a:cubicBezTo>
                  <a:pt x="1580987" y="1673869"/>
                  <a:pt x="2725425" y="3197869"/>
                  <a:pt x="1014520" y="3161925"/>
                </a:cubicBezTo>
                <a:cubicBezTo>
                  <a:pt x="-14898" y="3061283"/>
                  <a:pt x="-138545" y="1873713"/>
                  <a:pt x="108747" y="1100212"/>
                </a:cubicBezTo>
                <a:cubicBezTo>
                  <a:pt x="278579" y="569148"/>
                  <a:pt x="774429" y="15339"/>
                  <a:pt x="1752672" y="31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1" name="Rectangle 30">
            <a:extLst>
              <a:ext uri="{FF2B5EF4-FFF2-40B4-BE49-F238E27FC236}">
                <a16:creationId xmlns:a16="http://schemas.microsoft.com/office/drawing/2014/main" id="{9BFA0057-5D03-436F-8E4C-2612D2AC283E}"/>
              </a:ext>
            </a:extLst>
          </p:cNvPr>
          <p:cNvSpPr/>
          <p:nvPr/>
        </p:nvSpPr>
        <p:spPr>
          <a:xfrm>
            <a:off x="8252327" y="2779728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2" name="Rectangle 7">
            <a:extLst>
              <a:ext uri="{FF2B5EF4-FFF2-40B4-BE49-F238E27FC236}">
                <a16:creationId xmlns:a16="http://schemas.microsoft.com/office/drawing/2014/main" id="{0541E569-8D79-4DDE-8629-9E78F0557A1A}"/>
              </a:ext>
            </a:extLst>
          </p:cNvPr>
          <p:cNvSpPr/>
          <p:nvPr/>
        </p:nvSpPr>
        <p:spPr>
          <a:xfrm>
            <a:off x="5443583" y="1358002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3" name="Rectangle 15">
            <a:extLst>
              <a:ext uri="{FF2B5EF4-FFF2-40B4-BE49-F238E27FC236}">
                <a16:creationId xmlns:a16="http://schemas.microsoft.com/office/drawing/2014/main" id="{6C1C0DCF-07C0-428A-8ECD-79609C07015A}"/>
              </a:ext>
            </a:extLst>
          </p:cNvPr>
          <p:cNvSpPr/>
          <p:nvPr/>
        </p:nvSpPr>
        <p:spPr>
          <a:xfrm rot="5400000">
            <a:off x="5980941" y="1358002"/>
            <a:ext cx="322469" cy="322041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4" name="Pie 24">
            <a:extLst>
              <a:ext uri="{FF2B5EF4-FFF2-40B4-BE49-F238E27FC236}">
                <a16:creationId xmlns:a16="http://schemas.microsoft.com/office/drawing/2014/main" id="{F9FCC4A8-BCAA-4D8C-BC41-0DD8AEADA9BD}"/>
              </a:ext>
            </a:extLst>
          </p:cNvPr>
          <p:cNvSpPr/>
          <p:nvPr/>
        </p:nvSpPr>
        <p:spPr>
          <a:xfrm>
            <a:off x="5347362" y="3475221"/>
            <a:ext cx="350460" cy="34852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5" name="Parallelogram 30">
            <a:extLst>
              <a:ext uri="{FF2B5EF4-FFF2-40B4-BE49-F238E27FC236}">
                <a16:creationId xmlns:a16="http://schemas.microsoft.com/office/drawing/2014/main" id="{76E30C1C-B9EC-4ED6-81D1-7F9311BC70FA}"/>
              </a:ext>
            </a:extLst>
          </p:cNvPr>
          <p:cNvSpPr/>
          <p:nvPr/>
        </p:nvSpPr>
        <p:spPr>
          <a:xfrm flipH="1">
            <a:off x="8235089" y="2047097"/>
            <a:ext cx="351685" cy="352555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6" name="Block Arc 14">
            <a:extLst>
              <a:ext uri="{FF2B5EF4-FFF2-40B4-BE49-F238E27FC236}">
                <a16:creationId xmlns:a16="http://schemas.microsoft.com/office/drawing/2014/main" id="{1CF9C96B-9CC6-468B-BF19-FBA7BC2ABB62}"/>
              </a:ext>
            </a:extLst>
          </p:cNvPr>
          <p:cNvSpPr/>
          <p:nvPr/>
        </p:nvSpPr>
        <p:spPr>
          <a:xfrm rot="16200000">
            <a:off x="6518856" y="1325152"/>
            <a:ext cx="387486" cy="387741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7" name="Block Arc 41">
            <a:extLst>
              <a:ext uri="{FF2B5EF4-FFF2-40B4-BE49-F238E27FC236}">
                <a16:creationId xmlns:a16="http://schemas.microsoft.com/office/drawing/2014/main" id="{B3B25E34-8ABE-4D0C-9A57-89485104BAD1}"/>
              </a:ext>
            </a:extLst>
          </p:cNvPr>
          <p:cNvSpPr/>
          <p:nvPr/>
        </p:nvSpPr>
        <p:spPr>
          <a:xfrm>
            <a:off x="7122001" y="1293526"/>
            <a:ext cx="323224" cy="450993"/>
          </a:xfrm>
          <a:custGeom>
            <a:avLst/>
            <a:gdLst/>
            <a:ahLst/>
            <a:cxnLst/>
            <a:rect l="l" t="t" r="r" b="b"/>
            <a:pathLst>
              <a:path w="2512265" h="3505352">
                <a:moveTo>
                  <a:pt x="1276582" y="2106401"/>
                </a:moveTo>
                <a:cubicBezTo>
                  <a:pt x="1154832" y="2195007"/>
                  <a:pt x="1018024" y="2262207"/>
                  <a:pt x="871321" y="2302645"/>
                </a:cubicBezTo>
                <a:cubicBezTo>
                  <a:pt x="1041049" y="2346709"/>
                  <a:pt x="1216984" y="2342691"/>
                  <a:pt x="1380867" y="2295542"/>
                </a:cubicBezTo>
                <a:cubicBezTo>
                  <a:pt x="1352791" y="2227964"/>
                  <a:pt x="1317377" y="2164934"/>
                  <a:pt x="1276582" y="2106401"/>
                </a:cubicBezTo>
                <a:close/>
                <a:moveTo>
                  <a:pt x="931061" y="1768598"/>
                </a:moveTo>
                <a:lnTo>
                  <a:pt x="785084" y="2021438"/>
                </a:lnTo>
                <a:lnTo>
                  <a:pt x="684448" y="2196711"/>
                </a:lnTo>
                <a:cubicBezTo>
                  <a:pt x="868931" y="2169533"/>
                  <a:pt x="1041385" y="2098006"/>
                  <a:pt x="1189228" y="1991290"/>
                </a:cubicBezTo>
                <a:cubicBezTo>
                  <a:pt x="1113839" y="1904543"/>
                  <a:pt x="1026949" y="1829435"/>
                  <a:pt x="931061" y="1768598"/>
                </a:cubicBezTo>
                <a:close/>
                <a:moveTo>
                  <a:pt x="1626242" y="1739577"/>
                </a:moveTo>
                <a:cubicBezTo>
                  <a:pt x="1556851" y="1850020"/>
                  <a:pt x="1471526" y="1947792"/>
                  <a:pt x="1374302" y="2030973"/>
                </a:cubicBezTo>
                <a:cubicBezTo>
                  <a:pt x="1422822" y="2099916"/>
                  <a:pt x="1464618" y="2174537"/>
                  <a:pt x="1497466" y="2254701"/>
                </a:cubicBezTo>
                <a:cubicBezTo>
                  <a:pt x="1664534" y="2184833"/>
                  <a:pt x="1813198" y="2068027"/>
                  <a:pt x="1922549" y="1910651"/>
                </a:cubicBezTo>
                <a:close/>
                <a:moveTo>
                  <a:pt x="531158" y="1601275"/>
                </a:moveTo>
                <a:cubicBezTo>
                  <a:pt x="514831" y="1769123"/>
                  <a:pt x="535254" y="1939877"/>
                  <a:pt x="594029" y="2101141"/>
                </a:cubicBezTo>
                <a:lnTo>
                  <a:pt x="822377" y="1705631"/>
                </a:lnTo>
                <a:cubicBezTo>
                  <a:pt x="730789" y="1658398"/>
                  <a:pt x="632873" y="1623335"/>
                  <a:pt x="531158" y="1601275"/>
                </a:cubicBezTo>
                <a:close/>
                <a:moveTo>
                  <a:pt x="270885" y="1572115"/>
                </a:moveTo>
                <a:cubicBezTo>
                  <a:pt x="231457" y="1572339"/>
                  <a:pt x="191799" y="1574812"/>
                  <a:pt x="152057" y="1579894"/>
                </a:cubicBezTo>
                <a:cubicBezTo>
                  <a:pt x="195418" y="1760005"/>
                  <a:pt x="289893" y="1927350"/>
                  <a:pt x="428945" y="2058945"/>
                </a:cubicBezTo>
                <a:cubicBezTo>
                  <a:pt x="384418" y="1901749"/>
                  <a:pt x="371313" y="1738504"/>
                  <a:pt x="388331" y="1577832"/>
                </a:cubicBezTo>
                <a:cubicBezTo>
                  <a:pt x="349511" y="1573916"/>
                  <a:pt x="310313" y="1571891"/>
                  <a:pt x="270885" y="1572115"/>
                </a:cubicBezTo>
                <a:close/>
                <a:moveTo>
                  <a:pt x="1117422" y="1445810"/>
                </a:moveTo>
                <a:lnTo>
                  <a:pt x="992684" y="1661863"/>
                </a:lnTo>
                <a:cubicBezTo>
                  <a:pt x="1102065" y="1730612"/>
                  <a:pt x="1200940" y="1816138"/>
                  <a:pt x="1286200" y="1915345"/>
                </a:cubicBezTo>
                <a:cubicBezTo>
                  <a:pt x="1368713" y="1844119"/>
                  <a:pt x="1441290" y="1760865"/>
                  <a:pt x="1500981" y="1667258"/>
                </a:cubicBezTo>
                <a:close/>
                <a:moveTo>
                  <a:pt x="2092402" y="1221082"/>
                </a:moveTo>
                <a:cubicBezTo>
                  <a:pt x="2001593" y="1234047"/>
                  <a:pt x="1911092" y="1235450"/>
                  <a:pt x="1822337" y="1227227"/>
                </a:cubicBezTo>
                <a:cubicBezTo>
                  <a:pt x="1800443" y="1366691"/>
                  <a:pt x="1756170" y="1503162"/>
                  <a:pt x="1688847" y="1630684"/>
                </a:cubicBezTo>
                <a:lnTo>
                  <a:pt x="1987299" y="1802996"/>
                </a:lnTo>
                <a:cubicBezTo>
                  <a:pt x="2084887" y="1618081"/>
                  <a:pt x="2117858" y="1415133"/>
                  <a:pt x="2092402" y="1221082"/>
                </a:cubicBezTo>
                <a:close/>
                <a:moveTo>
                  <a:pt x="649579" y="1175701"/>
                </a:moveTo>
                <a:cubicBezTo>
                  <a:pt x="600911" y="1272240"/>
                  <a:pt x="566994" y="1374279"/>
                  <a:pt x="548013" y="1478728"/>
                </a:cubicBezTo>
                <a:cubicBezTo>
                  <a:pt x="665588" y="1503392"/>
                  <a:pt x="778659" y="1543786"/>
                  <a:pt x="883938" y="1599004"/>
                </a:cubicBezTo>
                <a:lnTo>
                  <a:pt x="1008644" y="1383007"/>
                </a:lnTo>
                <a:close/>
                <a:moveTo>
                  <a:pt x="1325201" y="1085928"/>
                </a:moveTo>
                <a:lnTo>
                  <a:pt x="1180226" y="1337032"/>
                </a:lnTo>
                <a:lnTo>
                  <a:pt x="1563461" y="1558293"/>
                </a:lnTo>
                <a:cubicBezTo>
                  <a:pt x="1621429" y="1447029"/>
                  <a:pt x="1659763" y="1328223"/>
                  <a:pt x="1679185" y="1206861"/>
                </a:cubicBezTo>
                <a:cubicBezTo>
                  <a:pt x="1555153" y="1183834"/>
                  <a:pt x="1435895" y="1143161"/>
                  <a:pt x="1325201" y="1085928"/>
                </a:cubicBezTo>
                <a:close/>
                <a:moveTo>
                  <a:pt x="216369" y="925587"/>
                </a:moveTo>
                <a:cubicBezTo>
                  <a:pt x="135862" y="1096620"/>
                  <a:pt x="108667" y="1281041"/>
                  <a:pt x="130011" y="1458436"/>
                </a:cubicBezTo>
                <a:cubicBezTo>
                  <a:pt x="222591" y="1446071"/>
                  <a:pt x="314795" y="1446181"/>
                  <a:pt x="405131" y="1455463"/>
                </a:cubicBezTo>
                <a:cubicBezTo>
                  <a:pt x="426945" y="1333935"/>
                  <a:pt x="466667" y="1215249"/>
                  <a:pt x="524206" y="1103317"/>
                </a:cubicBezTo>
                <a:close/>
                <a:moveTo>
                  <a:pt x="943246" y="797103"/>
                </a:moveTo>
                <a:cubicBezTo>
                  <a:pt x="853400" y="873630"/>
                  <a:pt x="774733" y="963960"/>
                  <a:pt x="711316" y="1066306"/>
                </a:cubicBezTo>
                <a:lnTo>
                  <a:pt x="1071447" y="1274228"/>
                </a:lnTo>
                <a:lnTo>
                  <a:pt x="1215869" y="1024081"/>
                </a:lnTo>
                <a:cubicBezTo>
                  <a:pt x="1115458" y="961776"/>
                  <a:pt x="1023809" y="885272"/>
                  <a:pt x="943246" y="797103"/>
                </a:cubicBezTo>
                <a:close/>
                <a:moveTo>
                  <a:pt x="1777831" y="614825"/>
                </a:moveTo>
                <a:cubicBezTo>
                  <a:pt x="1828108" y="774217"/>
                  <a:pt x="1847177" y="940426"/>
                  <a:pt x="1835302" y="1104709"/>
                </a:cubicBezTo>
                <a:cubicBezTo>
                  <a:pt x="1912529" y="1111680"/>
                  <a:pt x="1991200" y="1110618"/>
                  <a:pt x="2070135" y="1099634"/>
                </a:cubicBezTo>
                <a:cubicBezTo>
                  <a:pt x="2023430" y="916066"/>
                  <a:pt x="1923963" y="746103"/>
                  <a:pt x="1777831" y="614825"/>
                </a:cubicBezTo>
                <a:close/>
                <a:moveTo>
                  <a:pt x="1613169" y="587153"/>
                </a:moveTo>
                <a:lnTo>
                  <a:pt x="1386789" y="979253"/>
                </a:lnTo>
                <a:cubicBezTo>
                  <a:pt x="1482593" y="1028182"/>
                  <a:pt x="1585369" y="1063521"/>
                  <a:pt x="1692132" y="1084514"/>
                </a:cubicBezTo>
                <a:cubicBezTo>
                  <a:pt x="1702376" y="916614"/>
                  <a:pt x="1676765" y="746730"/>
                  <a:pt x="1613169" y="587153"/>
                </a:cubicBezTo>
                <a:close/>
                <a:moveTo>
                  <a:pt x="1500307" y="531421"/>
                </a:moveTo>
                <a:cubicBezTo>
                  <a:pt x="1333628" y="560682"/>
                  <a:pt x="1177718" y="626786"/>
                  <a:pt x="1041762" y="721997"/>
                </a:cubicBezTo>
                <a:cubicBezTo>
                  <a:pt x="1111912" y="797410"/>
                  <a:pt x="1191076" y="863204"/>
                  <a:pt x="1277416" y="917480"/>
                </a:cubicBezTo>
                <a:close/>
                <a:moveTo>
                  <a:pt x="708730" y="442269"/>
                </a:moveTo>
                <a:cubicBezTo>
                  <a:pt x="536145" y="518354"/>
                  <a:pt x="384460" y="645249"/>
                  <a:pt x="277225" y="815684"/>
                </a:cubicBezTo>
                <a:lnTo>
                  <a:pt x="586010" y="993961"/>
                </a:lnTo>
                <a:cubicBezTo>
                  <a:pt x="658009" y="876621"/>
                  <a:pt x="747803" y="773217"/>
                  <a:pt x="850548" y="685844"/>
                </a:cubicBezTo>
                <a:cubicBezTo>
                  <a:pt x="795399" y="611028"/>
                  <a:pt x="747545" y="529652"/>
                  <a:pt x="708730" y="442269"/>
                </a:cubicBezTo>
                <a:close/>
                <a:moveTo>
                  <a:pt x="1114411" y="355452"/>
                </a:moveTo>
                <a:cubicBezTo>
                  <a:pt x="1016499" y="355167"/>
                  <a:pt x="919324" y="369705"/>
                  <a:pt x="826255" y="398131"/>
                </a:cubicBezTo>
                <a:cubicBezTo>
                  <a:pt x="858722" y="474940"/>
                  <a:pt x="900618" y="545829"/>
                  <a:pt x="948599" y="611249"/>
                </a:cubicBezTo>
                <a:cubicBezTo>
                  <a:pt x="1085375" y="512974"/>
                  <a:pt x="1240825" y="441488"/>
                  <a:pt x="1406980" y="401715"/>
                </a:cubicBezTo>
                <a:cubicBezTo>
                  <a:pt x="1310969" y="370847"/>
                  <a:pt x="1212322" y="355738"/>
                  <a:pt x="1114411" y="355452"/>
                </a:cubicBezTo>
                <a:close/>
                <a:moveTo>
                  <a:pt x="1776283" y="295101"/>
                </a:moveTo>
                <a:lnTo>
                  <a:pt x="1710896" y="408983"/>
                </a:lnTo>
                <a:cubicBezTo>
                  <a:pt x="2209777" y="726145"/>
                  <a:pt x="2373723" y="1383396"/>
                  <a:pt x="2075153" y="1900534"/>
                </a:cubicBezTo>
                <a:cubicBezTo>
                  <a:pt x="1777480" y="2416119"/>
                  <a:pt x="1129323" y="2603192"/>
                  <a:pt x="606057" y="2333243"/>
                </a:cubicBezTo>
                <a:lnTo>
                  <a:pt x="534769" y="2457402"/>
                </a:lnTo>
                <a:cubicBezTo>
                  <a:pt x="1115347" y="2755664"/>
                  <a:pt x="1834151" y="2554240"/>
                  <a:pt x="2173557" y="1987198"/>
                </a:cubicBezTo>
                <a:cubicBezTo>
                  <a:pt x="2520801" y="1407062"/>
                  <a:pt x="2343129" y="657734"/>
                  <a:pt x="1776283" y="295101"/>
                </a:cubicBezTo>
                <a:close/>
                <a:moveTo>
                  <a:pt x="1831804" y="0"/>
                </a:moveTo>
                <a:cubicBezTo>
                  <a:pt x="1881515" y="0"/>
                  <a:pt x="1921814" y="40299"/>
                  <a:pt x="1921814" y="90010"/>
                </a:cubicBezTo>
                <a:cubicBezTo>
                  <a:pt x="1921814" y="123853"/>
                  <a:pt x="1903137" y="153333"/>
                  <a:pt x="1874873" y="167531"/>
                </a:cubicBezTo>
                <a:cubicBezTo>
                  <a:pt x="2505724" y="579432"/>
                  <a:pt x="2701456" y="1419035"/>
                  <a:pt x="2311836" y="2069966"/>
                </a:cubicBezTo>
                <a:cubicBezTo>
                  <a:pt x="2067801" y="2477672"/>
                  <a:pt x="1650037" y="2717958"/>
                  <a:pt x="1209422" y="2750781"/>
                </a:cubicBezTo>
                <a:lnTo>
                  <a:pt x="1209422" y="3191198"/>
                </a:lnTo>
                <a:cubicBezTo>
                  <a:pt x="1228953" y="3190691"/>
                  <a:pt x="1248332" y="3191937"/>
                  <a:pt x="1267595" y="3193449"/>
                </a:cubicBezTo>
                <a:cubicBezTo>
                  <a:pt x="1660899" y="3224325"/>
                  <a:pt x="1926978" y="3358049"/>
                  <a:pt x="1884661" y="3503570"/>
                </a:cubicBezTo>
                <a:lnTo>
                  <a:pt x="318693" y="3505352"/>
                </a:lnTo>
                <a:cubicBezTo>
                  <a:pt x="273700" y="3359367"/>
                  <a:pt x="539657" y="3224666"/>
                  <a:pt x="934393" y="3193515"/>
                </a:cubicBezTo>
                <a:lnTo>
                  <a:pt x="993398" y="3191208"/>
                </a:lnTo>
                <a:lnTo>
                  <a:pt x="993398" y="2750894"/>
                </a:lnTo>
                <a:cubicBezTo>
                  <a:pt x="812915" y="2737642"/>
                  <a:pt x="632784" y="2688481"/>
                  <a:pt x="463078" y="2601537"/>
                </a:cubicBezTo>
                <a:cubicBezTo>
                  <a:pt x="463677" y="2602537"/>
                  <a:pt x="463694" y="2603560"/>
                  <a:pt x="463694" y="2604587"/>
                </a:cubicBezTo>
                <a:cubicBezTo>
                  <a:pt x="463694" y="2654298"/>
                  <a:pt x="423395" y="2694597"/>
                  <a:pt x="373684" y="2694597"/>
                </a:cubicBezTo>
                <a:cubicBezTo>
                  <a:pt x="323973" y="2694597"/>
                  <a:pt x="283674" y="2654298"/>
                  <a:pt x="283674" y="2604587"/>
                </a:cubicBezTo>
                <a:cubicBezTo>
                  <a:pt x="283674" y="2554876"/>
                  <a:pt x="323973" y="2514577"/>
                  <a:pt x="373684" y="2514577"/>
                </a:cubicBezTo>
                <a:lnTo>
                  <a:pt x="377019" y="2515250"/>
                </a:lnTo>
                <a:lnTo>
                  <a:pt x="511820" y="2280472"/>
                </a:lnTo>
                <a:lnTo>
                  <a:pt x="495824" y="2271237"/>
                </a:lnTo>
                <a:lnTo>
                  <a:pt x="496783" y="2269575"/>
                </a:lnTo>
                <a:cubicBezTo>
                  <a:pt x="34226" y="1964050"/>
                  <a:pt x="-130424" y="1362029"/>
                  <a:pt x="110016" y="864184"/>
                </a:cubicBezTo>
                <a:lnTo>
                  <a:pt x="106296" y="862036"/>
                </a:lnTo>
                <a:lnTo>
                  <a:pt x="148828" y="788370"/>
                </a:lnTo>
                <a:lnTo>
                  <a:pt x="169099" y="753258"/>
                </a:lnTo>
                <a:lnTo>
                  <a:pt x="170873" y="754281"/>
                </a:lnTo>
                <a:cubicBezTo>
                  <a:pt x="475914" y="264737"/>
                  <a:pt x="1106018" y="92008"/>
                  <a:pt x="1617242" y="355196"/>
                </a:cubicBezTo>
                <a:lnTo>
                  <a:pt x="1748044" y="127384"/>
                </a:lnTo>
                <a:lnTo>
                  <a:pt x="1751959" y="129632"/>
                </a:lnTo>
                <a:cubicBezTo>
                  <a:pt x="1745165" y="117975"/>
                  <a:pt x="1741794" y="104386"/>
                  <a:pt x="1741794" y="90010"/>
                </a:cubicBezTo>
                <a:cubicBezTo>
                  <a:pt x="1741794" y="40299"/>
                  <a:pt x="1782093" y="0"/>
                  <a:pt x="18318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8" name="Right Triangle 17">
            <a:extLst>
              <a:ext uri="{FF2B5EF4-FFF2-40B4-BE49-F238E27FC236}">
                <a16:creationId xmlns:a16="http://schemas.microsoft.com/office/drawing/2014/main" id="{314527E1-6A60-4BFA-9002-2F0707419734}"/>
              </a:ext>
            </a:extLst>
          </p:cNvPr>
          <p:cNvSpPr/>
          <p:nvPr/>
        </p:nvSpPr>
        <p:spPr>
          <a:xfrm>
            <a:off x="5959131" y="3462912"/>
            <a:ext cx="263462" cy="373139"/>
          </a:xfrm>
          <a:custGeom>
            <a:avLst/>
            <a:gdLst/>
            <a:ahLst/>
            <a:cxnLst/>
            <a:rect l="l" t="t" r="r" b="b"/>
            <a:pathLst>
              <a:path w="2387678" h="3240000">
                <a:moveTo>
                  <a:pt x="1645041" y="17032"/>
                </a:moveTo>
                <a:lnTo>
                  <a:pt x="2376264" y="17032"/>
                </a:lnTo>
                <a:lnTo>
                  <a:pt x="2376264" y="17033"/>
                </a:lnTo>
                <a:lnTo>
                  <a:pt x="1645042" y="17033"/>
                </a:lnTo>
                <a:close/>
                <a:moveTo>
                  <a:pt x="0" y="17032"/>
                </a:moveTo>
                <a:lnTo>
                  <a:pt x="1379678" y="17032"/>
                </a:lnTo>
                <a:lnTo>
                  <a:pt x="1379678" y="996125"/>
                </a:lnTo>
                <a:lnTo>
                  <a:pt x="2376264" y="996125"/>
                </a:lnTo>
                <a:lnTo>
                  <a:pt x="2376264" y="3240000"/>
                </a:lnTo>
                <a:lnTo>
                  <a:pt x="0" y="3240000"/>
                </a:lnTo>
                <a:close/>
                <a:moveTo>
                  <a:pt x="1498869" y="0"/>
                </a:moveTo>
                <a:lnTo>
                  <a:pt x="2387678" y="888809"/>
                </a:lnTo>
                <a:lnTo>
                  <a:pt x="1498869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9" name="Oval 27">
            <a:extLst>
              <a:ext uri="{FF2B5EF4-FFF2-40B4-BE49-F238E27FC236}">
                <a16:creationId xmlns:a16="http://schemas.microsoft.com/office/drawing/2014/main" id="{639783EE-1347-400D-AEBC-AE5CB5CE9538}"/>
              </a:ext>
            </a:extLst>
          </p:cNvPr>
          <p:cNvSpPr/>
          <p:nvPr/>
        </p:nvSpPr>
        <p:spPr>
          <a:xfrm>
            <a:off x="3714219" y="4055836"/>
            <a:ext cx="279812" cy="532138"/>
          </a:xfrm>
          <a:custGeom>
            <a:avLst/>
            <a:gdLst/>
            <a:ahLst/>
            <a:cxnLst/>
            <a:rect l="l" t="t" r="r" b="b"/>
            <a:pathLst>
              <a:path w="1703664" h="3240001">
                <a:moveTo>
                  <a:pt x="952533" y="2024463"/>
                </a:moveTo>
                <a:lnTo>
                  <a:pt x="856710" y="2024464"/>
                </a:lnTo>
                <a:lnTo>
                  <a:pt x="649879" y="2143878"/>
                </a:lnTo>
                <a:lnTo>
                  <a:pt x="728753" y="2280491"/>
                </a:lnTo>
                <a:lnTo>
                  <a:pt x="800462" y="2239090"/>
                </a:lnTo>
                <a:lnTo>
                  <a:pt x="800462" y="2476837"/>
                </a:lnTo>
                <a:lnTo>
                  <a:pt x="649878" y="2476837"/>
                </a:lnTo>
                <a:lnTo>
                  <a:pt x="649878" y="2634602"/>
                </a:lnTo>
                <a:lnTo>
                  <a:pt x="1067658" y="2634602"/>
                </a:lnTo>
                <a:lnTo>
                  <a:pt x="1067657" y="2476837"/>
                </a:lnTo>
                <a:lnTo>
                  <a:pt x="952532" y="2476837"/>
                </a:lnTo>
                <a:lnTo>
                  <a:pt x="952532" y="2151292"/>
                </a:lnTo>
                <a:lnTo>
                  <a:pt x="952534" y="2151291"/>
                </a:lnTo>
                <a:close/>
                <a:moveTo>
                  <a:pt x="851832" y="1776101"/>
                </a:moveTo>
                <a:cubicBezTo>
                  <a:pt x="1189868" y="1776101"/>
                  <a:pt x="1463900" y="2050133"/>
                  <a:pt x="1463900" y="2388169"/>
                </a:cubicBezTo>
                <a:cubicBezTo>
                  <a:pt x="1463900" y="2726205"/>
                  <a:pt x="1189868" y="3000237"/>
                  <a:pt x="851832" y="3000237"/>
                </a:cubicBezTo>
                <a:cubicBezTo>
                  <a:pt x="513796" y="3000237"/>
                  <a:pt x="239764" y="2726205"/>
                  <a:pt x="239764" y="2388169"/>
                </a:cubicBezTo>
                <a:cubicBezTo>
                  <a:pt x="239764" y="2050133"/>
                  <a:pt x="513796" y="1776101"/>
                  <a:pt x="851832" y="1776101"/>
                </a:cubicBezTo>
                <a:close/>
                <a:moveTo>
                  <a:pt x="851832" y="1689019"/>
                </a:moveTo>
                <a:cubicBezTo>
                  <a:pt x="465702" y="1689019"/>
                  <a:pt x="152682" y="2002039"/>
                  <a:pt x="152682" y="2388169"/>
                </a:cubicBezTo>
                <a:cubicBezTo>
                  <a:pt x="152682" y="2774299"/>
                  <a:pt x="465702" y="3087319"/>
                  <a:pt x="851832" y="3087319"/>
                </a:cubicBezTo>
                <a:cubicBezTo>
                  <a:pt x="1237962" y="3087319"/>
                  <a:pt x="1550982" y="2774299"/>
                  <a:pt x="1550982" y="2388169"/>
                </a:cubicBezTo>
                <a:cubicBezTo>
                  <a:pt x="1550982" y="2002039"/>
                  <a:pt x="1237962" y="1689019"/>
                  <a:pt x="851832" y="1689019"/>
                </a:cubicBezTo>
                <a:close/>
                <a:moveTo>
                  <a:pt x="851832" y="1536337"/>
                </a:moveTo>
                <a:cubicBezTo>
                  <a:pt x="1322286" y="1536337"/>
                  <a:pt x="1703664" y="1917715"/>
                  <a:pt x="1703664" y="2388169"/>
                </a:cubicBezTo>
                <a:cubicBezTo>
                  <a:pt x="1703664" y="2858623"/>
                  <a:pt x="1322286" y="3240001"/>
                  <a:pt x="851832" y="3240001"/>
                </a:cubicBezTo>
                <a:cubicBezTo>
                  <a:pt x="381378" y="3240001"/>
                  <a:pt x="0" y="2858623"/>
                  <a:pt x="0" y="2388169"/>
                </a:cubicBezTo>
                <a:cubicBezTo>
                  <a:pt x="0" y="1917715"/>
                  <a:pt x="381378" y="1536337"/>
                  <a:pt x="851832" y="1536337"/>
                </a:cubicBezTo>
                <a:close/>
                <a:moveTo>
                  <a:pt x="1173126" y="1"/>
                </a:moveTo>
                <a:lnTo>
                  <a:pt x="1383673" y="1"/>
                </a:lnTo>
                <a:lnTo>
                  <a:pt x="1383673" y="954514"/>
                </a:lnTo>
                <a:lnTo>
                  <a:pt x="1173126" y="1187717"/>
                </a:lnTo>
                <a:close/>
                <a:moveTo>
                  <a:pt x="619488" y="0"/>
                </a:moveTo>
                <a:lnTo>
                  <a:pt x="1099698" y="0"/>
                </a:lnTo>
                <a:lnTo>
                  <a:pt x="1099698" y="1265464"/>
                </a:lnTo>
                <a:lnTo>
                  <a:pt x="859593" y="1532640"/>
                </a:lnTo>
                <a:lnTo>
                  <a:pt x="619488" y="1265464"/>
                </a:lnTo>
                <a:close/>
                <a:moveTo>
                  <a:pt x="335512" y="0"/>
                </a:moveTo>
                <a:lnTo>
                  <a:pt x="546059" y="0"/>
                </a:lnTo>
                <a:lnTo>
                  <a:pt x="546059" y="1166181"/>
                </a:lnTo>
                <a:lnTo>
                  <a:pt x="335512" y="92745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0" name="Parallelogram 15">
            <a:extLst>
              <a:ext uri="{FF2B5EF4-FFF2-40B4-BE49-F238E27FC236}">
                <a16:creationId xmlns:a16="http://schemas.microsoft.com/office/drawing/2014/main" id="{F518E758-041A-4D8B-9778-956884CBB34F}"/>
              </a:ext>
            </a:extLst>
          </p:cNvPr>
          <p:cNvSpPr/>
          <p:nvPr/>
        </p:nvSpPr>
        <p:spPr>
          <a:xfrm rot="16200000">
            <a:off x="6526713" y="2741871"/>
            <a:ext cx="408905" cy="442625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1" name="Round Same Side Corner Rectangle 21">
            <a:extLst>
              <a:ext uri="{FF2B5EF4-FFF2-40B4-BE49-F238E27FC236}">
                <a16:creationId xmlns:a16="http://schemas.microsoft.com/office/drawing/2014/main" id="{16EC9336-FB95-4030-8495-DC19F8A86FA2}"/>
              </a:ext>
            </a:extLst>
          </p:cNvPr>
          <p:cNvSpPr/>
          <p:nvPr/>
        </p:nvSpPr>
        <p:spPr>
          <a:xfrm rot="10800000">
            <a:off x="7055425" y="2058137"/>
            <a:ext cx="264059" cy="298187"/>
          </a:xfrm>
          <a:custGeom>
            <a:avLst/>
            <a:gdLst/>
            <a:ahLst/>
            <a:cxnLst/>
            <a:rect l="l" t="t" r="r" b="b"/>
            <a:pathLst>
              <a:path w="2880320" h="3252576">
                <a:moveTo>
                  <a:pt x="612726" y="2220771"/>
                </a:moveTo>
                <a:cubicBezTo>
                  <a:pt x="662432" y="2220771"/>
                  <a:pt x="702726" y="2180477"/>
                  <a:pt x="702726" y="2130771"/>
                </a:cubicBezTo>
                <a:lnTo>
                  <a:pt x="702726" y="438771"/>
                </a:lnTo>
                <a:cubicBezTo>
                  <a:pt x="702726" y="389065"/>
                  <a:pt x="662432" y="348771"/>
                  <a:pt x="612726" y="348771"/>
                </a:cubicBezTo>
                <a:cubicBezTo>
                  <a:pt x="563020" y="348771"/>
                  <a:pt x="522726" y="389065"/>
                  <a:pt x="522726" y="438771"/>
                </a:cubicBezTo>
                <a:lnTo>
                  <a:pt x="522726" y="2130771"/>
                </a:lnTo>
                <a:cubicBezTo>
                  <a:pt x="522726" y="2180477"/>
                  <a:pt x="563020" y="2220771"/>
                  <a:pt x="612726" y="2220771"/>
                </a:cubicBezTo>
                <a:close/>
                <a:moveTo>
                  <a:pt x="1188790" y="2220771"/>
                </a:moveTo>
                <a:cubicBezTo>
                  <a:pt x="1238496" y="2220771"/>
                  <a:pt x="1278790" y="2180477"/>
                  <a:pt x="1278790" y="2130771"/>
                </a:cubicBezTo>
                <a:lnTo>
                  <a:pt x="1278790" y="438771"/>
                </a:lnTo>
                <a:cubicBezTo>
                  <a:pt x="1278790" y="389065"/>
                  <a:pt x="1238496" y="348771"/>
                  <a:pt x="1188790" y="348771"/>
                </a:cubicBezTo>
                <a:cubicBezTo>
                  <a:pt x="1139084" y="348771"/>
                  <a:pt x="1098790" y="389065"/>
                  <a:pt x="1098790" y="438771"/>
                </a:cubicBezTo>
                <a:lnTo>
                  <a:pt x="1098790" y="2130771"/>
                </a:lnTo>
                <a:cubicBezTo>
                  <a:pt x="1098790" y="2180477"/>
                  <a:pt x="1139084" y="2220771"/>
                  <a:pt x="1188790" y="2220771"/>
                </a:cubicBezTo>
                <a:close/>
                <a:moveTo>
                  <a:pt x="1764854" y="2220771"/>
                </a:moveTo>
                <a:cubicBezTo>
                  <a:pt x="1814560" y="2220771"/>
                  <a:pt x="1854854" y="2180477"/>
                  <a:pt x="1854854" y="2130771"/>
                </a:cubicBezTo>
                <a:lnTo>
                  <a:pt x="1854854" y="438771"/>
                </a:lnTo>
                <a:cubicBezTo>
                  <a:pt x="1854854" y="389065"/>
                  <a:pt x="1814560" y="348771"/>
                  <a:pt x="1764854" y="348771"/>
                </a:cubicBezTo>
                <a:cubicBezTo>
                  <a:pt x="1715148" y="348771"/>
                  <a:pt x="1674854" y="389065"/>
                  <a:pt x="1674854" y="438771"/>
                </a:cubicBezTo>
                <a:lnTo>
                  <a:pt x="1674854" y="2130771"/>
                </a:lnTo>
                <a:cubicBezTo>
                  <a:pt x="1674854" y="2180477"/>
                  <a:pt x="1715148" y="2220771"/>
                  <a:pt x="1764854" y="2220771"/>
                </a:cubicBezTo>
                <a:close/>
                <a:moveTo>
                  <a:pt x="2340918" y="2220771"/>
                </a:moveTo>
                <a:cubicBezTo>
                  <a:pt x="2390624" y="2220771"/>
                  <a:pt x="2430918" y="2180477"/>
                  <a:pt x="2430918" y="2130771"/>
                </a:cubicBezTo>
                <a:lnTo>
                  <a:pt x="2430918" y="438771"/>
                </a:lnTo>
                <a:cubicBezTo>
                  <a:pt x="2430918" y="389065"/>
                  <a:pt x="2390624" y="348771"/>
                  <a:pt x="2340918" y="348771"/>
                </a:cubicBezTo>
                <a:cubicBezTo>
                  <a:pt x="2291212" y="348771"/>
                  <a:pt x="2250918" y="389065"/>
                  <a:pt x="2250918" y="438771"/>
                </a:cubicBezTo>
                <a:lnTo>
                  <a:pt x="2250918" y="2130771"/>
                </a:lnTo>
                <a:cubicBezTo>
                  <a:pt x="2250918" y="2180477"/>
                  <a:pt x="2291212" y="2220771"/>
                  <a:pt x="2340918" y="2220771"/>
                </a:cubicBezTo>
                <a:close/>
                <a:moveTo>
                  <a:pt x="2784182" y="2519920"/>
                </a:moveTo>
                <a:lnTo>
                  <a:pt x="96136" y="2519920"/>
                </a:lnTo>
                <a:lnTo>
                  <a:pt x="96136" y="419995"/>
                </a:lnTo>
                <a:cubicBezTo>
                  <a:pt x="96136" y="188038"/>
                  <a:pt x="284174" y="0"/>
                  <a:pt x="516131" y="0"/>
                </a:cubicBezTo>
                <a:lnTo>
                  <a:pt x="2364187" y="0"/>
                </a:lnTo>
                <a:cubicBezTo>
                  <a:pt x="2596144" y="0"/>
                  <a:pt x="2784182" y="188038"/>
                  <a:pt x="2784182" y="419995"/>
                </a:cubicBezTo>
                <a:close/>
                <a:moveTo>
                  <a:pt x="1687966" y="3252576"/>
                </a:moveTo>
                <a:lnTo>
                  <a:pt x="1192350" y="3252576"/>
                </a:lnTo>
                <a:cubicBezTo>
                  <a:pt x="1129224" y="3252576"/>
                  <a:pt x="1078050" y="3201402"/>
                  <a:pt x="1078050" y="3138276"/>
                </a:cubicBezTo>
                <a:lnTo>
                  <a:pt x="1078050" y="3023976"/>
                </a:lnTo>
                <a:lnTo>
                  <a:pt x="60008" y="3023976"/>
                </a:lnTo>
                <a:cubicBezTo>
                  <a:pt x="26866" y="3023976"/>
                  <a:pt x="0" y="2997110"/>
                  <a:pt x="0" y="2963968"/>
                </a:cubicBezTo>
                <a:lnTo>
                  <a:pt x="0" y="2723944"/>
                </a:lnTo>
                <a:cubicBezTo>
                  <a:pt x="0" y="2690802"/>
                  <a:pt x="26866" y="2663936"/>
                  <a:pt x="60008" y="2663936"/>
                </a:cubicBezTo>
                <a:lnTo>
                  <a:pt x="2820312" y="2663936"/>
                </a:lnTo>
                <a:cubicBezTo>
                  <a:pt x="2853454" y="2663936"/>
                  <a:pt x="2880320" y="2690802"/>
                  <a:pt x="2880320" y="2723944"/>
                </a:cubicBezTo>
                <a:lnTo>
                  <a:pt x="2880320" y="2963968"/>
                </a:lnTo>
                <a:cubicBezTo>
                  <a:pt x="2880320" y="2997110"/>
                  <a:pt x="2853454" y="3023976"/>
                  <a:pt x="2820312" y="3023976"/>
                </a:cubicBezTo>
                <a:lnTo>
                  <a:pt x="1802266" y="3023976"/>
                </a:lnTo>
                <a:lnTo>
                  <a:pt x="1802266" y="3138276"/>
                </a:lnTo>
                <a:cubicBezTo>
                  <a:pt x="1802266" y="3201402"/>
                  <a:pt x="1751092" y="3252576"/>
                  <a:pt x="1687966" y="325257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2" name="Oval 26">
            <a:extLst>
              <a:ext uri="{FF2B5EF4-FFF2-40B4-BE49-F238E27FC236}">
                <a16:creationId xmlns:a16="http://schemas.microsoft.com/office/drawing/2014/main" id="{E00A3998-B707-49C6-A851-432FD6A9F65C}"/>
              </a:ext>
            </a:extLst>
          </p:cNvPr>
          <p:cNvSpPr/>
          <p:nvPr/>
        </p:nvSpPr>
        <p:spPr>
          <a:xfrm>
            <a:off x="5454590" y="2770652"/>
            <a:ext cx="322665" cy="385063"/>
          </a:xfrm>
          <a:custGeom>
            <a:avLst/>
            <a:gdLst/>
            <a:ahLst/>
            <a:cxnLst/>
            <a:rect l="l" t="t" r="r" b="b"/>
            <a:pathLst>
              <a:path w="2543357" h="3035197">
                <a:moveTo>
                  <a:pt x="1932497" y="885460"/>
                </a:moveTo>
                <a:lnTo>
                  <a:pt x="1858608" y="981586"/>
                </a:lnTo>
                <a:cubicBezTo>
                  <a:pt x="2087948" y="1157874"/>
                  <a:pt x="2221364" y="1431493"/>
                  <a:pt x="2219022" y="1720748"/>
                </a:cubicBezTo>
                <a:lnTo>
                  <a:pt x="2340261" y="1721729"/>
                </a:lnTo>
                <a:cubicBezTo>
                  <a:pt x="2342911" y="1394473"/>
                  <a:pt x="2191967" y="1084907"/>
                  <a:pt x="1932497" y="885460"/>
                </a:cubicBezTo>
                <a:close/>
                <a:moveTo>
                  <a:pt x="1028922" y="281987"/>
                </a:moveTo>
                <a:cubicBezTo>
                  <a:pt x="1157068" y="321344"/>
                  <a:pt x="1128134" y="299573"/>
                  <a:pt x="1193247" y="332230"/>
                </a:cubicBezTo>
                <a:cubicBezTo>
                  <a:pt x="1269854" y="451410"/>
                  <a:pt x="1301375" y="602654"/>
                  <a:pt x="1295736" y="739575"/>
                </a:cubicBezTo>
                <a:cubicBezTo>
                  <a:pt x="1418781" y="730097"/>
                  <a:pt x="1391656" y="622269"/>
                  <a:pt x="1842154" y="674175"/>
                </a:cubicBezTo>
                <a:cubicBezTo>
                  <a:pt x="2251963" y="725703"/>
                  <a:pt x="2543357" y="1202505"/>
                  <a:pt x="2543357" y="1911138"/>
                </a:cubicBezTo>
                <a:cubicBezTo>
                  <a:pt x="2543357" y="2619771"/>
                  <a:pt x="2228290" y="3174439"/>
                  <a:pt x="1189012" y="3004227"/>
                </a:cubicBezTo>
                <a:cubicBezTo>
                  <a:pt x="266689" y="3142266"/>
                  <a:pt x="99973" y="2479414"/>
                  <a:pt x="24671" y="2089269"/>
                </a:cubicBezTo>
                <a:cubicBezTo>
                  <a:pt x="-50631" y="1699124"/>
                  <a:pt x="9514" y="922425"/>
                  <a:pt x="737199" y="663358"/>
                </a:cubicBezTo>
                <a:cubicBezTo>
                  <a:pt x="1021153" y="585721"/>
                  <a:pt x="1093645" y="690425"/>
                  <a:pt x="1216376" y="728497"/>
                </a:cubicBezTo>
                <a:cubicBezTo>
                  <a:pt x="1183268" y="569368"/>
                  <a:pt x="1135766" y="458984"/>
                  <a:pt x="1028922" y="281987"/>
                </a:cubicBezTo>
                <a:close/>
                <a:moveTo>
                  <a:pt x="1919942" y="47"/>
                </a:moveTo>
                <a:cubicBezTo>
                  <a:pt x="2086542" y="1491"/>
                  <a:pt x="2263938" y="35583"/>
                  <a:pt x="2350876" y="60453"/>
                </a:cubicBezTo>
                <a:cubicBezTo>
                  <a:pt x="2672784" y="174000"/>
                  <a:pt x="2321773" y="213881"/>
                  <a:pt x="2220060" y="345654"/>
                </a:cubicBezTo>
                <a:cubicBezTo>
                  <a:pt x="2118347" y="477427"/>
                  <a:pt x="2005019" y="609932"/>
                  <a:pt x="1770740" y="609932"/>
                </a:cubicBezTo>
                <a:lnTo>
                  <a:pt x="1326444" y="614956"/>
                </a:lnTo>
                <a:lnTo>
                  <a:pt x="1346541" y="320533"/>
                </a:lnTo>
                <a:cubicBezTo>
                  <a:pt x="1401807" y="115484"/>
                  <a:pt x="1563158" y="44336"/>
                  <a:pt x="1760692" y="11037"/>
                </a:cubicBezTo>
                <a:cubicBezTo>
                  <a:pt x="1810076" y="2712"/>
                  <a:pt x="1864409" y="-434"/>
                  <a:pt x="1919942" y="4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3" name="Freeform 32">
            <a:extLst>
              <a:ext uri="{FF2B5EF4-FFF2-40B4-BE49-F238E27FC236}">
                <a16:creationId xmlns:a16="http://schemas.microsoft.com/office/drawing/2014/main" id="{BD106B25-1EDA-4074-851D-C82811246B6C}"/>
              </a:ext>
            </a:extLst>
          </p:cNvPr>
          <p:cNvSpPr/>
          <p:nvPr/>
        </p:nvSpPr>
        <p:spPr>
          <a:xfrm>
            <a:off x="3674423" y="1332150"/>
            <a:ext cx="408033" cy="373744"/>
          </a:xfrm>
          <a:custGeom>
            <a:avLst/>
            <a:gdLst/>
            <a:ahLst/>
            <a:cxnLst/>
            <a:rect l="l" t="t" r="r" b="b"/>
            <a:pathLst>
              <a:path w="3210745" h="2940925">
                <a:moveTo>
                  <a:pt x="340528" y="2526682"/>
                </a:moveTo>
                <a:cubicBezTo>
                  <a:pt x="280875" y="2526682"/>
                  <a:pt x="232516" y="2575041"/>
                  <a:pt x="232516" y="2634694"/>
                </a:cubicBezTo>
                <a:cubicBezTo>
                  <a:pt x="232516" y="2694347"/>
                  <a:pt x="280875" y="2742706"/>
                  <a:pt x="340528" y="2742706"/>
                </a:cubicBezTo>
                <a:cubicBezTo>
                  <a:pt x="400181" y="2742706"/>
                  <a:pt x="448540" y="2694347"/>
                  <a:pt x="448540" y="2634694"/>
                </a:cubicBezTo>
                <a:cubicBezTo>
                  <a:pt x="448540" y="2575041"/>
                  <a:pt x="400181" y="2526682"/>
                  <a:pt x="340528" y="2526682"/>
                </a:cubicBezTo>
                <a:close/>
                <a:moveTo>
                  <a:pt x="1821636" y="152"/>
                </a:moveTo>
                <a:cubicBezTo>
                  <a:pt x="1920275" y="-4956"/>
                  <a:pt x="2051571" y="119306"/>
                  <a:pt x="2102482" y="278737"/>
                </a:cubicBezTo>
                <a:cubicBezTo>
                  <a:pt x="2192513" y="649582"/>
                  <a:pt x="1575154" y="1213351"/>
                  <a:pt x="2006019" y="1236931"/>
                </a:cubicBezTo>
                <a:cubicBezTo>
                  <a:pt x="2310412" y="1206920"/>
                  <a:pt x="2473326" y="1176910"/>
                  <a:pt x="2803442" y="1166192"/>
                </a:cubicBezTo>
                <a:cubicBezTo>
                  <a:pt x="3103547" y="1170479"/>
                  <a:pt x="3152850" y="1361260"/>
                  <a:pt x="3002798" y="1564903"/>
                </a:cubicBezTo>
                <a:cubicBezTo>
                  <a:pt x="3191435" y="1575621"/>
                  <a:pt x="3347919" y="1869296"/>
                  <a:pt x="3022090" y="1989338"/>
                </a:cubicBezTo>
                <a:cubicBezTo>
                  <a:pt x="3332913" y="2182262"/>
                  <a:pt x="3154994" y="2426634"/>
                  <a:pt x="2977074" y="2471650"/>
                </a:cubicBezTo>
                <a:cubicBezTo>
                  <a:pt x="3127127" y="2606697"/>
                  <a:pt x="3109978" y="2709590"/>
                  <a:pt x="2957782" y="2793191"/>
                </a:cubicBezTo>
                <a:cubicBezTo>
                  <a:pt x="2620164" y="2932526"/>
                  <a:pt x="1747715" y="3028988"/>
                  <a:pt x="1253613" y="2818914"/>
                </a:cubicBezTo>
                <a:cubicBezTo>
                  <a:pt x="1018944" y="2738561"/>
                  <a:pt x="869067" y="2654318"/>
                  <a:pt x="700568" y="2648441"/>
                </a:cubicBezTo>
                <a:lnTo>
                  <a:pt x="700568" y="2796242"/>
                </a:lnTo>
                <a:cubicBezTo>
                  <a:pt x="700568" y="2860729"/>
                  <a:pt x="648291" y="2913006"/>
                  <a:pt x="583804" y="2913006"/>
                </a:cubicBezTo>
                <a:lnTo>
                  <a:pt x="0" y="2913006"/>
                </a:lnTo>
                <a:lnTo>
                  <a:pt x="0" y="1400838"/>
                </a:lnTo>
                <a:lnTo>
                  <a:pt x="583804" y="1400838"/>
                </a:lnTo>
                <a:cubicBezTo>
                  <a:pt x="648291" y="1400838"/>
                  <a:pt x="700568" y="1453115"/>
                  <a:pt x="700568" y="1517602"/>
                </a:cubicBezTo>
                <a:lnTo>
                  <a:pt x="700568" y="1571674"/>
                </a:lnTo>
                <a:cubicBezTo>
                  <a:pt x="721537" y="1568378"/>
                  <a:pt x="746526" y="1559634"/>
                  <a:pt x="784162" y="1539180"/>
                </a:cubicBezTo>
                <a:cubicBezTo>
                  <a:pt x="831321" y="1421281"/>
                  <a:pt x="890271" y="1323747"/>
                  <a:pt x="1034964" y="1191915"/>
                </a:cubicBezTo>
                <a:cubicBezTo>
                  <a:pt x="1257900" y="851081"/>
                  <a:pt x="1628744" y="677449"/>
                  <a:pt x="1703770" y="169413"/>
                </a:cubicBezTo>
                <a:cubicBezTo>
                  <a:pt x="1715024" y="52855"/>
                  <a:pt x="1762452" y="3217"/>
                  <a:pt x="1821636" y="15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4" name="Rounded Rectangle 10">
            <a:extLst>
              <a:ext uri="{FF2B5EF4-FFF2-40B4-BE49-F238E27FC236}">
                <a16:creationId xmlns:a16="http://schemas.microsoft.com/office/drawing/2014/main" id="{3430BAE5-FF79-4409-AD32-B1C8A8CD27F0}"/>
              </a:ext>
            </a:extLst>
          </p:cNvPr>
          <p:cNvSpPr/>
          <p:nvPr/>
        </p:nvSpPr>
        <p:spPr>
          <a:xfrm>
            <a:off x="6524895" y="2039054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5" name="Rounded Rectangle 32">
            <a:extLst>
              <a:ext uri="{FF2B5EF4-FFF2-40B4-BE49-F238E27FC236}">
                <a16:creationId xmlns:a16="http://schemas.microsoft.com/office/drawing/2014/main" id="{ABD0C272-DC42-4BE3-81F3-32216408B334}"/>
              </a:ext>
            </a:extLst>
          </p:cNvPr>
          <p:cNvSpPr/>
          <p:nvPr/>
        </p:nvSpPr>
        <p:spPr>
          <a:xfrm>
            <a:off x="7648558" y="2795360"/>
            <a:ext cx="335647" cy="3356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6" name="Trapezoid 13">
            <a:extLst>
              <a:ext uri="{FF2B5EF4-FFF2-40B4-BE49-F238E27FC236}">
                <a16:creationId xmlns:a16="http://schemas.microsoft.com/office/drawing/2014/main" id="{45FBF74F-3111-4C71-8DB3-85332DF59EC7}"/>
              </a:ext>
            </a:extLst>
          </p:cNvPr>
          <p:cNvSpPr/>
          <p:nvPr/>
        </p:nvSpPr>
        <p:spPr>
          <a:xfrm>
            <a:off x="4332749" y="2054252"/>
            <a:ext cx="361838" cy="305956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7" name="Rounded Rectangle 7">
            <a:extLst>
              <a:ext uri="{FF2B5EF4-FFF2-40B4-BE49-F238E27FC236}">
                <a16:creationId xmlns:a16="http://schemas.microsoft.com/office/drawing/2014/main" id="{86F6F63C-DDAC-464A-9D5D-31A606C54F57}"/>
              </a:ext>
            </a:extLst>
          </p:cNvPr>
          <p:cNvSpPr/>
          <p:nvPr/>
        </p:nvSpPr>
        <p:spPr>
          <a:xfrm>
            <a:off x="6063254" y="2046918"/>
            <a:ext cx="185271" cy="320625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8" name="Rectangle 18">
            <a:extLst>
              <a:ext uri="{FF2B5EF4-FFF2-40B4-BE49-F238E27FC236}">
                <a16:creationId xmlns:a16="http://schemas.microsoft.com/office/drawing/2014/main" id="{DF6CEEA7-0BBF-417C-B445-C5738FA255F7}"/>
              </a:ext>
            </a:extLst>
          </p:cNvPr>
          <p:cNvSpPr/>
          <p:nvPr/>
        </p:nvSpPr>
        <p:spPr>
          <a:xfrm>
            <a:off x="4970957" y="2074010"/>
            <a:ext cx="335348" cy="266441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9" name="Rounded Rectangle 25">
            <a:extLst>
              <a:ext uri="{FF2B5EF4-FFF2-40B4-BE49-F238E27FC236}">
                <a16:creationId xmlns:a16="http://schemas.microsoft.com/office/drawing/2014/main" id="{5776FCEB-9998-48B3-BA34-81AC338A9D6B}"/>
              </a:ext>
            </a:extLst>
          </p:cNvPr>
          <p:cNvSpPr/>
          <p:nvPr/>
        </p:nvSpPr>
        <p:spPr>
          <a:xfrm>
            <a:off x="5582675" y="2063662"/>
            <a:ext cx="204209" cy="287136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0" name="Chord 14">
            <a:extLst>
              <a:ext uri="{FF2B5EF4-FFF2-40B4-BE49-F238E27FC236}">
                <a16:creationId xmlns:a16="http://schemas.microsoft.com/office/drawing/2014/main" id="{205B5B60-FD59-41B0-81EA-F707F3840D9B}"/>
              </a:ext>
            </a:extLst>
          </p:cNvPr>
          <p:cNvSpPr/>
          <p:nvPr/>
        </p:nvSpPr>
        <p:spPr>
          <a:xfrm>
            <a:off x="4739580" y="4101013"/>
            <a:ext cx="350089" cy="441784"/>
          </a:xfrm>
          <a:custGeom>
            <a:avLst/>
            <a:gdLst/>
            <a:ahLst/>
            <a:cxn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1" name="Rounded Rectangle 6">
            <a:extLst>
              <a:ext uri="{FF2B5EF4-FFF2-40B4-BE49-F238E27FC236}">
                <a16:creationId xmlns:a16="http://schemas.microsoft.com/office/drawing/2014/main" id="{DFFEDEBA-6167-45D1-9FE7-65FD8B8D2013}"/>
              </a:ext>
            </a:extLst>
          </p:cNvPr>
          <p:cNvSpPr/>
          <p:nvPr/>
        </p:nvSpPr>
        <p:spPr>
          <a:xfrm>
            <a:off x="3709354" y="2008765"/>
            <a:ext cx="347025" cy="352816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2" name="Oval 66">
            <a:extLst>
              <a:ext uri="{FF2B5EF4-FFF2-40B4-BE49-F238E27FC236}">
                <a16:creationId xmlns:a16="http://schemas.microsoft.com/office/drawing/2014/main" id="{3C1A2C90-0284-4021-8BAF-127C28F3E4D3}"/>
              </a:ext>
            </a:extLst>
          </p:cNvPr>
          <p:cNvSpPr/>
          <p:nvPr/>
        </p:nvSpPr>
        <p:spPr>
          <a:xfrm rot="20700000">
            <a:off x="4888177" y="2802702"/>
            <a:ext cx="374702" cy="320962"/>
          </a:xfrm>
          <a:custGeom>
            <a:avLst/>
            <a:gdLst/>
            <a:ahLst/>
            <a:cxnLst/>
            <a:rect l="l" t="t" r="r" b="b"/>
            <a:pathLst>
              <a:path w="2901316" h="2485205">
                <a:moveTo>
                  <a:pt x="2901316" y="8833"/>
                </a:moveTo>
                <a:lnTo>
                  <a:pt x="2885407" y="69738"/>
                </a:lnTo>
                <a:lnTo>
                  <a:pt x="2890344" y="71061"/>
                </a:lnTo>
                <a:lnTo>
                  <a:pt x="2331295" y="2157461"/>
                </a:lnTo>
                <a:lnTo>
                  <a:pt x="2322295" y="2155049"/>
                </a:lnTo>
                <a:cubicBezTo>
                  <a:pt x="2311779" y="2339141"/>
                  <a:pt x="2127696" y="2485205"/>
                  <a:pt x="1902404" y="2485205"/>
                </a:cubicBezTo>
                <a:cubicBezTo>
                  <a:pt x="1669201" y="2485205"/>
                  <a:pt x="1480151" y="2328701"/>
                  <a:pt x="1480150" y="2135644"/>
                </a:cubicBezTo>
                <a:cubicBezTo>
                  <a:pt x="1480150" y="1942587"/>
                  <a:pt x="1669200" y="1786083"/>
                  <a:pt x="1902404" y="1786083"/>
                </a:cubicBezTo>
                <a:cubicBezTo>
                  <a:pt x="2026046" y="1786083"/>
                  <a:pt x="2137276" y="1830075"/>
                  <a:pt x="2213623" y="1901150"/>
                </a:cubicBezTo>
                <a:lnTo>
                  <a:pt x="2586815" y="508378"/>
                </a:lnTo>
                <a:lnTo>
                  <a:pt x="1283297" y="508378"/>
                </a:lnTo>
                <a:lnTo>
                  <a:pt x="847984" y="2132988"/>
                </a:lnTo>
                <a:lnTo>
                  <a:pt x="841776" y="2131324"/>
                </a:lnTo>
                <a:cubicBezTo>
                  <a:pt x="829584" y="2314002"/>
                  <a:pt x="646295" y="2458448"/>
                  <a:pt x="422254" y="2458448"/>
                </a:cubicBezTo>
                <a:cubicBezTo>
                  <a:pt x="189051" y="2458448"/>
                  <a:pt x="1" y="2301944"/>
                  <a:pt x="0" y="2108887"/>
                </a:cubicBezTo>
                <a:cubicBezTo>
                  <a:pt x="0" y="1915830"/>
                  <a:pt x="189051" y="1759326"/>
                  <a:pt x="422255" y="1759326"/>
                </a:cubicBezTo>
                <a:cubicBezTo>
                  <a:pt x="544771" y="1759326"/>
                  <a:pt x="655100" y="1802522"/>
                  <a:pt x="731465" y="1872378"/>
                </a:cubicBezTo>
                <a:lnTo>
                  <a:pt x="1233167" y="0"/>
                </a:lnTo>
                <a:lnTo>
                  <a:pt x="1266129" y="883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3" name="Isosceles Triangle 13">
            <a:extLst>
              <a:ext uri="{FF2B5EF4-FFF2-40B4-BE49-F238E27FC236}">
                <a16:creationId xmlns:a16="http://schemas.microsoft.com/office/drawing/2014/main" id="{886748B8-6D80-4BD7-9274-49995CD265EF}"/>
              </a:ext>
            </a:extLst>
          </p:cNvPr>
          <p:cNvSpPr/>
          <p:nvPr/>
        </p:nvSpPr>
        <p:spPr>
          <a:xfrm rot="10800000">
            <a:off x="4239875" y="4067280"/>
            <a:ext cx="257150" cy="509250"/>
          </a:xfrm>
          <a:custGeom>
            <a:avLst/>
            <a:gdLst/>
            <a:ahLst/>
            <a:cxnLst/>
            <a:rect l="l" t="t" r="r" b="b"/>
            <a:pathLst>
              <a:path w="1613569" h="3195455">
                <a:moveTo>
                  <a:pt x="1348422" y="2012960"/>
                </a:moveTo>
                <a:lnTo>
                  <a:pt x="264249" y="2012960"/>
                </a:lnTo>
                <a:cubicBezTo>
                  <a:pt x="99656" y="1932015"/>
                  <a:pt x="172" y="1814225"/>
                  <a:pt x="0" y="1686651"/>
                </a:cubicBezTo>
                <a:lnTo>
                  <a:pt x="716785" y="1678553"/>
                </a:lnTo>
                <a:lnTo>
                  <a:pt x="716785" y="360000"/>
                </a:lnTo>
                <a:lnTo>
                  <a:pt x="716785" y="355479"/>
                </a:lnTo>
                <a:lnTo>
                  <a:pt x="717916" y="355479"/>
                </a:lnTo>
                <a:lnTo>
                  <a:pt x="806785" y="0"/>
                </a:lnTo>
                <a:lnTo>
                  <a:pt x="895655" y="355479"/>
                </a:lnTo>
                <a:lnTo>
                  <a:pt x="896785" y="355479"/>
                </a:lnTo>
                <a:lnTo>
                  <a:pt x="896785" y="360000"/>
                </a:lnTo>
                <a:lnTo>
                  <a:pt x="896785" y="1676520"/>
                </a:lnTo>
                <a:lnTo>
                  <a:pt x="1612906" y="1668429"/>
                </a:lnTo>
                <a:cubicBezTo>
                  <a:pt x="1622778" y="1802631"/>
                  <a:pt x="1521918" y="1928220"/>
                  <a:pt x="1348422" y="2012960"/>
                </a:cubicBezTo>
                <a:close/>
                <a:moveTo>
                  <a:pt x="1175921" y="2908428"/>
                </a:moveTo>
                <a:lnTo>
                  <a:pt x="437641" y="2908428"/>
                </a:lnTo>
                <a:lnTo>
                  <a:pt x="250570" y="2083962"/>
                </a:lnTo>
                <a:lnTo>
                  <a:pt x="1362992" y="2083962"/>
                </a:lnTo>
                <a:close/>
                <a:moveTo>
                  <a:pt x="1155969" y="3195455"/>
                </a:moveTo>
                <a:lnTo>
                  <a:pt x="457593" y="3195455"/>
                </a:lnTo>
                <a:cubicBezTo>
                  <a:pt x="397940" y="3195455"/>
                  <a:pt x="349581" y="3147096"/>
                  <a:pt x="349581" y="3087443"/>
                </a:cubicBezTo>
                <a:cubicBezTo>
                  <a:pt x="349581" y="3027790"/>
                  <a:pt x="397940" y="2979431"/>
                  <a:pt x="457593" y="2979431"/>
                </a:cubicBezTo>
                <a:lnTo>
                  <a:pt x="1155969" y="2979431"/>
                </a:lnTo>
                <a:cubicBezTo>
                  <a:pt x="1215622" y="2979431"/>
                  <a:pt x="1263981" y="3027790"/>
                  <a:pt x="1263981" y="3087443"/>
                </a:cubicBezTo>
                <a:cubicBezTo>
                  <a:pt x="1263981" y="3147096"/>
                  <a:pt x="1215622" y="3195455"/>
                  <a:pt x="1155969" y="319545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4" name="Smiley Face 14">
            <a:extLst>
              <a:ext uri="{FF2B5EF4-FFF2-40B4-BE49-F238E27FC236}">
                <a16:creationId xmlns:a16="http://schemas.microsoft.com/office/drawing/2014/main" id="{3188D751-5606-4C06-B977-B137C0F31FEF}"/>
              </a:ext>
            </a:extLst>
          </p:cNvPr>
          <p:cNvSpPr/>
          <p:nvPr/>
        </p:nvSpPr>
        <p:spPr>
          <a:xfrm>
            <a:off x="5898553" y="4130712"/>
            <a:ext cx="382387" cy="38238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5" name="Smiley Face 12">
            <a:extLst>
              <a:ext uri="{FF2B5EF4-FFF2-40B4-BE49-F238E27FC236}">
                <a16:creationId xmlns:a16="http://schemas.microsoft.com/office/drawing/2014/main" id="{9DAAB80C-7AE2-4387-A056-E2F74CE47DBC}"/>
              </a:ext>
            </a:extLst>
          </p:cNvPr>
          <p:cNvSpPr/>
          <p:nvPr/>
        </p:nvSpPr>
        <p:spPr>
          <a:xfrm>
            <a:off x="7635601" y="4130712"/>
            <a:ext cx="382387" cy="38238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613470" y="2077417"/>
                </a:moveTo>
                <a:cubicBezTo>
                  <a:pt x="1358886" y="2080042"/>
                  <a:pt x="1130625" y="2234862"/>
                  <a:pt x="1034031" y="2470424"/>
                </a:cubicBezTo>
                <a:lnTo>
                  <a:pt x="1213303" y="2543936"/>
                </a:lnTo>
                <a:cubicBezTo>
                  <a:pt x="1280345" y="2380442"/>
                  <a:pt x="1438772" y="2272988"/>
                  <a:pt x="1615468" y="2271166"/>
                </a:cubicBezTo>
                <a:cubicBezTo>
                  <a:pt x="1792164" y="2269344"/>
                  <a:pt x="1952774" y="2373507"/>
                  <a:pt x="2023173" y="2535584"/>
                </a:cubicBezTo>
                <a:lnTo>
                  <a:pt x="2200891" y="2458391"/>
                </a:lnTo>
                <a:cubicBezTo>
                  <a:pt x="2099460" y="2224871"/>
                  <a:pt x="1868054" y="2074792"/>
                  <a:pt x="1613470" y="2077417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9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8" y="276671"/>
                </a:lnTo>
                <a:lnTo>
                  <a:pt x="2650471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30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30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1" y="2870071"/>
                </a:lnTo>
                <a:lnTo>
                  <a:pt x="2525758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9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3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4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3" y="2802158"/>
                  <a:pt x="474487" y="2765513"/>
                </a:cubicBezTo>
                <a:cubicBezTo>
                  <a:pt x="437842" y="2728868"/>
                  <a:pt x="402944" y="2690475"/>
                  <a:pt x="369930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5" y="2438097"/>
                  <a:pt x="195526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5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5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6" y="847812"/>
                </a:cubicBezTo>
                <a:cubicBezTo>
                  <a:pt x="220465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30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3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4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6" name="Smiley Face 15">
            <a:extLst>
              <a:ext uri="{FF2B5EF4-FFF2-40B4-BE49-F238E27FC236}">
                <a16:creationId xmlns:a16="http://schemas.microsoft.com/office/drawing/2014/main" id="{1A95B1CB-7960-432E-A0EE-41C63D958ED8}"/>
              </a:ext>
            </a:extLst>
          </p:cNvPr>
          <p:cNvSpPr/>
          <p:nvPr/>
        </p:nvSpPr>
        <p:spPr>
          <a:xfrm>
            <a:off x="6480365" y="4132809"/>
            <a:ext cx="378193" cy="37819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98433" y="2114441"/>
                </a:moveTo>
                <a:lnTo>
                  <a:pt x="1355104" y="2367205"/>
                </a:lnTo>
                <a:lnTo>
                  <a:pt x="1411009" y="2575845"/>
                </a:lnTo>
                <a:lnTo>
                  <a:pt x="2354338" y="2323081"/>
                </a:ln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7" name="Oval 37">
            <a:extLst>
              <a:ext uri="{FF2B5EF4-FFF2-40B4-BE49-F238E27FC236}">
                <a16:creationId xmlns:a16="http://schemas.microsoft.com/office/drawing/2014/main" id="{34A2FDC1-05CB-4F3B-A60A-598B99807221}"/>
              </a:ext>
            </a:extLst>
          </p:cNvPr>
          <p:cNvSpPr/>
          <p:nvPr/>
        </p:nvSpPr>
        <p:spPr>
          <a:xfrm>
            <a:off x="8217414" y="4128388"/>
            <a:ext cx="387034" cy="3870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49999" y="2117384"/>
                </a:moveTo>
                <a:lnTo>
                  <a:pt x="990192" y="2131776"/>
                </a:lnTo>
                <a:cubicBezTo>
                  <a:pt x="998682" y="2476365"/>
                  <a:pt x="1282526" y="2750154"/>
                  <a:pt x="1627197" y="2746216"/>
                </a:cubicBezTo>
                <a:cubicBezTo>
                  <a:pt x="1971867" y="2742279"/>
                  <a:pt x="2249383" y="2462077"/>
                  <a:pt x="2249999" y="2117384"/>
                </a:cubicBezTo>
                <a:close/>
                <a:moveTo>
                  <a:pt x="2505352" y="784338"/>
                </a:moveTo>
                <a:lnTo>
                  <a:pt x="1869332" y="1428843"/>
                </a:lnTo>
                <a:lnTo>
                  <a:pt x="2505352" y="1522122"/>
                </a:lnTo>
                <a:lnTo>
                  <a:pt x="2505352" y="1378597"/>
                </a:lnTo>
                <a:lnTo>
                  <a:pt x="2187887" y="1332038"/>
                </a:lnTo>
                <a:lnTo>
                  <a:pt x="2505352" y="1010338"/>
                </a:lnTo>
                <a:close/>
                <a:moveTo>
                  <a:pt x="734649" y="784338"/>
                </a:moveTo>
                <a:lnTo>
                  <a:pt x="734649" y="1010338"/>
                </a:lnTo>
                <a:lnTo>
                  <a:pt x="1052115" y="1332038"/>
                </a:lnTo>
                <a:lnTo>
                  <a:pt x="734649" y="1378597"/>
                </a:lnTo>
                <a:lnTo>
                  <a:pt x="734649" y="1522122"/>
                </a:lnTo>
                <a:lnTo>
                  <a:pt x="1370670" y="1428843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8" name="Smiley Face 14">
            <a:extLst>
              <a:ext uri="{FF2B5EF4-FFF2-40B4-BE49-F238E27FC236}">
                <a16:creationId xmlns:a16="http://schemas.microsoft.com/office/drawing/2014/main" id="{A732AC9D-154B-48DA-81E0-8C8053B513AF}"/>
              </a:ext>
            </a:extLst>
          </p:cNvPr>
          <p:cNvSpPr/>
          <p:nvPr/>
        </p:nvSpPr>
        <p:spPr>
          <a:xfrm>
            <a:off x="7057983" y="4132809"/>
            <a:ext cx="378193" cy="37819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937973" y="986566"/>
                </a:moveTo>
                <a:cubicBezTo>
                  <a:pt x="850807" y="983371"/>
                  <a:pt x="762813" y="1002775"/>
                  <a:pt x="683096" y="1045110"/>
                </a:cubicBezTo>
                <a:cubicBezTo>
                  <a:pt x="523662" y="1129780"/>
                  <a:pt x="421680" y="1293248"/>
                  <a:pt x="415731" y="1473672"/>
                </a:cubicBezTo>
                <a:lnTo>
                  <a:pt x="615852" y="1480270"/>
                </a:lnTo>
                <a:cubicBezTo>
                  <a:pt x="619438" y="1371518"/>
                  <a:pt x="680908" y="1272986"/>
                  <a:pt x="777009" y="1221950"/>
                </a:cubicBezTo>
                <a:cubicBezTo>
                  <a:pt x="873110" y="1170914"/>
                  <a:pt x="989166" y="1175167"/>
                  <a:pt x="1081273" y="1233100"/>
                </a:cubicBezTo>
                <a:cubicBezTo>
                  <a:pt x="1173381" y="1291033"/>
                  <a:pt x="1227475" y="1393800"/>
                  <a:pt x="1223091" y="1502523"/>
                </a:cubicBezTo>
                <a:lnTo>
                  <a:pt x="1423160" y="1510590"/>
                </a:lnTo>
                <a:cubicBezTo>
                  <a:pt x="1430433" y="1330214"/>
                  <a:pt x="1340689" y="1159721"/>
                  <a:pt x="1187880" y="1063608"/>
                </a:cubicBezTo>
                <a:cubicBezTo>
                  <a:pt x="1111476" y="1015552"/>
                  <a:pt x="1025138" y="989760"/>
                  <a:pt x="937973" y="986566"/>
                </a:cubicBezTo>
                <a:close/>
                <a:moveTo>
                  <a:pt x="2306124" y="986566"/>
                </a:moveTo>
                <a:cubicBezTo>
                  <a:pt x="2218958" y="983371"/>
                  <a:pt x="2130964" y="1002775"/>
                  <a:pt x="2051247" y="1045110"/>
                </a:cubicBezTo>
                <a:cubicBezTo>
                  <a:pt x="1891813" y="1129780"/>
                  <a:pt x="1789831" y="1293248"/>
                  <a:pt x="1783882" y="1473672"/>
                </a:cubicBezTo>
                <a:lnTo>
                  <a:pt x="1984003" y="1480270"/>
                </a:lnTo>
                <a:cubicBezTo>
                  <a:pt x="1987589" y="1371518"/>
                  <a:pt x="2049059" y="1272986"/>
                  <a:pt x="2145160" y="1221950"/>
                </a:cubicBezTo>
                <a:cubicBezTo>
                  <a:pt x="2241261" y="1170914"/>
                  <a:pt x="2357317" y="1175167"/>
                  <a:pt x="2449424" y="1233100"/>
                </a:cubicBezTo>
                <a:cubicBezTo>
                  <a:pt x="2541532" y="1291033"/>
                  <a:pt x="2595626" y="1393800"/>
                  <a:pt x="2591242" y="1502523"/>
                </a:cubicBezTo>
                <a:lnTo>
                  <a:pt x="2791311" y="1510590"/>
                </a:lnTo>
                <a:cubicBezTo>
                  <a:pt x="2798584" y="1330214"/>
                  <a:pt x="2708840" y="1159721"/>
                  <a:pt x="2556031" y="1063608"/>
                </a:cubicBezTo>
                <a:cubicBezTo>
                  <a:pt x="2479627" y="1015552"/>
                  <a:pt x="2393289" y="989760"/>
                  <a:pt x="2306124" y="98656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9" name="Rectangle 16">
            <a:extLst>
              <a:ext uri="{FF2B5EF4-FFF2-40B4-BE49-F238E27FC236}">
                <a16:creationId xmlns:a16="http://schemas.microsoft.com/office/drawing/2014/main" id="{0D33B8D0-699E-42C3-8D4E-28D828460313}"/>
              </a:ext>
            </a:extLst>
          </p:cNvPr>
          <p:cNvSpPr/>
          <p:nvPr/>
        </p:nvSpPr>
        <p:spPr>
          <a:xfrm rot="2700000">
            <a:off x="4333760" y="272481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0" name="Rectangle 9">
            <a:extLst>
              <a:ext uri="{FF2B5EF4-FFF2-40B4-BE49-F238E27FC236}">
                <a16:creationId xmlns:a16="http://schemas.microsoft.com/office/drawing/2014/main" id="{2924751D-8167-4993-8C6B-6342C34EA9E1}"/>
              </a:ext>
            </a:extLst>
          </p:cNvPr>
          <p:cNvSpPr/>
          <p:nvPr/>
        </p:nvSpPr>
        <p:spPr>
          <a:xfrm>
            <a:off x="3702389" y="2741950"/>
            <a:ext cx="360125" cy="33710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Round Same Side Corner Rectangle 6">
            <a:extLst>
              <a:ext uri="{FF2B5EF4-FFF2-40B4-BE49-F238E27FC236}">
                <a16:creationId xmlns:a16="http://schemas.microsoft.com/office/drawing/2014/main" id="{6329D35A-7A76-489A-9D27-F3D0B4A9BDBC}"/>
              </a:ext>
            </a:extLst>
          </p:cNvPr>
          <p:cNvSpPr/>
          <p:nvPr/>
        </p:nvSpPr>
        <p:spPr>
          <a:xfrm rot="2700000">
            <a:off x="5462844" y="4060819"/>
            <a:ext cx="130246" cy="522172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2" name="Frame 17">
            <a:extLst>
              <a:ext uri="{FF2B5EF4-FFF2-40B4-BE49-F238E27FC236}">
                <a16:creationId xmlns:a16="http://schemas.microsoft.com/office/drawing/2014/main" id="{5801D75E-F748-4820-A111-26B3FD7269F4}"/>
              </a:ext>
            </a:extLst>
          </p:cNvPr>
          <p:cNvSpPr/>
          <p:nvPr/>
        </p:nvSpPr>
        <p:spPr>
          <a:xfrm>
            <a:off x="3685358" y="3471419"/>
            <a:ext cx="347025" cy="34702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3" name="Rounded Rectangle 5">
            <a:extLst>
              <a:ext uri="{FF2B5EF4-FFF2-40B4-BE49-F238E27FC236}">
                <a16:creationId xmlns:a16="http://schemas.microsoft.com/office/drawing/2014/main" id="{1DA50799-C094-4850-957F-2A8EE583367B}"/>
              </a:ext>
            </a:extLst>
          </p:cNvPr>
          <p:cNvSpPr/>
          <p:nvPr/>
        </p:nvSpPr>
        <p:spPr>
          <a:xfrm flipH="1">
            <a:off x="7595854" y="2065085"/>
            <a:ext cx="344621" cy="28429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Teardrop 1">
            <a:extLst>
              <a:ext uri="{FF2B5EF4-FFF2-40B4-BE49-F238E27FC236}">
                <a16:creationId xmlns:a16="http://schemas.microsoft.com/office/drawing/2014/main" id="{65600602-7652-4706-89E8-F8DB7CA40EEF}"/>
              </a:ext>
            </a:extLst>
          </p:cNvPr>
          <p:cNvSpPr/>
          <p:nvPr/>
        </p:nvSpPr>
        <p:spPr>
          <a:xfrm rot="18805991">
            <a:off x="7612430" y="1372092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5" name="Rectangle 130">
            <a:extLst>
              <a:ext uri="{FF2B5EF4-FFF2-40B4-BE49-F238E27FC236}">
                <a16:creationId xmlns:a16="http://schemas.microsoft.com/office/drawing/2014/main" id="{D78A51BB-CB51-41F9-9CDB-BA87F2C09A5F}"/>
              </a:ext>
            </a:extLst>
          </p:cNvPr>
          <p:cNvSpPr/>
          <p:nvPr/>
        </p:nvSpPr>
        <p:spPr>
          <a:xfrm>
            <a:off x="8162947" y="1372137"/>
            <a:ext cx="371900" cy="37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6" name="Right Triangle 17">
            <a:extLst>
              <a:ext uri="{FF2B5EF4-FFF2-40B4-BE49-F238E27FC236}">
                <a16:creationId xmlns:a16="http://schemas.microsoft.com/office/drawing/2014/main" id="{079406D8-5403-408E-90C4-6C82E9D8F8BF}"/>
              </a:ext>
            </a:extLst>
          </p:cNvPr>
          <p:cNvSpPr>
            <a:spLocks noChangeAspect="1"/>
          </p:cNvSpPr>
          <p:nvPr/>
        </p:nvSpPr>
        <p:spPr>
          <a:xfrm>
            <a:off x="7091217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1999321" y="2603448"/>
                </a:moveTo>
                <a:lnTo>
                  <a:pt x="1999321" y="2772810"/>
                </a:lnTo>
                <a:lnTo>
                  <a:pt x="2528507" y="2772810"/>
                </a:lnTo>
                <a:lnTo>
                  <a:pt x="2528507" y="2603448"/>
                </a:lnTo>
                <a:close/>
                <a:moveTo>
                  <a:pt x="2263914" y="2230929"/>
                </a:moveTo>
                <a:cubicBezTo>
                  <a:pt x="2516419" y="2230929"/>
                  <a:pt x="2721114" y="2435624"/>
                  <a:pt x="2721114" y="2688129"/>
                </a:cubicBezTo>
                <a:cubicBezTo>
                  <a:pt x="2721114" y="2940634"/>
                  <a:pt x="2516419" y="3145329"/>
                  <a:pt x="2263914" y="3145329"/>
                </a:cubicBezTo>
                <a:cubicBezTo>
                  <a:pt x="2011409" y="3145329"/>
                  <a:pt x="1806714" y="2940634"/>
                  <a:pt x="1806714" y="2688129"/>
                </a:cubicBezTo>
                <a:cubicBezTo>
                  <a:pt x="1806714" y="2435624"/>
                  <a:pt x="2011409" y="2230929"/>
                  <a:pt x="2263914" y="2230929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7" name="Right Triangle 17">
            <a:extLst>
              <a:ext uri="{FF2B5EF4-FFF2-40B4-BE49-F238E27FC236}">
                <a16:creationId xmlns:a16="http://schemas.microsoft.com/office/drawing/2014/main" id="{582054CC-7C7B-43BC-810F-049B554CFEB3}"/>
              </a:ext>
            </a:extLst>
          </p:cNvPr>
          <p:cNvSpPr>
            <a:spLocks noChangeAspect="1"/>
          </p:cNvSpPr>
          <p:nvPr/>
        </p:nvSpPr>
        <p:spPr>
          <a:xfrm>
            <a:off x="6493638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179233" y="2431577"/>
                </a:moveTo>
                <a:lnTo>
                  <a:pt x="2179233" y="2611489"/>
                </a:lnTo>
                <a:lnTo>
                  <a:pt x="1999321" y="2611489"/>
                </a:lnTo>
                <a:lnTo>
                  <a:pt x="1999321" y="2780851"/>
                </a:lnTo>
                <a:lnTo>
                  <a:pt x="2179233" y="2780851"/>
                </a:lnTo>
                <a:lnTo>
                  <a:pt x="2179233" y="2960763"/>
                </a:lnTo>
                <a:lnTo>
                  <a:pt x="2348595" y="2960763"/>
                </a:lnTo>
                <a:lnTo>
                  <a:pt x="2348595" y="2780851"/>
                </a:lnTo>
                <a:lnTo>
                  <a:pt x="2528507" y="2780851"/>
                </a:lnTo>
                <a:lnTo>
                  <a:pt x="2528507" y="2611489"/>
                </a:lnTo>
                <a:lnTo>
                  <a:pt x="2348595" y="2611489"/>
                </a:lnTo>
                <a:lnTo>
                  <a:pt x="2348595" y="24315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8" name="Right Triangle 17">
            <a:extLst>
              <a:ext uri="{FF2B5EF4-FFF2-40B4-BE49-F238E27FC236}">
                <a16:creationId xmlns:a16="http://schemas.microsoft.com/office/drawing/2014/main" id="{DDBA29AA-1C09-4CD6-9559-8801E24EC4B4}"/>
              </a:ext>
            </a:extLst>
          </p:cNvPr>
          <p:cNvSpPr>
            <a:spLocks noChangeAspect="1"/>
          </p:cNvSpPr>
          <p:nvPr/>
        </p:nvSpPr>
        <p:spPr>
          <a:xfrm>
            <a:off x="7688796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136698" y="2449196"/>
                </a:moveTo>
                <a:lnTo>
                  <a:pt x="2016940" y="2568954"/>
                </a:lnTo>
                <a:lnTo>
                  <a:pt x="2144156" y="2696170"/>
                </a:lnTo>
                <a:lnTo>
                  <a:pt x="2016940" y="2823386"/>
                </a:lnTo>
                <a:lnTo>
                  <a:pt x="2136698" y="2943144"/>
                </a:lnTo>
                <a:lnTo>
                  <a:pt x="2263914" y="2815928"/>
                </a:lnTo>
                <a:lnTo>
                  <a:pt x="2391130" y="2943144"/>
                </a:lnTo>
                <a:lnTo>
                  <a:pt x="2510888" y="2823386"/>
                </a:lnTo>
                <a:lnTo>
                  <a:pt x="2383672" y="2696170"/>
                </a:lnTo>
                <a:lnTo>
                  <a:pt x="2510888" y="2568954"/>
                </a:lnTo>
                <a:lnTo>
                  <a:pt x="2391130" y="2449196"/>
                </a:lnTo>
                <a:lnTo>
                  <a:pt x="2263914" y="2576412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9" name="Oval 44">
            <a:extLst>
              <a:ext uri="{FF2B5EF4-FFF2-40B4-BE49-F238E27FC236}">
                <a16:creationId xmlns:a16="http://schemas.microsoft.com/office/drawing/2014/main" id="{61A96916-3B8A-4D58-8B61-7946CAF75B85}"/>
              </a:ext>
            </a:extLst>
          </p:cNvPr>
          <p:cNvSpPr>
            <a:spLocks noChangeAspect="1"/>
          </p:cNvSpPr>
          <p:nvPr/>
        </p:nvSpPr>
        <p:spPr>
          <a:xfrm>
            <a:off x="8286375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519839" y="2469622"/>
                </a:moveTo>
                <a:lnTo>
                  <a:pt x="2201779" y="2787682"/>
                </a:lnTo>
                <a:lnTo>
                  <a:pt x="2003023" y="2588926"/>
                </a:lnTo>
                <a:lnTo>
                  <a:pt x="1901669" y="2690281"/>
                </a:lnTo>
                <a:lnTo>
                  <a:pt x="2203868" y="2992480"/>
                </a:lnTo>
                <a:lnTo>
                  <a:pt x="2305222" y="2891125"/>
                </a:lnTo>
                <a:lnTo>
                  <a:pt x="2303133" y="2889037"/>
                </a:lnTo>
                <a:lnTo>
                  <a:pt x="2621194" y="25709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05164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B</a:t>
            </a:r>
            <a:endParaRPr lang="ko-KR" alt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98655D1-FEF2-484D-81C0-6455C5FC5F24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76E54F7-802B-48B7-9B1C-CDEA5FFFC54E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0720532-C86C-4E89-A61F-7DC628C2FDC2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C240776-82C4-4EC0-B1E2-E2E8285E226E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57" name="Isosceles Triangle 68">
            <a:extLst>
              <a:ext uri="{FF2B5EF4-FFF2-40B4-BE49-F238E27FC236}">
                <a16:creationId xmlns:a16="http://schemas.microsoft.com/office/drawing/2014/main" id="{E45613FF-6251-4ED9-8B1A-AEC8F385AC30}"/>
              </a:ext>
            </a:extLst>
          </p:cNvPr>
          <p:cNvSpPr/>
          <p:nvPr/>
        </p:nvSpPr>
        <p:spPr>
          <a:xfrm rot="10800000">
            <a:off x="6076603" y="3430121"/>
            <a:ext cx="154974" cy="482618"/>
          </a:xfrm>
          <a:custGeom>
            <a:avLst/>
            <a:gdLst/>
            <a:ahLst/>
            <a:cxnLst/>
            <a:rect l="l" t="t" r="r" b="b"/>
            <a:pathLst>
              <a:path w="1040400" h="3240000">
                <a:moveTo>
                  <a:pt x="41345" y="940666"/>
                </a:moveTo>
                <a:lnTo>
                  <a:pt x="1242" y="653403"/>
                </a:lnTo>
                <a:lnTo>
                  <a:pt x="0" y="653403"/>
                </a:lnTo>
                <a:lnTo>
                  <a:pt x="1057" y="652077"/>
                </a:lnTo>
                <a:lnTo>
                  <a:pt x="447" y="647712"/>
                </a:lnTo>
                <a:lnTo>
                  <a:pt x="4531" y="647712"/>
                </a:lnTo>
                <a:lnTo>
                  <a:pt x="520200" y="0"/>
                </a:lnTo>
                <a:lnTo>
                  <a:pt x="659109" y="174478"/>
                </a:lnTo>
                <a:close/>
                <a:moveTo>
                  <a:pt x="101622" y="1372451"/>
                </a:moveTo>
                <a:lnTo>
                  <a:pt x="61820" y="1087335"/>
                </a:lnTo>
                <a:lnTo>
                  <a:pt x="728036" y="261055"/>
                </a:lnTo>
                <a:lnTo>
                  <a:pt x="870500" y="439998"/>
                </a:lnTo>
                <a:lnTo>
                  <a:pt x="860164" y="431664"/>
                </a:lnTo>
                <a:close/>
                <a:moveTo>
                  <a:pt x="161365" y="1800403"/>
                </a:moveTo>
                <a:lnTo>
                  <a:pt x="122098" y="1519120"/>
                </a:lnTo>
                <a:lnTo>
                  <a:pt x="930953" y="515931"/>
                </a:lnTo>
                <a:lnTo>
                  <a:pt x="1035869" y="647712"/>
                </a:lnTo>
                <a:lnTo>
                  <a:pt x="1039954" y="647712"/>
                </a:lnTo>
                <a:lnTo>
                  <a:pt x="1039345" y="652078"/>
                </a:lnTo>
                <a:lnTo>
                  <a:pt x="1040400" y="653403"/>
                </a:lnTo>
                <a:lnTo>
                  <a:pt x="1039160" y="653403"/>
                </a:lnTo>
                <a:lnTo>
                  <a:pt x="1029316" y="723920"/>
                </a:lnTo>
                <a:close/>
                <a:moveTo>
                  <a:pt x="217894" y="2205330"/>
                </a:moveTo>
                <a:lnTo>
                  <a:pt x="181840" y="1947070"/>
                </a:lnTo>
                <a:lnTo>
                  <a:pt x="1000266" y="932012"/>
                </a:lnTo>
                <a:lnTo>
                  <a:pt x="949113" y="1298429"/>
                </a:lnTo>
                <a:close/>
                <a:moveTo>
                  <a:pt x="330192" y="2564220"/>
                </a:moveTo>
                <a:lnTo>
                  <a:pt x="267995" y="2564220"/>
                </a:lnTo>
                <a:lnTo>
                  <a:pt x="237100" y="2342912"/>
                </a:lnTo>
                <a:lnTo>
                  <a:pt x="242309" y="2347112"/>
                </a:lnTo>
                <a:lnTo>
                  <a:pt x="920063" y="1506522"/>
                </a:lnTo>
                <a:lnTo>
                  <a:pt x="865005" y="1900914"/>
                </a:lnTo>
                <a:close/>
                <a:moveTo>
                  <a:pt x="772406" y="2564220"/>
                </a:moveTo>
                <a:lnTo>
                  <a:pt x="468924" y="2564220"/>
                </a:lnTo>
                <a:lnTo>
                  <a:pt x="835955" y="2109008"/>
                </a:lnTo>
                <a:close/>
                <a:moveTo>
                  <a:pt x="892044" y="3240000"/>
                </a:moveTo>
                <a:lnTo>
                  <a:pt x="148356" y="3240000"/>
                </a:lnTo>
                <a:lnTo>
                  <a:pt x="276144" y="2663936"/>
                </a:lnTo>
                <a:lnTo>
                  <a:pt x="764256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8" name="Rectangle 9">
            <a:extLst>
              <a:ext uri="{FF2B5EF4-FFF2-40B4-BE49-F238E27FC236}">
                <a16:creationId xmlns:a16="http://schemas.microsoft.com/office/drawing/2014/main" id="{C8B60A5B-0528-44B6-B42A-12905A9EB67E}"/>
              </a:ext>
            </a:extLst>
          </p:cNvPr>
          <p:cNvSpPr/>
          <p:nvPr/>
        </p:nvSpPr>
        <p:spPr>
          <a:xfrm>
            <a:off x="6472358" y="3485841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9" name="Isosceles Triangle 8">
            <a:extLst>
              <a:ext uri="{FF2B5EF4-FFF2-40B4-BE49-F238E27FC236}">
                <a16:creationId xmlns:a16="http://schemas.microsoft.com/office/drawing/2014/main" id="{F10FA8D2-828D-4C63-9CA5-969921697B81}"/>
              </a:ext>
            </a:extLst>
          </p:cNvPr>
          <p:cNvSpPr/>
          <p:nvPr/>
        </p:nvSpPr>
        <p:spPr>
          <a:xfrm rot="16200000">
            <a:off x="3610095" y="2744881"/>
            <a:ext cx="311874" cy="371836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0" name="Donut 8">
            <a:extLst>
              <a:ext uri="{FF2B5EF4-FFF2-40B4-BE49-F238E27FC236}">
                <a16:creationId xmlns:a16="http://schemas.microsoft.com/office/drawing/2014/main" id="{971BA1F7-EC6B-4F77-BF25-AC5DF90000F6}"/>
              </a:ext>
            </a:extLst>
          </p:cNvPr>
          <p:cNvSpPr/>
          <p:nvPr/>
        </p:nvSpPr>
        <p:spPr>
          <a:xfrm>
            <a:off x="7202344" y="2726749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1" name="Freeform 18">
            <a:extLst>
              <a:ext uri="{FF2B5EF4-FFF2-40B4-BE49-F238E27FC236}">
                <a16:creationId xmlns:a16="http://schemas.microsoft.com/office/drawing/2014/main" id="{235E9CA7-6DDA-4CCD-9ACA-751C3B7AAD5E}"/>
              </a:ext>
            </a:extLst>
          </p:cNvPr>
          <p:cNvSpPr/>
          <p:nvPr/>
        </p:nvSpPr>
        <p:spPr>
          <a:xfrm>
            <a:off x="7644583" y="3526543"/>
            <a:ext cx="359044" cy="289775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2" name="Oval 7">
            <a:extLst>
              <a:ext uri="{FF2B5EF4-FFF2-40B4-BE49-F238E27FC236}">
                <a16:creationId xmlns:a16="http://schemas.microsoft.com/office/drawing/2014/main" id="{7A57ECC0-EB54-4DF2-A931-733B9B55705C}"/>
              </a:ext>
            </a:extLst>
          </p:cNvPr>
          <p:cNvSpPr/>
          <p:nvPr/>
        </p:nvSpPr>
        <p:spPr>
          <a:xfrm>
            <a:off x="7748036" y="2750160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3" name="Freeform 20">
            <a:extLst>
              <a:ext uri="{FF2B5EF4-FFF2-40B4-BE49-F238E27FC236}">
                <a16:creationId xmlns:a16="http://schemas.microsoft.com/office/drawing/2014/main" id="{D1B1CCAF-5AF4-4BDA-98F9-D52C4B432C4E}"/>
              </a:ext>
            </a:extLst>
          </p:cNvPr>
          <p:cNvSpPr/>
          <p:nvPr/>
        </p:nvSpPr>
        <p:spPr>
          <a:xfrm>
            <a:off x="8271827" y="4162169"/>
            <a:ext cx="376670" cy="402560"/>
          </a:xfrm>
          <a:custGeom>
            <a:avLst/>
            <a:gdLst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700645 w 2149434"/>
              <a:gd name="connsiteY3" fmla="*/ 166255 h 2933205"/>
              <a:gd name="connsiteX4" fmla="*/ 676894 w 2149434"/>
              <a:gd name="connsiteY4" fmla="*/ 0 h 2933205"/>
              <a:gd name="connsiteX5" fmla="*/ 2066307 w 2149434"/>
              <a:gd name="connsiteY5" fmla="*/ 819397 h 2933205"/>
              <a:gd name="connsiteX6" fmla="*/ 2149434 w 2149434"/>
              <a:gd name="connsiteY6" fmla="*/ 593766 h 2933205"/>
              <a:gd name="connsiteX7" fmla="*/ 1816925 w 2149434"/>
              <a:gd name="connsiteY7" fmla="*/ 2933205 h 2933205"/>
              <a:gd name="connsiteX8" fmla="*/ 1187533 w 2149434"/>
              <a:gd name="connsiteY8" fmla="*/ 926275 h 2933205"/>
              <a:gd name="connsiteX9" fmla="*/ 1080655 w 2149434"/>
              <a:gd name="connsiteY9" fmla="*/ 1828800 h 2933205"/>
              <a:gd name="connsiteX10" fmla="*/ 914400 w 2149434"/>
              <a:gd name="connsiteY10" fmla="*/ 1448790 h 2933205"/>
              <a:gd name="connsiteX11" fmla="*/ 795647 w 2149434"/>
              <a:gd name="connsiteY11" fmla="*/ 2933205 h 2933205"/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676894 w 2149434"/>
              <a:gd name="connsiteY3" fmla="*/ 0 h 2933205"/>
              <a:gd name="connsiteX4" fmla="*/ 2066307 w 2149434"/>
              <a:gd name="connsiteY4" fmla="*/ 819397 h 2933205"/>
              <a:gd name="connsiteX5" fmla="*/ 2149434 w 2149434"/>
              <a:gd name="connsiteY5" fmla="*/ 593766 h 2933205"/>
              <a:gd name="connsiteX6" fmla="*/ 1816925 w 2149434"/>
              <a:gd name="connsiteY6" fmla="*/ 2933205 h 2933205"/>
              <a:gd name="connsiteX7" fmla="*/ 1187533 w 2149434"/>
              <a:gd name="connsiteY7" fmla="*/ 926275 h 2933205"/>
              <a:gd name="connsiteX8" fmla="*/ 1080655 w 2149434"/>
              <a:gd name="connsiteY8" fmla="*/ 1828800 h 2933205"/>
              <a:gd name="connsiteX9" fmla="*/ 914400 w 2149434"/>
              <a:gd name="connsiteY9" fmla="*/ 1448790 h 2933205"/>
              <a:gd name="connsiteX10" fmla="*/ 795647 w 2149434"/>
              <a:gd name="connsiteY10" fmla="*/ 2933205 h 2933205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095113"/>
              <a:gd name="connsiteY0" fmla="*/ 3150488 h 3150488"/>
              <a:gd name="connsiteX1" fmla="*/ 0 w 2095113"/>
              <a:gd name="connsiteY1" fmla="*/ 1749200 h 3150488"/>
              <a:gd name="connsiteX2" fmla="*/ 463138 w 2095113"/>
              <a:gd name="connsiteY2" fmla="*/ 1951080 h 3150488"/>
              <a:gd name="connsiteX3" fmla="*/ 776482 w 2095113"/>
              <a:gd name="connsiteY3" fmla="*/ 0 h 3150488"/>
              <a:gd name="connsiteX4" fmla="*/ 1975772 w 2095113"/>
              <a:gd name="connsiteY4" fmla="*/ 991413 h 3150488"/>
              <a:gd name="connsiteX5" fmla="*/ 2095113 w 2095113"/>
              <a:gd name="connsiteY5" fmla="*/ 702407 h 3150488"/>
              <a:gd name="connsiteX6" fmla="*/ 1816925 w 2095113"/>
              <a:gd name="connsiteY6" fmla="*/ 3150488 h 3150488"/>
              <a:gd name="connsiteX7" fmla="*/ 1187533 w 2095113"/>
              <a:gd name="connsiteY7" fmla="*/ 1143558 h 3150488"/>
              <a:gd name="connsiteX8" fmla="*/ 1080655 w 2095113"/>
              <a:gd name="connsiteY8" fmla="*/ 2046083 h 3150488"/>
              <a:gd name="connsiteX9" fmla="*/ 914400 w 2095113"/>
              <a:gd name="connsiteY9" fmla="*/ 1666073 h 3150488"/>
              <a:gd name="connsiteX10" fmla="*/ 795647 w 2095113"/>
              <a:gd name="connsiteY10" fmla="*/ 3150488 h 3150488"/>
              <a:gd name="connsiteX0" fmla="*/ 795647 w 2760540"/>
              <a:gd name="connsiteY0" fmla="*/ 3150488 h 3150488"/>
              <a:gd name="connsiteX1" fmla="*/ 0 w 2760540"/>
              <a:gd name="connsiteY1" fmla="*/ 1749200 h 3150488"/>
              <a:gd name="connsiteX2" fmla="*/ 463138 w 2760540"/>
              <a:gd name="connsiteY2" fmla="*/ 1951080 h 3150488"/>
              <a:gd name="connsiteX3" fmla="*/ 776482 w 2760540"/>
              <a:gd name="connsiteY3" fmla="*/ 0 h 3150488"/>
              <a:gd name="connsiteX4" fmla="*/ 1975772 w 2760540"/>
              <a:gd name="connsiteY4" fmla="*/ 991413 h 3150488"/>
              <a:gd name="connsiteX5" fmla="*/ 2095113 w 2760540"/>
              <a:gd name="connsiteY5" fmla="*/ 702407 h 3150488"/>
              <a:gd name="connsiteX6" fmla="*/ 1816925 w 2760540"/>
              <a:gd name="connsiteY6" fmla="*/ 3150488 h 3150488"/>
              <a:gd name="connsiteX7" fmla="*/ 1187533 w 2760540"/>
              <a:gd name="connsiteY7" fmla="*/ 1143558 h 3150488"/>
              <a:gd name="connsiteX8" fmla="*/ 1080655 w 2760540"/>
              <a:gd name="connsiteY8" fmla="*/ 2046083 h 3150488"/>
              <a:gd name="connsiteX9" fmla="*/ 914400 w 2760540"/>
              <a:gd name="connsiteY9" fmla="*/ 1666073 h 3150488"/>
              <a:gd name="connsiteX10" fmla="*/ 795647 w 2760540"/>
              <a:gd name="connsiteY10" fmla="*/ 3150488 h 3150488"/>
              <a:gd name="connsiteX0" fmla="*/ 795647 w 2904019"/>
              <a:gd name="connsiteY0" fmla="*/ 3150488 h 3150488"/>
              <a:gd name="connsiteX1" fmla="*/ 0 w 2904019"/>
              <a:gd name="connsiteY1" fmla="*/ 1749200 h 3150488"/>
              <a:gd name="connsiteX2" fmla="*/ 463138 w 2904019"/>
              <a:gd name="connsiteY2" fmla="*/ 1951080 h 3150488"/>
              <a:gd name="connsiteX3" fmla="*/ 776482 w 2904019"/>
              <a:gd name="connsiteY3" fmla="*/ 0 h 3150488"/>
              <a:gd name="connsiteX4" fmla="*/ 1975772 w 2904019"/>
              <a:gd name="connsiteY4" fmla="*/ 991413 h 3150488"/>
              <a:gd name="connsiteX5" fmla="*/ 2095113 w 2904019"/>
              <a:gd name="connsiteY5" fmla="*/ 702407 h 3150488"/>
              <a:gd name="connsiteX6" fmla="*/ 1816925 w 2904019"/>
              <a:gd name="connsiteY6" fmla="*/ 3150488 h 3150488"/>
              <a:gd name="connsiteX7" fmla="*/ 1187533 w 2904019"/>
              <a:gd name="connsiteY7" fmla="*/ 1143558 h 3150488"/>
              <a:gd name="connsiteX8" fmla="*/ 1080655 w 2904019"/>
              <a:gd name="connsiteY8" fmla="*/ 2046083 h 3150488"/>
              <a:gd name="connsiteX9" fmla="*/ 914400 w 2904019"/>
              <a:gd name="connsiteY9" fmla="*/ 1666073 h 3150488"/>
              <a:gd name="connsiteX10" fmla="*/ 795647 w 2904019"/>
              <a:gd name="connsiteY10" fmla="*/ 3150488 h 3150488"/>
              <a:gd name="connsiteX0" fmla="*/ 795647 w 2905418"/>
              <a:gd name="connsiteY0" fmla="*/ 3150488 h 3186701"/>
              <a:gd name="connsiteX1" fmla="*/ 0 w 2905418"/>
              <a:gd name="connsiteY1" fmla="*/ 1749200 h 3186701"/>
              <a:gd name="connsiteX2" fmla="*/ 463138 w 2905418"/>
              <a:gd name="connsiteY2" fmla="*/ 1951080 h 3186701"/>
              <a:gd name="connsiteX3" fmla="*/ 776482 w 2905418"/>
              <a:gd name="connsiteY3" fmla="*/ 0 h 3186701"/>
              <a:gd name="connsiteX4" fmla="*/ 1975772 w 2905418"/>
              <a:gd name="connsiteY4" fmla="*/ 991413 h 3186701"/>
              <a:gd name="connsiteX5" fmla="*/ 2095113 w 2905418"/>
              <a:gd name="connsiteY5" fmla="*/ 702407 h 3186701"/>
              <a:gd name="connsiteX6" fmla="*/ 1821452 w 2905418"/>
              <a:gd name="connsiteY6" fmla="*/ 3186701 h 3186701"/>
              <a:gd name="connsiteX7" fmla="*/ 1187533 w 2905418"/>
              <a:gd name="connsiteY7" fmla="*/ 1143558 h 3186701"/>
              <a:gd name="connsiteX8" fmla="*/ 1080655 w 2905418"/>
              <a:gd name="connsiteY8" fmla="*/ 2046083 h 3186701"/>
              <a:gd name="connsiteX9" fmla="*/ 914400 w 2905418"/>
              <a:gd name="connsiteY9" fmla="*/ 1666073 h 3186701"/>
              <a:gd name="connsiteX10" fmla="*/ 795647 w 2905418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1975772 w 2937337"/>
              <a:gd name="connsiteY4" fmla="*/ 991413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893849"/>
              <a:gd name="connsiteY0" fmla="*/ 3150488 h 3186701"/>
              <a:gd name="connsiteX1" fmla="*/ 0 w 2893849"/>
              <a:gd name="connsiteY1" fmla="*/ 1749200 h 3186701"/>
              <a:gd name="connsiteX2" fmla="*/ 463138 w 2893849"/>
              <a:gd name="connsiteY2" fmla="*/ 1951080 h 3186701"/>
              <a:gd name="connsiteX3" fmla="*/ 776482 w 2893849"/>
              <a:gd name="connsiteY3" fmla="*/ 0 h 3186701"/>
              <a:gd name="connsiteX4" fmla="*/ 2034620 w 2893849"/>
              <a:gd name="connsiteY4" fmla="*/ 1294704 h 3186701"/>
              <a:gd name="connsiteX5" fmla="*/ 2031739 w 2893849"/>
              <a:gd name="connsiteY5" fmla="*/ 711461 h 3186701"/>
              <a:gd name="connsiteX6" fmla="*/ 1821452 w 2893849"/>
              <a:gd name="connsiteY6" fmla="*/ 3186701 h 3186701"/>
              <a:gd name="connsiteX7" fmla="*/ 1187533 w 2893849"/>
              <a:gd name="connsiteY7" fmla="*/ 1143558 h 3186701"/>
              <a:gd name="connsiteX8" fmla="*/ 1080655 w 2893849"/>
              <a:gd name="connsiteY8" fmla="*/ 2046083 h 3186701"/>
              <a:gd name="connsiteX9" fmla="*/ 914400 w 2893849"/>
              <a:gd name="connsiteY9" fmla="*/ 1666073 h 3186701"/>
              <a:gd name="connsiteX10" fmla="*/ 795647 w 2893849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03465 w 2936139"/>
              <a:gd name="connsiteY0" fmla="*/ 3168594 h 3186701"/>
              <a:gd name="connsiteX1" fmla="*/ 0 w 2936139"/>
              <a:gd name="connsiteY1" fmla="*/ 1726566 h 3186701"/>
              <a:gd name="connsiteX2" fmla="*/ 404291 w 2936139"/>
              <a:gd name="connsiteY2" fmla="*/ 2009927 h 3186701"/>
              <a:gd name="connsiteX3" fmla="*/ 781009 w 2936139"/>
              <a:gd name="connsiteY3" fmla="*/ 0 h 3186701"/>
              <a:gd name="connsiteX4" fmla="*/ 2039147 w 2936139"/>
              <a:gd name="connsiteY4" fmla="*/ 1294704 h 3186701"/>
              <a:gd name="connsiteX5" fmla="*/ 2036266 w 2936139"/>
              <a:gd name="connsiteY5" fmla="*/ 711461 h 3186701"/>
              <a:gd name="connsiteX6" fmla="*/ 1825979 w 2936139"/>
              <a:gd name="connsiteY6" fmla="*/ 3186701 h 3186701"/>
              <a:gd name="connsiteX7" fmla="*/ 1192060 w 2936139"/>
              <a:gd name="connsiteY7" fmla="*/ 1143558 h 3186701"/>
              <a:gd name="connsiteX8" fmla="*/ 1085182 w 2936139"/>
              <a:gd name="connsiteY8" fmla="*/ 2046083 h 3186701"/>
              <a:gd name="connsiteX9" fmla="*/ 918927 w 2936139"/>
              <a:gd name="connsiteY9" fmla="*/ 1666073 h 3186701"/>
              <a:gd name="connsiteX10" fmla="*/ 1103465 w 2936139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897156"/>
              <a:gd name="connsiteY0" fmla="*/ 3168594 h 3173121"/>
              <a:gd name="connsiteX1" fmla="*/ 0 w 2897156"/>
              <a:gd name="connsiteY1" fmla="*/ 1749200 h 3173121"/>
              <a:gd name="connsiteX2" fmla="*/ 449559 w 2897156"/>
              <a:gd name="connsiteY2" fmla="*/ 2009927 h 3173121"/>
              <a:gd name="connsiteX3" fmla="*/ 826277 w 2897156"/>
              <a:gd name="connsiteY3" fmla="*/ 0 h 3173121"/>
              <a:gd name="connsiteX4" fmla="*/ 2084415 w 2897156"/>
              <a:gd name="connsiteY4" fmla="*/ 1294704 h 3173121"/>
              <a:gd name="connsiteX5" fmla="*/ 2081534 w 2897156"/>
              <a:gd name="connsiteY5" fmla="*/ 711461 h 3173121"/>
              <a:gd name="connsiteX6" fmla="*/ 1581537 w 2897156"/>
              <a:gd name="connsiteY6" fmla="*/ 3173121 h 3173121"/>
              <a:gd name="connsiteX7" fmla="*/ 1237328 w 2897156"/>
              <a:gd name="connsiteY7" fmla="*/ 1143558 h 3173121"/>
              <a:gd name="connsiteX8" fmla="*/ 1130450 w 2897156"/>
              <a:gd name="connsiteY8" fmla="*/ 2046083 h 3173121"/>
              <a:gd name="connsiteX9" fmla="*/ 918927 w 2897156"/>
              <a:gd name="connsiteY9" fmla="*/ 1697760 h 3173121"/>
              <a:gd name="connsiteX10" fmla="*/ 1148733 w 2897156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288886 w 2969045"/>
              <a:gd name="connsiteY8" fmla="*/ 2367481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69045" h="3173121">
                <a:moveTo>
                  <a:pt x="1148733" y="3168594"/>
                </a:moveTo>
                <a:cubicBezTo>
                  <a:pt x="-68605" y="2992718"/>
                  <a:pt x="289357" y="2373225"/>
                  <a:pt x="0" y="1749200"/>
                </a:cubicBezTo>
                <a:cubicBezTo>
                  <a:pt x="211718" y="1712379"/>
                  <a:pt x="518500" y="2277611"/>
                  <a:pt x="449559" y="2009927"/>
                </a:cubicBezTo>
                <a:cubicBezTo>
                  <a:pt x="87752" y="952162"/>
                  <a:pt x="1169975" y="921963"/>
                  <a:pt x="826277" y="0"/>
                </a:cubicBezTo>
                <a:cubicBezTo>
                  <a:pt x="1894489" y="60376"/>
                  <a:pt x="1582046" y="1053258"/>
                  <a:pt x="2084415" y="1294704"/>
                </a:cubicBezTo>
                <a:cubicBezTo>
                  <a:pt x="2220765" y="1319082"/>
                  <a:pt x="2384277" y="1207659"/>
                  <a:pt x="2081534" y="711461"/>
                </a:cubicBezTo>
                <a:cubicBezTo>
                  <a:pt x="3844765" y="2025429"/>
                  <a:pt x="2606774" y="3099478"/>
                  <a:pt x="1581537" y="3173121"/>
                </a:cubicBezTo>
                <a:cubicBezTo>
                  <a:pt x="2049242" y="2917586"/>
                  <a:pt x="2204598" y="1824606"/>
                  <a:pt x="1237328" y="1143558"/>
                </a:cubicBezTo>
                <a:cubicBezTo>
                  <a:pt x="1479342" y="1777869"/>
                  <a:pt x="1318476" y="2090782"/>
                  <a:pt x="1162138" y="2408222"/>
                </a:cubicBezTo>
                <a:cubicBezTo>
                  <a:pt x="1159532" y="2246847"/>
                  <a:pt x="1324413" y="1899876"/>
                  <a:pt x="918927" y="1697760"/>
                </a:cubicBezTo>
                <a:cubicBezTo>
                  <a:pt x="1108697" y="2305733"/>
                  <a:pt x="307113" y="2497246"/>
                  <a:pt x="1148733" y="31685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4" name="Rounded Rectangle 25">
            <a:extLst>
              <a:ext uri="{FF2B5EF4-FFF2-40B4-BE49-F238E27FC236}">
                <a16:creationId xmlns:a16="http://schemas.microsoft.com/office/drawing/2014/main" id="{73875282-78F0-4298-A0B1-384186B94957}"/>
              </a:ext>
            </a:extLst>
          </p:cNvPr>
          <p:cNvSpPr/>
          <p:nvPr/>
        </p:nvSpPr>
        <p:spPr>
          <a:xfrm>
            <a:off x="8254078" y="2047226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5" name="Block Arc 41">
            <a:extLst>
              <a:ext uri="{FF2B5EF4-FFF2-40B4-BE49-F238E27FC236}">
                <a16:creationId xmlns:a16="http://schemas.microsoft.com/office/drawing/2014/main" id="{2F1E2F06-1EC9-44C2-A25C-D899411205A7}"/>
              </a:ext>
            </a:extLst>
          </p:cNvPr>
          <p:cNvSpPr/>
          <p:nvPr/>
        </p:nvSpPr>
        <p:spPr>
          <a:xfrm>
            <a:off x="7187564" y="4163165"/>
            <a:ext cx="395557" cy="400568"/>
          </a:xfrm>
          <a:custGeom>
            <a:avLst/>
            <a:gdLst/>
            <a:ahLst/>
            <a:cxnLst/>
            <a:rect l="l" t="t" r="r" b="b"/>
            <a:pathLst>
              <a:path w="2844151" h="288018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6" name="Round Same Side Corner Rectangle 11">
            <a:extLst>
              <a:ext uri="{FF2B5EF4-FFF2-40B4-BE49-F238E27FC236}">
                <a16:creationId xmlns:a16="http://schemas.microsoft.com/office/drawing/2014/main" id="{CE81E661-2AC8-474A-9025-FF897BA8CCF7}"/>
              </a:ext>
            </a:extLst>
          </p:cNvPr>
          <p:cNvSpPr/>
          <p:nvPr/>
        </p:nvSpPr>
        <p:spPr>
          <a:xfrm rot="9900000">
            <a:off x="7717589" y="1270728"/>
            <a:ext cx="407173" cy="34581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7" name="Donut 39">
            <a:extLst>
              <a:ext uri="{FF2B5EF4-FFF2-40B4-BE49-F238E27FC236}">
                <a16:creationId xmlns:a16="http://schemas.microsoft.com/office/drawing/2014/main" id="{F19BD494-C9C7-4D74-B73F-CB63E1084546}"/>
              </a:ext>
            </a:extLst>
          </p:cNvPr>
          <p:cNvSpPr/>
          <p:nvPr/>
        </p:nvSpPr>
        <p:spPr>
          <a:xfrm>
            <a:off x="3530744" y="3469364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8" name="Freeform 25">
            <a:extLst>
              <a:ext uri="{FF2B5EF4-FFF2-40B4-BE49-F238E27FC236}">
                <a16:creationId xmlns:a16="http://schemas.microsoft.com/office/drawing/2014/main" id="{1F705170-826F-4FE4-8B7F-00083C59501F}"/>
              </a:ext>
            </a:extLst>
          </p:cNvPr>
          <p:cNvSpPr/>
          <p:nvPr/>
        </p:nvSpPr>
        <p:spPr>
          <a:xfrm>
            <a:off x="6704653" y="2749259"/>
            <a:ext cx="293412" cy="363079"/>
          </a:xfrm>
          <a:custGeom>
            <a:avLst/>
            <a:gdLst>
              <a:gd name="connsiteX0" fmla="*/ 371475 w 1600200"/>
              <a:gd name="connsiteY0" fmla="*/ 0 h 1857375"/>
              <a:gd name="connsiteX1" fmla="*/ 628650 w 1600200"/>
              <a:gd name="connsiteY1" fmla="*/ 523875 h 1857375"/>
              <a:gd name="connsiteX2" fmla="*/ 400050 w 1600200"/>
              <a:gd name="connsiteY2" fmla="*/ 561975 h 1857375"/>
              <a:gd name="connsiteX3" fmla="*/ 1019175 w 1600200"/>
              <a:gd name="connsiteY3" fmla="*/ 1438275 h 1857375"/>
              <a:gd name="connsiteX4" fmla="*/ 1219200 w 1600200"/>
              <a:gd name="connsiteY4" fmla="*/ 1238250 h 1857375"/>
              <a:gd name="connsiteX5" fmla="*/ 1600200 w 1600200"/>
              <a:gd name="connsiteY5" fmla="*/ 1666875 h 1857375"/>
              <a:gd name="connsiteX6" fmla="*/ 1038225 w 1600200"/>
              <a:gd name="connsiteY6" fmla="*/ 1857375 h 1857375"/>
              <a:gd name="connsiteX7" fmla="*/ 0 w 1600200"/>
              <a:gd name="connsiteY7" fmla="*/ 314325 h 1857375"/>
              <a:gd name="connsiteX8" fmla="*/ 371475 w 1600200"/>
              <a:gd name="connsiteY8" fmla="*/ 0 h 1857375"/>
              <a:gd name="connsiteX0" fmla="*/ 371475 w 1600200"/>
              <a:gd name="connsiteY0" fmla="*/ 0 h 1917951"/>
              <a:gd name="connsiteX1" fmla="*/ 628650 w 1600200"/>
              <a:gd name="connsiteY1" fmla="*/ 584451 h 1917951"/>
              <a:gd name="connsiteX2" fmla="*/ 400050 w 1600200"/>
              <a:gd name="connsiteY2" fmla="*/ 622551 h 1917951"/>
              <a:gd name="connsiteX3" fmla="*/ 1019175 w 1600200"/>
              <a:gd name="connsiteY3" fmla="*/ 1498851 h 1917951"/>
              <a:gd name="connsiteX4" fmla="*/ 1219200 w 1600200"/>
              <a:gd name="connsiteY4" fmla="*/ 1298826 h 1917951"/>
              <a:gd name="connsiteX5" fmla="*/ 1600200 w 1600200"/>
              <a:gd name="connsiteY5" fmla="*/ 1727451 h 1917951"/>
              <a:gd name="connsiteX6" fmla="*/ 1038225 w 1600200"/>
              <a:gd name="connsiteY6" fmla="*/ 1917951 h 1917951"/>
              <a:gd name="connsiteX7" fmla="*/ 0 w 1600200"/>
              <a:gd name="connsiteY7" fmla="*/ 374901 h 1917951"/>
              <a:gd name="connsiteX8" fmla="*/ 371475 w 1600200"/>
              <a:gd name="connsiteY8" fmla="*/ 0 h 1917951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544 h 1919495"/>
              <a:gd name="connsiteX1" fmla="*/ 628650 w 1600200"/>
              <a:gd name="connsiteY1" fmla="*/ 585995 h 1919495"/>
              <a:gd name="connsiteX2" fmla="*/ 400050 w 1600200"/>
              <a:gd name="connsiteY2" fmla="*/ 624095 h 1919495"/>
              <a:gd name="connsiteX3" fmla="*/ 1019175 w 1600200"/>
              <a:gd name="connsiteY3" fmla="*/ 1500395 h 1919495"/>
              <a:gd name="connsiteX4" fmla="*/ 1219200 w 1600200"/>
              <a:gd name="connsiteY4" fmla="*/ 1300370 h 1919495"/>
              <a:gd name="connsiteX5" fmla="*/ 1600200 w 1600200"/>
              <a:gd name="connsiteY5" fmla="*/ 1728995 h 1919495"/>
              <a:gd name="connsiteX6" fmla="*/ 1038225 w 1600200"/>
              <a:gd name="connsiteY6" fmla="*/ 1919495 h 1919495"/>
              <a:gd name="connsiteX7" fmla="*/ 0 w 1600200"/>
              <a:gd name="connsiteY7" fmla="*/ 376445 h 1919495"/>
              <a:gd name="connsiteX8" fmla="*/ 371475 w 1600200"/>
              <a:gd name="connsiteY8" fmla="*/ 1544 h 1919495"/>
              <a:gd name="connsiteX0" fmla="*/ 371475 w 1600200"/>
              <a:gd name="connsiteY0" fmla="*/ 1487 h 1919438"/>
              <a:gd name="connsiteX1" fmla="*/ 568075 w 1600200"/>
              <a:gd name="connsiteY1" fmla="*/ 603245 h 1919438"/>
              <a:gd name="connsiteX2" fmla="*/ 400050 w 1600200"/>
              <a:gd name="connsiteY2" fmla="*/ 624038 h 1919438"/>
              <a:gd name="connsiteX3" fmla="*/ 1019175 w 1600200"/>
              <a:gd name="connsiteY3" fmla="*/ 1500338 h 1919438"/>
              <a:gd name="connsiteX4" fmla="*/ 1219200 w 1600200"/>
              <a:gd name="connsiteY4" fmla="*/ 1300313 h 1919438"/>
              <a:gd name="connsiteX5" fmla="*/ 1600200 w 1600200"/>
              <a:gd name="connsiteY5" fmla="*/ 1728938 h 1919438"/>
              <a:gd name="connsiteX6" fmla="*/ 1038225 w 1600200"/>
              <a:gd name="connsiteY6" fmla="*/ 1919438 h 1919438"/>
              <a:gd name="connsiteX7" fmla="*/ 0 w 1600200"/>
              <a:gd name="connsiteY7" fmla="*/ 376388 h 1919438"/>
              <a:gd name="connsiteX8" fmla="*/ 371475 w 1600200"/>
              <a:gd name="connsiteY8" fmla="*/ 1487 h 1919438"/>
              <a:gd name="connsiteX0" fmla="*/ 371475 w 1600200"/>
              <a:gd name="connsiteY0" fmla="*/ 1032 h 1918983"/>
              <a:gd name="connsiteX1" fmla="*/ 568075 w 1600200"/>
              <a:gd name="connsiteY1" fmla="*/ 602790 h 1918983"/>
              <a:gd name="connsiteX2" fmla="*/ 400050 w 1600200"/>
              <a:gd name="connsiteY2" fmla="*/ 623583 h 1918983"/>
              <a:gd name="connsiteX3" fmla="*/ 1019175 w 1600200"/>
              <a:gd name="connsiteY3" fmla="*/ 1499883 h 1918983"/>
              <a:gd name="connsiteX4" fmla="*/ 1219200 w 1600200"/>
              <a:gd name="connsiteY4" fmla="*/ 1299858 h 1918983"/>
              <a:gd name="connsiteX5" fmla="*/ 1600200 w 1600200"/>
              <a:gd name="connsiteY5" fmla="*/ 1728483 h 1918983"/>
              <a:gd name="connsiteX6" fmla="*/ 1038225 w 1600200"/>
              <a:gd name="connsiteY6" fmla="*/ 1918983 h 1918983"/>
              <a:gd name="connsiteX7" fmla="*/ 0 w 1600200"/>
              <a:gd name="connsiteY7" fmla="*/ 375933 h 1918983"/>
              <a:gd name="connsiteX8" fmla="*/ 371475 w 1600200"/>
              <a:gd name="connsiteY8" fmla="*/ 1032 h 1918983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0050 w 1600200"/>
              <a:gd name="connsiteY2" fmla="*/ 623669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8703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59666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70138 w 1600200"/>
              <a:gd name="connsiteY3" fmla="*/ 1517276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0522 w 1600200"/>
              <a:gd name="connsiteY3" fmla="*/ 1534584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96099 w 1600200"/>
              <a:gd name="connsiteY3" fmla="*/ 1546122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588662"/>
              <a:gd name="connsiteY0" fmla="*/ 1118 h 1919069"/>
              <a:gd name="connsiteX1" fmla="*/ 568075 w 1588662"/>
              <a:gd name="connsiteY1" fmla="*/ 602876 h 1919069"/>
              <a:gd name="connsiteX2" fmla="*/ 374089 w 1588662"/>
              <a:gd name="connsiteY2" fmla="*/ 646744 h 1919069"/>
              <a:gd name="connsiteX3" fmla="*/ 987445 w 1588662"/>
              <a:gd name="connsiteY3" fmla="*/ 1528815 h 1919069"/>
              <a:gd name="connsiteX4" fmla="*/ 1173048 w 1588662"/>
              <a:gd name="connsiteY4" fmla="*/ 1311482 h 1919069"/>
              <a:gd name="connsiteX5" fmla="*/ 1588662 w 1588662"/>
              <a:gd name="connsiteY5" fmla="*/ 1699723 h 1919069"/>
              <a:gd name="connsiteX6" fmla="*/ 1038225 w 1588662"/>
              <a:gd name="connsiteY6" fmla="*/ 1919069 h 1919069"/>
              <a:gd name="connsiteX7" fmla="*/ 0 w 1588662"/>
              <a:gd name="connsiteY7" fmla="*/ 376019 h 1919069"/>
              <a:gd name="connsiteX8" fmla="*/ 371475 w 1588662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46976"/>
              <a:gd name="connsiteX1" fmla="*/ 568075 w 1596260"/>
              <a:gd name="connsiteY1" fmla="*/ 602876 h 1946976"/>
              <a:gd name="connsiteX2" fmla="*/ 374089 w 1596260"/>
              <a:gd name="connsiteY2" fmla="*/ 646744 h 1946976"/>
              <a:gd name="connsiteX3" fmla="*/ 987445 w 1596260"/>
              <a:gd name="connsiteY3" fmla="*/ 1528815 h 1946976"/>
              <a:gd name="connsiteX4" fmla="*/ 1173048 w 1596260"/>
              <a:gd name="connsiteY4" fmla="*/ 1311482 h 1946976"/>
              <a:gd name="connsiteX5" fmla="*/ 1588662 w 1596260"/>
              <a:gd name="connsiteY5" fmla="*/ 1699723 h 1946976"/>
              <a:gd name="connsiteX6" fmla="*/ 1038225 w 1596260"/>
              <a:gd name="connsiteY6" fmla="*/ 1919069 h 1946976"/>
              <a:gd name="connsiteX7" fmla="*/ 0 w 1596260"/>
              <a:gd name="connsiteY7" fmla="*/ 376019 h 1946976"/>
              <a:gd name="connsiteX8" fmla="*/ 371475 w 1596260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33976 w 1558761"/>
              <a:gd name="connsiteY0" fmla="*/ 1118 h 1946976"/>
              <a:gd name="connsiteX1" fmla="*/ 530576 w 1558761"/>
              <a:gd name="connsiteY1" fmla="*/ 602876 h 1946976"/>
              <a:gd name="connsiteX2" fmla="*/ 336590 w 1558761"/>
              <a:gd name="connsiteY2" fmla="*/ 646744 h 1946976"/>
              <a:gd name="connsiteX3" fmla="*/ 949946 w 1558761"/>
              <a:gd name="connsiteY3" fmla="*/ 1528815 h 1946976"/>
              <a:gd name="connsiteX4" fmla="*/ 1135549 w 1558761"/>
              <a:gd name="connsiteY4" fmla="*/ 1311482 h 1946976"/>
              <a:gd name="connsiteX5" fmla="*/ 1551163 w 1558761"/>
              <a:gd name="connsiteY5" fmla="*/ 1699723 h 1946976"/>
              <a:gd name="connsiteX6" fmla="*/ 1000726 w 1558761"/>
              <a:gd name="connsiteY6" fmla="*/ 1919069 h 1946976"/>
              <a:gd name="connsiteX7" fmla="*/ 0 w 1558761"/>
              <a:gd name="connsiteY7" fmla="*/ 390441 h 1946976"/>
              <a:gd name="connsiteX8" fmla="*/ 333976 w 1558761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44260 w 1560662"/>
              <a:gd name="connsiteY2" fmla="*/ 655398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96 h 1946054"/>
              <a:gd name="connsiteX1" fmla="*/ 532477 w 1560662"/>
              <a:gd name="connsiteY1" fmla="*/ 601954 h 1946054"/>
              <a:gd name="connsiteX2" fmla="*/ 344260 w 1560662"/>
              <a:gd name="connsiteY2" fmla="*/ 654476 h 1946054"/>
              <a:gd name="connsiteX3" fmla="*/ 951847 w 1560662"/>
              <a:gd name="connsiteY3" fmla="*/ 1527893 h 1946054"/>
              <a:gd name="connsiteX4" fmla="*/ 1137450 w 1560662"/>
              <a:gd name="connsiteY4" fmla="*/ 1310560 h 1946054"/>
              <a:gd name="connsiteX5" fmla="*/ 1553064 w 1560662"/>
              <a:gd name="connsiteY5" fmla="*/ 1698801 h 1946054"/>
              <a:gd name="connsiteX6" fmla="*/ 1002627 w 1560662"/>
              <a:gd name="connsiteY6" fmla="*/ 1918147 h 1946054"/>
              <a:gd name="connsiteX7" fmla="*/ 1901 w 1560662"/>
              <a:gd name="connsiteY7" fmla="*/ 389519 h 1946054"/>
              <a:gd name="connsiteX8" fmla="*/ 335877 w 1560662"/>
              <a:gd name="connsiteY8" fmla="*/ 196 h 1946054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5431" h="1937121">
                <a:moveTo>
                  <a:pt x="332898" y="199"/>
                </a:moveTo>
                <a:cubicBezTo>
                  <a:pt x="480797" y="-12106"/>
                  <a:pt x="712130" y="551085"/>
                  <a:pt x="532477" y="593021"/>
                </a:cubicBezTo>
                <a:lnTo>
                  <a:pt x="344260" y="645543"/>
                </a:lnTo>
                <a:cubicBezTo>
                  <a:pt x="475639" y="1163599"/>
                  <a:pt x="690666" y="1300897"/>
                  <a:pt x="951847" y="1518960"/>
                </a:cubicBezTo>
                <a:cubicBezTo>
                  <a:pt x="1003138" y="1396518"/>
                  <a:pt x="1042046" y="1291100"/>
                  <a:pt x="1137450" y="1301627"/>
                </a:cubicBezTo>
                <a:cubicBezTo>
                  <a:pt x="1276950" y="1299313"/>
                  <a:pt x="1636332" y="1564228"/>
                  <a:pt x="1553064" y="1689868"/>
                </a:cubicBezTo>
                <a:cubicBezTo>
                  <a:pt x="1389777" y="1941825"/>
                  <a:pt x="1145722" y="1971673"/>
                  <a:pt x="1002627" y="1909214"/>
                </a:cubicBezTo>
                <a:cubicBezTo>
                  <a:pt x="545977" y="1690048"/>
                  <a:pt x="-37590" y="1110316"/>
                  <a:pt x="1901" y="380586"/>
                </a:cubicBezTo>
                <a:cubicBezTo>
                  <a:pt x="36305" y="148891"/>
                  <a:pt x="133416" y="23363"/>
                  <a:pt x="332898" y="1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9" name="Rectangle 36">
            <a:extLst>
              <a:ext uri="{FF2B5EF4-FFF2-40B4-BE49-F238E27FC236}">
                <a16:creationId xmlns:a16="http://schemas.microsoft.com/office/drawing/2014/main" id="{4F4704C1-DD2C-45FB-944A-65222FA493E0}"/>
              </a:ext>
            </a:extLst>
          </p:cNvPr>
          <p:cNvSpPr/>
          <p:nvPr/>
        </p:nvSpPr>
        <p:spPr>
          <a:xfrm>
            <a:off x="4175657" y="3499408"/>
            <a:ext cx="411575" cy="34404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0" name="Rounded Rectangle 27">
            <a:extLst>
              <a:ext uri="{FF2B5EF4-FFF2-40B4-BE49-F238E27FC236}">
                <a16:creationId xmlns:a16="http://schemas.microsoft.com/office/drawing/2014/main" id="{341BB701-C479-4318-BF4E-740B38EFBFF4}"/>
              </a:ext>
            </a:extLst>
          </p:cNvPr>
          <p:cNvSpPr/>
          <p:nvPr/>
        </p:nvSpPr>
        <p:spPr>
          <a:xfrm>
            <a:off x="6388738" y="1280390"/>
            <a:ext cx="425042" cy="32649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1" name="Rounded Rectangle 7">
            <a:extLst>
              <a:ext uri="{FF2B5EF4-FFF2-40B4-BE49-F238E27FC236}">
                <a16:creationId xmlns:a16="http://schemas.microsoft.com/office/drawing/2014/main" id="{46FDDF52-AF52-40A8-AA40-3BD2DBE7C88D}"/>
              </a:ext>
            </a:extLst>
          </p:cNvPr>
          <p:cNvSpPr/>
          <p:nvPr/>
        </p:nvSpPr>
        <p:spPr>
          <a:xfrm>
            <a:off x="7049617" y="1257171"/>
            <a:ext cx="432135" cy="37292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2" name="Chord 15">
            <a:extLst>
              <a:ext uri="{FF2B5EF4-FFF2-40B4-BE49-F238E27FC236}">
                <a16:creationId xmlns:a16="http://schemas.microsoft.com/office/drawing/2014/main" id="{E28DCCFB-88CB-4047-8A5B-2395D344FA3B}"/>
              </a:ext>
            </a:extLst>
          </p:cNvPr>
          <p:cNvSpPr/>
          <p:nvPr/>
        </p:nvSpPr>
        <p:spPr>
          <a:xfrm>
            <a:off x="8360600" y="1226562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3" name="Rectangle 16">
            <a:extLst>
              <a:ext uri="{FF2B5EF4-FFF2-40B4-BE49-F238E27FC236}">
                <a16:creationId xmlns:a16="http://schemas.microsoft.com/office/drawing/2014/main" id="{EA67A402-F25E-49A4-AC0F-A492184C76AF}"/>
              </a:ext>
            </a:extLst>
          </p:cNvPr>
          <p:cNvSpPr/>
          <p:nvPr/>
        </p:nvSpPr>
        <p:spPr>
          <a:xfrm>
            <a:off x="4828013" y="3529428"/>
            <a:ext cx="432135" cy="284005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4" name="Rounded Rectangle 6">
            <a:extLst>
              <a:ext uri="{FF2B5EF4-FFF2-40B4-BE49-F238E27FC236}">
                <a16:creationId xmlns:a16="http://schemas.microsoft.com/office/drawing/2014/main" id="{0F973CE5-69CD-4452-A2EF-4BE84EB8927B}"/>
              </a:ext>
            </a:extLst>
          </p:cNvPr>
          <p:cNvSpPr/>
          <p:nvPr/>
        </p:nvSpPr>
        <p:spPr>
          <a:xfrm>
            <a:off x="4156229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5" name="Rounded Rectangle 6">
            <a:extLst>
              <a:ext uri="{FF2B5EF4-FFF2-40B4-BE49-F238E27FC236}">
                <a16:creationId xmlns:a16="http://schemas.microsoft.com/office/drawing/2014/main" id="{85CCA230-D531-4F1E-A41C-DBE49FDB3C24}"/>
              </a:ext>
            </a:extLst>
          </p:cNvPr>
          <p:cNvSpPr/>
          <p:nvPr/>
        </p:nvSpPr>
        <p:spPr>
          <a:xfrm>
            <a:off x="4793335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6" name="Rounded Rectangle 6">
            <a:extLst>
              <a:ext uri="{FF2B5EF4-FFF2-40B4-BE49-F238E27FC236}">
                <a16:creationId xmlns:a16="http://schemas.microsoft.com/office/drawing/2014/main" id="{823A6F0F-E059-4AD1-A91B-76708A9B6961}"/>
              </a:ext>
            </a:extLst>
          </p:cNvPr>
          <p:cNvSpPr/>
          <p:nvPr/>
        </p:nvSpPr>
        <p:spPr>
          <a:xfrm>
            <a:off x="5430441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7" name="Rounded Rectangle 6">
            <a:extLst>
              <a:ext uri="{FF2B5EF4-FFF2-40B4-BE49-F238E27FC236}">
                <a16:creationId xmlns:a16="http://schemas.microsoft.com/office/drawing/2014/main" id="{9F0844C6-A64A-4548-9D91-C28541F3618C}"/>
              </a:ext>
            </a:extLst>
          </p:cNvPr>
          <p:cNvSpPr/>
          <p:nvPr/>
        </p:nvSpPr>
        <p:spPr>
          <a:xfrm>
            <a:off x="6067547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240385" y="234376"/>
                </a:moveTo>
                <a:lnTo>
                  <a:pt x="2744441" y="234376"/>
                </a:lnTo>
                <a:lnTo>
                  <a:pt x="2744441" y="1314376"/>
                </a:lnTo>
                <a:lnTo>
                  <a:pt x="2240385" y="1314376"/>
                </a:ln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8" name="Teardrop 6">
            <a:extLst>
              <a:ext uri="{FF2B5EF4-FFF2-40B4-BE49-F238E27FC236}">
                <a16:creationId xmlns:a16="http://schemas.microsoft.com/office/drawing/2014/main" id="{F5E34715-657D-4C4C-A56F-BFE58E53FFF3}"/>
              </a:ext>
            </a:extLst>
          </p:cNvPr>
          <p:cNvSpPr/>
          <p:nvPr/>
        </p:nvSpPr>
        <p:spPr>
          <a:xfrm rot="8100000">
            <a:off x="8313590" y="2784226"/>
            <a:ext cx="293144" cy="293145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9" name="Donut 24">
            <a:extLst>
              <a:ext uri="{FF2B5EF4-FFF2-40B4-BE49-F238E27FC236}">
                <a16:creationId xmlns:a16="http://schemas.microsoft.com/office/drawing/2014/main" id="{81F49C7C-DFCA-4FDE-AB0D-42B8F72E9478}"/>
              </a:ext>
            </a:extLst>
          </p:cNvPr>
          <p:cNvSpPr/>
          <p:nvPr/>
        </p:nvSpPr>
        <p:spPr>
          <a:xfrm>
            <a:off x="4603191" y="1979686"/>
            <a:ext cx="433604" cy="4371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0" name="Chord 38">
            <a:extLst>
              <a:ext uri="{FF2B5EF4-FFF2-40B4-BE49-F238E27FC236}">
                <a16:creationId xmlns:a16="http://schemas.microsoft.com/office/drawing/2014/main" id="{D60BE6FD-68E0-4660-A95E-A4A22D32EED6}"/>
              </a:ext>
            </a:extLst>
          </p:cNvPr>
          <p:cNvSpPr/>
          <p:nvPr/>
        </p:nvSpPr>
        <p:spPr>
          <a:xfrm>
            <a:off x="5277177" y="1979317"/>
            <a:ext cx="340508" cy="437873"/>
          </a:xfrm>
          <a:custGeom>
            <a:avLst/>
            <a:gdLst/>
            <a:ahLst/>
            <a:cxnLst/>
            <a:rect l="l" t="t" r="r" b="b"/>
            <a:pathLst>
              <a:path w="2519554" h="3240000">
                <a:moveTo>
                  <a:pt x="1259778" y="0"/>
                </a:moveTo>
                <a:cubicBezTo>
                  <a:pt x="1299543" y="0"/>
                  <a:pt x="1331778" y="32235"/>
                  <a:pt x="1331778" y="72000"/>
                </a:cubicBezTo>
                <a:lnTo>
                  <a:pt x="1331778" y="292696"/>
                </a:lnTo>
                <a:cubicBezTo>
                  <a:pt x="1526887" y="301316"/>
                  <a:pt x="1719796" y="357828"/>
                  <a:pt x="1894309" y="459601"/>
                </a:cubicBezTo>
                <a:cubicBezTo>
                  <a:pt x="2284331" y="687055"/>
                  <a:pt x="2522839" y="1105809"/>
                  <a:pt x="2519520" y="1557297"/>
                </a:cubicBezTo>
                <a:lnTo>
                  <a:pt x="2509882" y="1557270"/>
                </a:lnTo>
                <a:cubicBezTo>
                  <a:pt x="2413806" y="1435449"/>
                  <a:pt x="2264527" y="1358626"/>
                  <a:pt x="2097304" y="1358626"/>
                </a:cubicBezTo>
                <a:cubicBezTo>
                  <a:pt x="1931567" y="1358626"/>
                  <a:pt x="1783455" y="1434091"/>
                  <a:pt x="1688484" y="1554913"/>
                </a:cubicBezTo>
                <a:lnTo>
                  <a:pt x="1657888" y="1554825"/>
                </a:lnTo>
                <a:cubicBezTo>
                  <a:pt x="1579123" y="1454657"/>
                  <a:pt x="1463823" y="1385682"/>
                  <a:pt x="1331778" y="1368008"/>
                </a:cubicBezTo>
                <a:lnTo>
                  <a:pt x="1331778" y="2507895"/>
                </a:lnTo>
                <a:lnTo>
                  <a:pt x="1356113" y="2507895"/>
                </a:lnTo>
                <a:lnTo>
                  <a:pt x="1356113" y="2868215"/>
                </a:lnTo>
                <a:lnTo>
                  <a:pt x="1353558" y="2868215"/>
                </a:lnTo>
                <a:cubicBezTo>
                  <a:pt x="1347515" y="3074779"/>
                  <a:pt x="1177830" y="3240000"/>
                  <a:pt x="969556" y="3240000"/>
                </a:cubicBezTo>
                <a:cubicBezTo>
                  <a:pt x="759529" y="3240000"/>
                  <a:pt x="588743" y="3071985"/>
                  <a:pt x="585029" y="2863014"/>
                </a:cubicBezTo>
                <a:cubicBezTo>
                  <a:pt x="584214" y="2861474"/>
                  <a:pt x="584183" y="2859896"/>
                  <a:pt x="584183" y="2858310"/>
                </a:cubicBezTo>
                <a:lnTo>
                  <a:pt x="584422" y="2856985"/>
                </a:lnTo>
                <a:cubicBezTo>
                  <a:pt x="584186" y="2856201"/>
                  <a:pt x="584184" y="2855415"/>
                  <a:pt x="584184" y="2854628"/>
                </a:cubicBezTo>
                <a:lnTo>
                  <a:pt x="584846" y="2854628"/>
                </a:lnTo>
                <a:cubicBezTo>
                  <a:pt x="585977" y="2797047"/>
                  <a:pt x="628115" y="2750982"/>
                  <a:pt x="679843" y="2750982"/>
                </a:cubicBezTo>
                <a:cubicBezTo>
                  <a:pt x="731571" y="2750982"/>
                  <a:pt x="773709" y="2797047"/>
                  <a:pt x="774841" y="2854628"/>
                </a:cubicBezTo>
                <a:lnTo>
                  <a:pt x="776870" y="2854628"/>
                </a:lnTo>
                <a:cubicBezTo>
                  <a:pt x="776870" y="2961046"/>
                  <a:pt x="863138" y="3047314"/>
                  <a:pt x="969556" y="3047314"/>
                </a:cubicBezTo>
                <a:cubicBezTo>
                  <a:pt x="1075974" y="3047314"/>
                  <a:pt x="1162242" y="2961046"/>
                  <a:pt x="1162242" y="2854628"/>
                </a:cubicBezTo>
                <a:lnTo>
                  <a:pt x="1163439" y="2854628"/>
                </a:lnTo>
                <a:lnTo>
                  <a:pt x="1163439" y="2507895"/>
                </a:lnTo>
                <a:lnTo>
                  <a:pt x="1187778" y="2507895"/>
                </a:lnTo>
                <a:lnTo>
                  <a:pt x="1187778" y="1365548"/>
                </a:lnTo>
                <a:cubicBezTo>
                  <a:pt x="1048083" y="1378241"/>
                  <a:pt x="925400" y="1448176"/>
                  <a:pt x="842602" y="1552487"/>
                </a:cubicBezTo>
                <a:lnTo>
                  <a:pt x="807450" y="1552386"/>
                </a:lnTo>
                <a:cubicBezTo>
                  <a:pt x="712615" y="1432960"/>
                  <a:pt x="565486" y="1358626"/>
                  <a:pt x="400996" y="1358626"/>
                </a:cubicBezTo>
                <a:cubicBezTo>
                  <a:pt x="240343" y="1358626"/>
                  <a:pt x="96251" y="1429532"/>
                  <a:pt x="0" y="1543232"/>
                </a:cubicBezTo>
                <a:cubicBezTo>
                  <a:pt x="1264" y="1094357"/>
                  <a:pt x="241710" y="680052"/>
                  <a:pt x="631054" y="455977"/>
                </a:cubicBezTo>
                <a:cubicBezTo>
                  <a:pt x="804121" y="356374"/>
                  <a:pt x="994908" y="301092"/>
                  <a:pt x="1187778" y="292721"/>
                </a:cubicBezTo>
                <a:lnTo>
                  <a:pt x="1187778" y="72000"/>
                </a:lnTo>
                <a:cubicBezTo>
                  <a:pt x="1187778" y="32235"/>
                  <a:pt x="1220013" y="0"/>
                  <a:pt x="1259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1" name="Heart 38">
            <a:extLst>
              <a:ext uri="{FF2B5EF4-FFF2-40B4-BE49-F238E27FC236}">
                <a16:creationId xmlns:a16="http://schemas.microsoft.com/office/drawing/2014/main" id="{85B44B9B-0491-4A43-8C1B-1B7A8359BC36}"/>
              </a:ext>
            </a:extLst>
          </p:cNvPr>
          <p:cNvSpPr/>
          <p:nvPr/>
        </p:nvSpPr>
        <p:spPr>
          <a:xfrm>
            <a:off x="5770720" y="1252545"/>
            <a:ext cx="382181" cy="382181"/>
          </a:xfrm>
          <a:prstGeom prst="hear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2" name="Round Same Side Corner Rectangle 19">
            <a:extLst>
              <a:ext uri="{FF2B5EF4-FFF2-40B4-BE49-F238E27FC236}">
                <a16:creationId xmlns:a16="http://schemas.microsoft.com/office/drawing/2014/main" id="{92640961-EB4C-4963-82A6-B3973D6F18DD}"/>
              </a:ext>
            </a:extLst>
          </p:cNvPr>
          <p:cNvSpPr/>
          <p:nvPr/>
        </p:nvSpPr>
        <p:spPr>
          <a:xfrm>
            <a:off x="7782928" y="4184858"/>
            <a:ext cx="289093" cy="357183"/>
          </a:xfrm>
          <a:custGeom>
            <a:avLst/>
            <a:gdLst/>
            <a:ahLst/>
            <a:cxnLst/>
            <a:rect l="l" t="t" r="r" b="b"/>
            <a:pathLst>
              <a:path w="2600931" h="3213524">
                <a:moveTo>
                  <a:pt x="1304260" y="0"/>
                </a:moveTo>
                <a:cubicBezTo>
                  <a:pt x="1403671" y="0"/>
                  <a:pt x="1484260" y="80589"/>
                  <a:pt x="1484260" y="180000"/>
                </a:cubicBezTo>
                <a:lnTo>
                  <a:pt x="1484260" y="412061"/>
                </a:lnTo>
                <a:lnTo>
                  <a:pt x="2330931" y="412061"/>
                </a:lnTo>
                <a:lnTo>
                  <a:pt x="2600931" y="682061"/>
                </a:lnTo>
                <a:lnTo>
                  <a:pt x="2330931" y="952061"/>
                </a:lnTo>
                <a:lnTo>
                  <a:pt x="1484260" y="952061"/>
                </a:lnTo>
                <a:lnTo>
                  <a:pt x="1484260" y="1110244"/>
                </a:lnTo>
                <a:lnTo>
                  <a:pt x="2375646" y="1110244"/>
                </a:lnTo>
                <a:lnTo>
                  <a:pt x="2375646" y="1650244"/>
                </a:lnTo>
                <a:lnTo>
                  <a:pt x="1484260" y="1650244"/>
                </a:lnTo>
                <a:lnTo>
                  <a:pt x="1484260" y="3213524"/>
                </a:lnTo>
                <a:lnTo>
                  <a:pt x="1124260" y="3213524"/>
                </a:lnTo>
                <a:lnTo>
                  <a:pt x="1124260" y="1650244"/>
                </a:lnTo>
                <a:lnTo>
                  <a:pt x="270000" y="1650244"/>
                </a:lnTo>
                <a:lnTo>
                  <a:pt x="0" y="1380244"/>
                </a:lnTo>
                <a:lnTo>
                  <a:pt x="270000" y="1110244"/>
                </a:lnTo>
                <a:lnTo>
                  <a:pt x="1124260" y="1110244"/>
                </a:lnTo>
                <a:lnTo>
                  <a:pt x="1124260" y="952061"/>
                </a:lnTo>
                <a:lnTo>
                  <a:pt x="224931" y="952061"/>
                </a:lnTo>
                <a:lnTo>
                  <a:pt x="224931" y="412061"/>
                </a:lnTo>
                <a:lnTo>
                  <a:pt x="1124260" y="412061"/>
                </a:lnTo>
                <a:lnTo>
                  <a:pt x="1124260" y="180000"/>
                </a:lnTo>
                <a:cubicBezTo>
                  <a:pt x="1124260" y="80589"/>
                  <a:pt x="1204849" y="0"/>
                  <a:pt x="130426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3" name="Rectangle 23">
            <a:extLst>
              <a:ext uri="{FF2B5EF4-FFF2-40B4-BE49-F238E27FC236}">
                <a16:creationId xmlns:a16="http://schemas.microsoft.com/office/drawing/2014/main" id="{BBFADF48-D7F6-4F71-8503-774FF4778D64}"/>
              </a:ext>
            </a:extLst>
          </p:cNvPr>
          <p:cNvSpPr/>
          <p:nvPr/>
        </p:nvSpPr>
        <p:spPr>
          <a:xfrm>
            <a:off x="3527955" y="4223407"/>
            <a:ext cx="476152" cy="280084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4" name="Oval 31">
            <a:extLst>
              <a:ext uri="{FF2B5EF4-FFF2-40B4-BE49-F238E27FC236}">
                <a16:creationId xmlns:a16="http://schemas.microsoft.com/office/drawing/2014/main" id="{CBCDAF64-3B6A-4B4F-B9A9-1ADFF5D8CDCB}"/>
              </a:ext>
            </a:extLst>
          </p:cNvPr>
          <p:cNvSpPr/>
          <p:nvPr/>
        </p:nvSpPr>
        <p:spPr>
          <a:xfrm>
            <a:off x="6633502" y="4184654"/>
            <a:ext cx="354255" cy="357590"/>
          </a:xfrm>
          <a:custGeom>
            <a:avLst/>
            <a:gdLst/>
            <a:ahLst/>
            <a:cxnLst/>
            <a:rect l="l" t="t" r="r" b="b"/>
            <a:pathLst>
              <a:path w="3187187" h="3217189">
                <a:moveTo>
                  <a:pt x="2136560" y="2669280"/>
                </a:moveTo>
                <a:cubicBezTo>
                  <a:pt x="2154235" y="2662847"/>
                  <a:pt x="2173778" y="2671961"/>
                  <a:pt x="2180211" y="2689635"/>
                </a:cubicBezTo>
                <a:lnTo>
                  <a:pt x="2338628" y="3124881"/>
                </a:lnTo>
                <a:cubicBezTo>
                  <a:pt x="2345061" y="3142556"/>
                  <a:pt x="2335948" y="3162099"/>
                  <a:pt x="2318273" y="3168533"/>
                </a:cubicBezTo>
                <a:lnTo>
                  <a:pt x="2190259" y="3215126"/>
                </a:lnTo>
                <a:cubicBezTo>
                  <a:pt x="2172585" y="3221559"/>
                  <a:pt x="2153041" y="3212445"/>
                  <a:pt x="2146608" y="3194771"/>
                </a:cubicBezTo>
                <a:lnTo>
                  <a:pt x="1988192" y="2759525"/>
                </a:lnTo>
                <a:cubicBezTo>
                  <a:pt x="1981759" y="2741850"/>
                  <a:pt x="1990872" y="2722307"/>
                  <a:pt x="2008547" y="2715873"/>
                </a:cubicBezTo>
                <a:close/>
                <a:moveTo>
                  <a:pt x="1050626" y="2669280"/>
                </a:moveTo>
                <a:lnTo>
                  <a:pt x="1178640" y="2715873"/>
                </a:lnTo>
                <a:cubicBezTo>
                  <a:pt x="1196314" y="2722307"/>
                  <a:pt x="1205428" y="2741850"/>
                  <a:pt x="1198995" y="2759525"/>
                </a:cubicBezTo>
                <a:lnTo>
                  <a:pt x="1040578" y="3194771"/>
                </a:lnTo>
                <a:cubicBezTo>
                  <a:pt x="1034145" y="3212445"/>
                  <a:pt x="1014601" y="3221559"/>
                  <a:pt x="996927" y="3215126"/>
                </a:cubicBezTo>
                <a:lnTo>
                  <a:pt x="868913" y="3168533"/>
                </a:lnTo>
                <a:cubicBezTo>
                  <a:pt x="851239" y="3162099"/>
                  <a:pt x="842125" y="3142556"/>
                  <a:pt x="848558" y="3124881"/>
                </a:cubicBezTo>
                <a:lnTo>
                  <a:pt x="1006975" y="2689635"/>
                </a:lnTo>
                <a:cubicBezTo>
                  <a:pt x="1013408" y="2671961"/>
                  <a:pt x="1032952" y="2662847"/>
                  <a:pt x="1050626" y="2669280"/>
                </a:cubicBezTo>
                <a:close/>
                <a:moveTo>
                  <a:pt x="2647909" y="2029882"/>
                </a:moveTo>
                <a:cubicBezTo>
                  <a:pt x="2656328" y="2027626"/>
                  <a:pt x="2665608" y="2028582"/>
                  <a:pt x="2673752" y="2033284"/>
                </a:cubicBezTo>
                <a:lnTo>
                  <a:pt x="3074877" y="2264874"/>
                </a:lnTo>
                <a:cubicBezTo>
                  <a:pt x="3091166" y="2274278"/>
                  <a:pt x="3096747" y="2295107"/>
                  <a:pt x="3087343" y="2311396"/>
                </a:cubicBezTo>
                <a:lnTo>
                  <a:pt x="3019228" y="2429374"/>
                </a:lnTo>
                <a:cubicBezTo>
                  <a:pt x="3009824" y="2445663"/>
                  <a:pt x="2988995" y="2451244"/>
                  <a:pt x="2972706" y="2441840"/>
                </a:cubicBezTo>
                <a:lnTo>
                  <a:pt x="2571581" y="2210250"/>
                </a:lnTo>
                <a:cubicBezTo>
                  <a:pt x="2555292" y="2200846"/>
                  <a:pt x="2549710" y="2180017"/>
                  <a:pt x="2559115" y="2163728"/>
                </a:cubicBezTo>
                <a:lnTo>
                  <a:pt x="2627229" y="2045750"/>
                </a:lnTo>
                <a:cubicBezTo>
                  <a:pt x="2631932" y="2037605"/>
                  <a:pt x="2639490" y="2032138"/>
                  <a:pt x="2647909" y="2029882"/>
                </a:cubicBezTo>
                <a:close/>
                <a:moveTo>
                  <a:pt x="539277" y="2029882"/>
                </a:moveTo>
                <a:cubicBezTo>
                  <a:pt x="547696" y="2032138"/>
                  <a:pt x="555255" y="2037605"/>
                  <a:pt x="559957" y="2045750"/>
                </a:cubicBezTo>
                <a:lnTo>
                  <a:pt x="628071" y="2163728"/>
                </a:lnTo>
                <a:cubicBezTo>
                  <a:pt x="637476" y="2180017"/>
                  <a:pt x="631895" y="2200846"/>
                  <a:pt x="615606" y="2210250"/>
                </a:cubicBezTo>
                <a:lnTo>
                  <a:pt x="214481" y="2441840"/>
                </a:lnTo>
                <a:cubicBezTo>
                  <a:pt x="198192" y="2451244"/>
                  <a:pt x="177363" y="2445663"/>
                  <a:pt x="167958" y="2429374"/>
                </a:cubicBezTo>
                <a:lnTo>
                  <a:pt x="99844" y="2311396"/>
                </a:lnTo>
                <a:cubicBezTo>
                  <a:pt x="90439" y="2295107"/>
                  <a:pt x="96020" y="2274278"/>
                  <a:pt x="112309" y="2264874"/>
                </a:cubicBezTo>
                <a:lnTo>
                  <a:pt x="513434" y="2033284"/>
                </a:lnTo>
                <a:cubicBezTo>
                  <a:pt x="521579" y="2028582"/>
                  <a:pt x="530858" y="2027626"/>
                  <a:pt x="539277" y="2029882"/>
                </a:cubicBezTo>
                <a:close/>
                <a:moveTo>
                  <a:pt x="3094879" y="918289"/>
                </a:moveTo>
                <a:cubicBezTo>
                  <a:pt x="3112554" y="911856"/>
                  <a:pt x="3132097" y="920969"/>
                  <a:pt x="3138531" y="938644"/>
                </a:cubicBezTo>
                <a:lnTo>
                  <a:pt x="3185124" y="1066657"/>
                </a:lnTo>
                <a:cubicBezTo>
                  <a:pt x="3191557" y="1084332"/>
                  <a:pt x="3182443" y="1103875"/>
                  <a:pt x="3164769" y="1110308"/>
                </a:cubicBezTo>
                <a:lnTo>
                  <a:pt x="2729523" y="1268725"/>
                </a:lnTo>
                <a:cubicBezTo>
                  <a:pt x="2711848" y="1275158"/>
                  <a:pt x="2692304" y="1266045"/>
                  <a:pt x="2685871" y="1248370"/>
                </a:cubicBezTo>
                <a:lnTo>
                  <a:pt x="2639278" y="1120357"/>
                </a:lnTo>
                <a:cubicBezTo>
                  <a:pt x="2632845" y="1102682"/>
                  <a:pt x="2641959" y="1083138"/>
                  <a:pt x="2659633" y="1076705"/>
                </a:cubicBezTo>
                <a:close/>
                <a:moveTo>
                  <a:pt x="92307" y="918289"/>
                </a:moveTo>
                <a:lnTo>
                  <a:pt x="527553" y="1076705"/>
                </a:lnTo>
                <a:cubicBezTo>
                  <a:pt x="545228" y="1083138"/>
                  <a:pt x="554341" y="1102682"/>
                  <a:pt x="547908" y="1120357"/>
                </a:cubicBezTo>
                <a:lnTo>
                  <a:pt x="501315" y="1248370"/>
                </a:lnTo>
                <a:cubicBezTo>
                  <a:pt x="494882" y="1266045"/>
                  <a:pt x="475338" y="1275158"/>
                  <a:pt x="457664" y="1268725"/>
                </a:cubicBezTo>
                <a:lnTo>
                  <a:pt x="22418" y="1110308"/>
                </a:lnTo>
                <a:cubicBezTo>
                  <a:pt x="4743" y="1103875"/>
                  <a:pt x="-4370" y="1084332"/>
                  <a:pt x="2063" y="1066657"/>
                </a:cubicBezTo>
                <a:lnTo>
                  <a:pt x="48656" y="938644"/>
                </a:lnTo>
                <a:cubicBezTo>
                  <a:pt x="55089" y="920969"/>
                  <a:pt x="74633" y="911856"/>
                  <a:pt x="92307" y="918289"/>
                </a:cubicBezTo>
                <a:close/>
                <a:moveTo>
                  <a:pt x="1593593" y="658644"/>
                </a:moveTo>
                <a:cubicBezTo>
                  <a:pt x="2116495" y="658644"/>
                  <a:pt x="2540391" y="1082540"/>
                  <a:pt x="2540391" y="1605442"/>
                </a:cubicBezTo>
                <a:cubicBezTo>
                  <a:pt x="2540391" y="2128344"/>
                  <a:pt x="2116495" y="2552240"/>
                  <a:pt x="1593593" y="2552240"/>
                </a:cubicBezTo>
                <a:cubicBezTo>
                  <a:pt x="1070691" y="2552240"/>
                  <a:pt x="646795" y="2128344"/>
                  <a:pt x="646795" y="1605442"/>
                </a:cubicBezTo>
                <a:cubicBezTo>
                  <a:pt x="646795" y="1082540"/>
                  <a:pt x="1070691" y="658644"/>
                  <a:pt x="1593593" y="658644"/>
                </a:cubicBezTo>
                <a:close/>
                <a:moveTo>
                  <a:pt x="2246117" y="1165"/>
                </a:moveTo>
                <a:cubicBezTo>
                  <a:pt x="2254536" y="-1090"/>
                  <a:pt x="2263815" y="-135"/>
                  <a:pt x="2271960" y="4568"/>
                </a:cubicBezTo>
                <a:lnTo>
                  <a:pt x="2389938" y="72682"/>
                </a:lnTo>
                <a:cubicBezTo>
                  <a:pt x="2406227" y="82087"/>
                  <a:pt x="2411808" y="102916"/>
                  <a:pt x="2402403" y="119205"/>
                </a:cubicBezTo>
                <a:lnTo>
                  <a:pt x="2170814" y="520330"/>
                </a:lnTo>
                <a:cubicBezTo>
                  <a:pt x="2161409" y="536619"/>
                  <a:pt x="2140580" y="542200"/>
                  <a:pt x="2124291" y="532795"/>
                </a:cubicBezTo>
                <a:lnTo>
                  <a:pt x="2006313" y="464681"/>
                </a:lnTo>
                <a:cubicBezTo>
                  <a:pt x="1990024" y="455276"/>
                  <a:pt x="1984443" y="434447"/>
                  <a:pt x="1993848" y="418158"/>
                </a:cubicBezTo>
                <a:lnTo>
                  <a:pt x="2225437" y="17033"/>
                </a:lnTo>
                <a:cubicBezTo>
                  <a:pt x="2230139" y="8889"/>
                  <a:pt x="2237698" y="3421"/>
                  <a:pt x="2246117" y="1165"/>
                </a:cubicBezTo>
                <a:close/>
                <a:moveTo>
                  <a:pt x="941069" y="1165"/>
                </a:moveTo>
                <a:cubicBezTo>
                  <a:pt x="949488" y="3421"/>
                  <a:pt x="957047" y="8889"/>
                  <a:pt x="961749" y="17033"/>
                </a:cubicBezTo>
                <a:lnTo>
                  <a:pt x="1193338" y="418158"/>
                </a:lnTo>
                <a:cubicBezTo>
                  <a:pt x="1202743" y="434447"/>
                  <a:pt x="1197162" y="455276"/>
                  <a:pt x="1180873" y="464681"/>
                </a:cubicBezTo>
                <a:lnTo>
                  <a:pt x="1062895" y="532795"/>
                </a:lnTo>
                <a:cubicBezTo>
                  <a:pt x="1046606" y="542200"/>
                  <a:pt x="1025777" y="536619"/>
                  <a:pt x="1016372" y="520330"/>
                </a:cubicBezTo>
                <a:lnTo>
                  <a:pt x="784783" y="119205"/>
                </a:lnTo>
                <a:cubicBezTo>
                  <a:pt x="775378" y="102916"/>
                  <a:pt x="780959" y="82087"/>
                  <a:pt x="797248" y="72682"/>
                </a:cubicBezTo>
                <a:lnTo>
                  <a:pt x="915226" y="4568"/>
                </a:lnTo>
                <a:cubicBezTo>
                  <a:pt x="923371" y="-135"/>
                  <a:pt x="932650" y="-1090"/>
                  <a:pt x="941069" y="116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5" name="Rectangle 23">
            <a:extLst>
              <a:ext uri="{FF2B5EF4-FFF2-40B4-BE49-F238E27FC236}">
                <a16:creationId xmlns:a16="http://schemas.microsoft.com/office/drawing/2014/main" id="{6E88606A-EFB1-4A57-B8B5-58B7E4D9F08A}"/>
              </a:ext>
            </a:extLst>
          </p:cNvPr>
          <p:cNvSpPr/>
          <p:nvPr/>
        </p:nvSpPr>
        <p:spPr>
          <a:xfrm>
            <a:off x="4736303" y="4206900"/>
            <a:ext cx="485828" cy="313098"/>
          </a:xfrm>
          <a:custGeom>
            <a:avLst/>
            <a:gdLst/>
            <a:ahLst/>
            <a:cxnLst/>
            <a:rect l="l" t="t" r="r" b="b"/>
            <a:pathLst>
              <a:path w="3224845" h="2078296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6" name="Oval 31">
            <a:extLst>
              <a:ext uri="{FF2B5EF4-FFF2-40B4-BE49-F238E27FC236}">
                <a16:creationId xmlns:a16="http://schemas.microsoft.com/office/drawing/2014/main" id="{697E8C7B-864A-4F60-94EA-FD2205A45865}"/>
              </a:ext>
            </a:extLst>
          </p:cNvPr>
          <p:cNvSpPr/>
          <p:nvPr/>
        </p:nvSpPr>
        <p:spPr>
          <a:xfrm>
            <a:off x="5421938" y="4162596"/>
            <a:ext cx="407177" cy="401707"/>
          </a:xfrm>
          <a:custGeom>
            <a:avLst/>
            <a:gdLst/>
            <a:ahLst/>
            <a:cxnLst/>
            <a:rect l="l" t="t" r="r" b="b"/>
            <a:pathLst>
              <a:path w="3240076" h="3196551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" name="Teardrop 17">
            <a:extLst>
              <a:ext uri="{FF2B5EF4-FFF2-40B4-BE49-F238E27FC236}">
                <a16:creationId xmlns:a16="http://schemas.microsoft.com/office/drawing/2014/main" id="{6E020AFD-FD24-4707-A766-0EF98AFEB956}"/>
              </a:ext>
            </a:extLst>
          </p:cNvPr>
          <p:cNvSpPr/>
          <p:nvPr/>
        </p:nvSpPr>
        <p:spPr>
          <a:xfrm rot="18900000">
            <a:off x="4203914" y="4194545"/>
            <a:ext cx="332582" cy="337808"/>
          </a:xfrm>
          <a:custGeom>
            <a:avLst/>
            <a:gdLst/>
            <a:ahLst/>
            <a:cxnLst/>
            <a:rect l="l" t="t" r="r" b="b"/>
            <a:pathLst>
              <a:path w="2646489" h="2688071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8" name="Rectangle 23">
            <a:extLst>
              <a:ext uri="{FF2B5EF4-FFF2-40B4-BE49-F238E27FC236}">
                <a16:creationId xmlns:a16="http://schemas.microsoft.com/office/drawing/2014/main" id="{B8F47702-1DC7-4C03-A061-D9D1117E80F3}"/>
              </a:ext>
            </a:extLst>
          </p:cNvPr>
          <p:cNvSpPr/>
          <p:nvPr/>
        </p:nvSpPr>
        <p:spPr>
          <a:xfrm>
            <a:off x="6028922" y="4159866"/>
            <a:ext cx="404773" cy="407167"/>
          </a:xfrm>
          <a:custGeom>
            <a:avLst/>
            <a:gdLst/>
            <a:ahLst/>
            <a:cxnLst/>
            <a:rect l="l" t="t" r="r" b="b"/>
            <a:pathLst>
              <a:path w="3220951" h="3240001">
                <a:moveTo>
                  <a:pt x="1308278" y="1367793"/>
                </a:moveTo>
                <a:cubicBezTo>
                  <a:pt x="1529714" y="1367793"/>
                  <a:pt x="1725574" y="1477302"/>
                  <a:pt x="1834882" y="1652053"/>
                </a:cubicBezTo>
                <a:cubicBezTo>
                  <a:pt x="1903747" y="1589160"/>
                  <a:pt x="1995954" y="1554818"/>
                  <a:pt x="2096186" y="1554818"/>
                </a:cubicBezTo>
                <a:cubicBezTo>
                  <a:pt x="2313867" y="1554818"/>
                  <a:pt x="2493715" y="1716803"/>
                  <a:pt x="2514185" y="1927821"/>
                </a:cubicBezTo>
                <a:cubicBezTo>
                  <a:pt x="2517944" y="1925558"/>
                  <a:pt x="2521751" y="1925524"/>
                  <a:pt x="2525567" y="1925524"/>
                </a:cubicBezTo>
                <a:cubicBezTo>
                  <a:pt x="2888547" y="1925524"/>
                  <a:pt x="3182805" y="2219782"/>
                  <a:pt x="3182805" y="2582762"/>
                </a:cubicBezTo>
                <a:cubicBezTo>
                  <a:pt x="3182805" y="2925484"/>
                  <a:pt x="2920478" y="3206940"/>
                  <a:pt x="2585635" y="3236968"/>
                </a:cubicBezTo>
                <a:lnTo>
                  <a:pt x="2585635" y="3240001"/>
                </a:lnTo>
                <a:lnTo>
                  <a:pt x="2525567" y="3240001"/>
                </a:lnTo>
                <a:lnTo>
                  <a:pt x="733485" y="3240001"/>
                </a:lnTo>
                <a:lnTo>
                  <a:pt x="733485" y="3235099"/>
                </a:lnTo>
                <a:cubicBezTo>
                  <a:pt x="708515" y="3238513"/>
                  <a:pt x="683051" y="3240001"/>
                  <a:pt x="657239" y="3240001"/>
                </a:cubicBezTo>
                <a:cubicBezTo>
                  <a:pt x="294258" y="3240001"/>
                  <a:pt x="0" y="2945743"/>
                  <a:pt x="0" y="2582762"/>
                </a:cubicBezTo>
                <a:cubicBezTo>
                  <a:pt x="0" y="2219782"/>
                  <a:pt x="294258" y="1925524"/>
                  <a:pt x="657239" y="1925524"/>
                </a:cubicBezTo>
                <a:lnTo>
                  <a:pt x="670588" y="1928221"/>
                </a:lnTo>
                <a:cubicBezTo>
                  <a:pt x="705989" y="1610200"/>
                  <a:pt x="978825" y="1367793"/>
                  <a:pt x="1308278" y="1367793"/>
                </a:cubicBezTo>
                <a:close/>
                <a:moveTo>
                  <a:pt x="1589786" y="0"/>
                </a:moveTo>
                <a:cubicBezTo>
                  <a:pt x="1520182" y="453314"/>
                  <a:pt x="1668069" y="912942"/>
                  <a:pt x="1988957" y="1240613"/>
                </a:cubicBezTo>
                <a:cubicBezTo>
                  <a:pt x="2309845" y="1568285"/>
                  <a:pt x="2766281" y="1725754"/>
                  <a:pt x="3220951" y="1665645"/>
                </a:cubicBezTo>
                <a:cubicBezTo>
                  <a:pt x="3108976" y="1775302"/>
                  <a:pt x="2980523" y="1857805"/>
                  <a:pt x="2843553" y="1912752"/>
                </a:cubicBezTo>
                <a:cubicBezTo>
                  <a:pt x="2756367" y="1866073"/>
                  <a:pt x="2656598" y="1841175"/>
                  <a:pt x="2551012" y="1841175"/>
                </a:cubicBezTo>
                <a:cubicBezTo>
                  <a:pt x="2547197" y="1841176"/>
                  <a:pt x="2543390" y="1841210"/>
                  <a:pt x="2539631" y="1843473"/>
                </a:cubicBezTo>
                <a:cubicBezTo>
                  <a:pt x="2519161" y="1632454"/>
                  <a:pt x="2339312" y="1470470"/>
                  <a:pt x="2121631" y="1470470"/>
                </a:cubicBezTo>
                <a:cubicBezTo>
                  <a:pt x="2021400" y="1470470"/>
                  <a:pt x="1929192" y="1504812"/>
                  <a:pt x="1860327" y="1567705"/>
                </a:cubicBezTo>
                <a:cubicBezTo>
                  <a:pt x="1751020" y="1392954"/>
                  <a:pt x="1555160" y="1283445"/>
                  <a:pt x="1333723" y="1283445"/>
                </a:cubicBezTo>
                <a:lnTo>
                  <a:pt x="1331160" y="1283679"/>
                </a:lnTo>
                <a:cubicBezTo>
                  <a:pt x="1150898" y="856385"/>
                  <a:pt x="1238290" y="344219"/>
                  <a:pt x="15897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Round Same Side Corner Rectangle 8">
            <a:extLst>
              <a:ext uri="{FF2B5EF4-FFF2-40B4-BE49-F238E27FC236}">
                <a16:creationId xmlns:a16="http://schemas.microsoft.com/office/drawing/2014/main" id="{1EAB0980-56BF-4709-80E6-050748A9609C}"/>
              </a:ext>
            </a:extLst>
          </p:cNvPr>
          <p:cNvSpPr/>
          <p:nvPr/>
        </p:nvSpPr>
        <p:spPr>
          <a:xfrm>
            <a:off x="3677801" y="1211259"/>
            <a:ext cx="176460" cy="464752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0" name="Round Same Side Corner Rectangle 20">
            <a:extLst>
              <a:ext uri="{FF2B5EF4-FFF2-40B4-BE49-F238E27FC236}">
                <a16:creationId xmlns:a16="http://schemas.microsoft.com/office/drawing/2014/main" id="{E03946E3-251B-4ED6-A6DF-5A7140A40027}"/>
              </a:ext>
            </a:extLst>
          </p:cNvPr>
          <p:cNvSpPr/>
          <p:nvPr/>
        </p:nvSpPr>
        <p:spPr>
          <a:xfrm rot="10800000">
            <a:off x="4090098" y="1209113"/>
            <a:ext cx="219879" cy="469045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Donut 87">
            <a:extLst>
              <a:ext uri="{FF2B5EF4-FFF2-40B4-BE49-F238E27FC236}">
                <a16:creationId xmlns:a16="http://schemas.microsoft.com/office/drawing/2014/main" id="{E11F07A0-FE08-4423-AF68-41FE241F62C9}"/>
              </a:ext>
            </a:extLst>
          </p:cNvPr>
          <p:cNvSpPr/>
          <p:nvPr/>
        </p:nvSpPr>
        <p:spPr>
          <a:xfrm>
            <a:off x="4545814" y="1274208"/>
            <a:ext cx="356471" cy="366339"/>
          </a:xfrm>
          <a:custGeom>
            <a:avLst/>
            <a:gdLst/>
            <a:ahLst/>
            <a:cxnLst/>
            <a:rect l="l" t="t" r="r" b="b"/>
            <a:pathLst>
              <a:path w="356471" h="366339">
                <a:moveTo>
                  <a:pt x="144025" y="123680"/>
                </a:moveTo>
                <a:cubicBezTo>
                  <a:pt x="89551" y="123680"/>
                  <a:pt x="45391" y="167840"/>
                  <a:pt x="45391" y="222314"/>
                </a:cubicBezTo>
                <a:cubicBezTo>
                  <a:pt x="45391" y="276788"/>
                  <a:pt x="89551" y="320948"/>
                  <a:pt x="144025" y="320948"/>
                </a:cubicBezTo>
                <a:cubicBezTo>
                  <a:pt x="198499" y="320948"/>
                  <a:pt x="242659" y="276788"/>
                  <a:pt x="242659" y="222314"/>
                </a:cubicBezTo>
                <a:cubicBezTo>
                  <a:pt x="242659" y="167840"/>
                  <a:pt x="198499" y="123680"/>
                  <a:pt x="144025" y="123680"/>
                </a:cubicBezTo>
                <a:close/>
                <a:moveTo>
                  <a:pt x="354808" y="0"/>
                </a:moveTo>
                <a:lnTo>
                  <a:pt x="356471" y="85288"/>
                </a:lnTo>
                <a:lnTo>
                  <a:pt x="334733" y="64382"/>
                </a:lnTo>
                <a:lnTo>
                  <a:pt x="260258" y="141819"/>
                </a:lnTo>
                <a:cubicBezTo>
                  <a:pt x="278587" y="163579"/>
                  <a:pt x="288050" y="191841"/>
                  <a:pt x="288050" y="222314"/>
                </a:cubicBezTo>
                <a:cubicBezTo>
                  <a:pt x="288050" y="301857"/>
                  <a:pt x="223568" y="366339"/>
                  <a:pt x="144025" y="366339"/>
                </a:cubicBezTo>
                <a:cubicBezTo>
                  <a:pt x="64482" y="366339"/>
                  <a:pt x="0" y="301857"/>
                  <a:pt x="0" y="222314"/>
                </a:cubicBezTo>
                <a:cubicBezTo>
                  <a:pt x="0" y="142771"/>
                  <a:pt x="64482" y="78289"/>
                  <a:pt x="144025" y="78289"/>
                </a:cubicBezTo>
                <a:cubicBezTo>
                  <a:pt x="170876" y="78289"/>
                  <a:pt x="196011" y="85637"/>
                  <a:pt x="216282" y="100527"/>
                </a:cubicBezTo>
                <a:lnTo>
                  <a:pt x="291257" y="22569"/>
                </a:lnTo>
                <a:lnTo>
                  <a:pt x="269519" y="16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2" name="Donut 90">
            <a:extLst>
              <a:ext uri="{FF2B5EF4-FFF2-40B4-BE49-F238E27FC236}">
                <a16:creationId xmlns:a16="http://schemas.microsoft.com/office/drawing/2014/main" id="{17309D69-8660-470D-88EB-E718559E8193}"/>
              </a:ext>
            </a:extLst>
          </p:cNvPr>
          <p:cNvSpPr/>
          <p:nvPr/>
        </p:nvSpPr>
        <p:spPr>
          <a:xfrm>
            <a:off x="5161285" y="1247479"/>
            <a:ext cx="373598" cy="381817"/>
          </a:xfrm>
          <a:custGeom>
            <a:avLst/>
            <a:gdLst/>
            <a:ahLst/>
            <a:cxnLst/>
            <a:rect l="l" t="t" r="r" b="b"/>
            <a:pathLst>
              <a:path w="373598" h="381817">
                <a:moveTo>
                  <a:pt x="229573" y="45391"/>
                </a:moveTo>
                <a:cubicBezTo>
                  <a:pt x="175099" y="45391"/>
                  <a:pt x="130939" y="89551"/>
                  <a:pt x="130939" y="144025"/>
                </a:cubicBezTo>
                <a:cubicBezTo>
                  <a:pt x="130939" y="198499"/>
                  <a:pt x="175099" y="242659"/>
                  <a:pt x="229573" y="242659"/>
                </a:cubicBezTo>
                <a:cubicBezTo>
                  <a:pt x="284047" y="242659"/>
                  <a:pt x="328207" y="198499"/>
                  <a:pt x="328207" y="144025"/>
                </a:cubicBezTo>
                <a:cubicBezTo>
                  <a:pt x="328207" y="89551"/>
                  <a:pt x="284047" y="45391"/>
                  <a:pt x="229573" y="45391"/>
                </a:cubicBezTo>
                <a:close/>
                <a:moveTo>
                  <a:pt x="229573" y="0"/>
                </a:moveTo>
                <a:cubicBezTo>
                  <a:pt x="309116" y="0"/>
                  <a:pt x="373598" y="64482"/>
                  <a:pt x="373598" y="144025"/>
                </a:cubicBezTo>
                <a:cubicBezTo>
                  <a:pt x="373598" y="223568"/>
                  <a:pt x="309116" y="288050"/>
                  <a:pt x="229573" y="288050"/>
                </a:cubicBezTo>
                <a:cubicBezTo>
                  <a:pt x="202172" y="288050"/>
                  <a:pt x="176558" y="280398"/>
                  <a:pt x="156060" y="264966"/>
                </a:cubicBezTo>
                <a:lnTo>
                  <a:pt x="128993" y="292033"/>
                </a:lnTo>
                <a:lnTo>
                  <a:pt x="160228" y="323268"/>
                </a:lnTo>
                <a:cubicBezTo>
                  <a:pt x="171055" y="334095"/>
                  <a:pt x="171055" y="351650"/>
                  <a:pt x="160228" y="362477"/>
                </a:cubicBezTo>
                <a:cubicBezTo>
                  <a:pt x="149401" y="373304"/>
                  <a:pt x="131846" y="373304"/>
                  <a:pt x="121019" y="362477"/>
                </a:cubicBezTo>
                <a:lnTo>
                  <a:pt x="89784" y="331242"/>
                </a:lnTo>
                <a:lnTo>
                  <a:pt x="39209" y="381817"/>
                </a:lnTo>
                <a:cubicBezTo>
                  <a:pt x="28381" y="392644"/>
                  <a:pt x="10827" y="392644"/>
                  <a:pt x="0" y="381817"/>
                </a:cubicBezTo>
                <a:cubicBezTo>
                  <a:pt x="-10828" y="370989"/>
                  <a:pt x="-10828" y="353435"/>
                  <a:pt x="0" y="342608"/>
                </a:cubicBezTo>
                <a:lnTo>
                  <a:pt x="50575" y="292033"/>
                </a:lnTo>
                <a:lnTo>
                  <a:pt x="16166" y="257624"/>
                </a:lnTo>
                <a:cubicBezTo>
                  <a:pt x="5339" y="246797"/>
                  <a:pt x="5339" y="229242"/>
                  <a:pt x="16166" y="218415"/>
                </a:cubicBezTo>
                <a:cubicBezTo>
                  <a:pt x="26993" y="207588"/>
                  <a:pt x="44548" y="207588"/>
                  <a:pt x="55375" y="218415"/>
                </a:cubicBezTo>
                <a:lnTo>
                  <a:pt x="89784" y="252824"/>
                </a:lnTo>
                <a:lnTo>
                  <a:pt x="115252" y="227356"/>
                </a:lnTo>
                <a:cubicBezTo>
                  <a:pt x="95803" y="205073"/>
                  <a:pt x="85548" y="175747"/>
                  <a:pt x="85548" y="144025"/>
                </a:cubicBezTo>
                <a:cubicBezTo>
                  <a:pt x="85548" y="64482"/>
                  <a:pt x="150030" y="0"/>
                  <a:pt x="22957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3" name="Oval 6">
            <a:extLst>
              <a:ext uri="{FF2B5EF4-FFF2-40B4-BE49-F238E27FC236}">
                <a16:creationId xmlns:a16="http://schemas.microsoft.com/office/drawing/2014/main" id="{74C6B3D2-07FD-433C-8D66-C374DE5B9486}"/>
              </a:ext>
            </a:extLst>
          </p:cNvPr>
          <p:cNvSpPr/>
          <p:nvPr/>
        </p:nvSpPr>
        <p:spPr>
          <a:xfrm>
            <a:off x="5858067" y="2021781"/>
            <a:ext cx="356681" cy="352945"/>
          </a:xfrm>
          <a:custGeom>
            <a:avLst/>
            <a:gdLst/>
            <a:ahLst/>
            <a:cxnLst/>
            <a:rect l="l" t="t" r="r" b="b"/>
            <a:pathLst>
              <a:path w="3220460" h="3186731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" name="Block Arc 25">
            <a:extLst>
              <a:ext uri="{FF2B5EF4-FFF2-40B4-BE49-F238E27FC236}">
                <a16:creationId xmlns:a16="http://schemas.microsoft.com/office/drawing/2014/main" id="{D860799F-DA98-4B9D-BDDF-20D29304A534}"/>
              </a:ext>
            </a:extLst>
          </p:cNvPr>
          <p:cNvSpPr/>
          <p:nvPr/>
        </p:nvSpPr>
        <p:spPr>
          <a:xfrm>
            <a:off x="4117415" y="2020993"/>
            <a:ext cx="245394" cy="354521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5" name="Block Arc 31">
            <a:extLst>
              <a:ext uri="{FF2B5EF4-FFF2-40B4-BE49-F238E27FC236}">
                <a16:creationId xmlns:a16="http://schemas.microsoft.com/office/drawing/2014/main" id="{807B0AFD-9022-41E8-BADA-2379D30C28D2}"/>
              </a:ext>
            </a:extLst>
          </p:cNvPr>
          <p:cNvSpPr/>
          <p:nvPr/>
        </p:nvSpPr>
        <p:spPr>
          <a:xfrm>
            <a:off x="6455130" y="2020993"/>
            <a:ext cx="320167" cy="354521"/>
          </a:xfrm>
          <a:custGeom>
            <a:avLst/>
            <a:gdLst/>
            <a:ahLst/>
            <a:cxnLst/>
            <a:rect l="l" t="t" r="r" b="b"/>
            <a:pathLst>
              <a:path w="2890784" h="3200962">
                <a:moveTo>
                  <a:pt x="1107828" y="2097026"/>
                </a:moveTo>
                <a:cubicBezTo>
                  <a:pt x="1025313" y="2097026"/>
                  <a:pt x="958422" y="2163918"/>
                  <a:pt x="958422" y="2246432"/>
                </a:cubicBezTo>
                <a:cubicBezTo>
                  <a:pt x="958422" y="2302715"/>
                  <a:pt x="989545" y="2351730"/>
                  <a:pt x="1036589" y="2375275"/>
                </a:cubicBezTo>
                <a:lnTo>
                  <a:pt x="985421" y="2684898"/>
                </a:lnTo>
                <a:lnTo>
                  <a:pt x="1230235" y="2684898"/>
                </a:lnTo>
                <a:lnTo>
                  <a:pt x="1179067" y="2375275"/>
                </a:lnTo>
                <a:cubicBezTo>
                  <a:pt x="1226111" y="2351730"/>
                  <a:pt x="1257233" y="2302715"/>
                  <a:pt x="1257233" y="2246432"/>
                </a:cubicBezTo>
                <a:cubicBezTo>
                  <a:pt x="1257233" y="2163918"/>
                  <a:pt x="1190342" y="2097026"/>
                  <a:pt x="1107828" y="2097026"/>
                </a:cubicBezTo>
                <a:close/>
                <a:moveTo>
                  <a:pt x="2199259" y="56"/>
                </a:moveTo>
                <a:cubicBezTo>
                  <a:pt x="2572924" y="-4720"/>
                  <a:pt x="2881009" y="291773"/>
                  <a:pt x="2890561" y="665346"/>
                </a:cubicBezTo>
                <a:lnTo>
                  <a:pt x="2843000" y="666562"/>
                </a:lnTo>
                <a:lnTo>
                  <a:pt x="2890784" y="666562"/>
                </a:lnTo>
                <a:lnTo>
                  <a:pt x="2890784" y="1580962"/>
                </a:lnTo>
                <a:lnTo>
                  <a:pt x="2625345" y="1580962"/>
                </a:lnTo>
                <a:lnTo>
                  <a:pt x="2625345" y="672127"/>
                </a:lnTo>
                <a:lnTo>
                  <a:pt x="2623811" y="672166"/>
                </a:lnTo>
                <a:cubicBezTo>
                  <a:pt x="2617992" y="444585"/>
                  <a:pt x="2430306" y="263961"/>
                  <a:pt x="2202670" y="266871"/>
                </a:cubicBezTo>
                <a:cubicBezTo>
                  <a:pt x="1975033" y="269781"/>
                  <a:pt x="1792025" y="455143"/>
                  <a:pt x="1792025" y="682798"/>
                </a:cubicBezTo>
                <a:lnTo>
                  <a:pt x="1790626" y="682798"/>
                </a:lnTo>
                <a:lnTo>
                  <a:pt x="1790626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1525187" y="1580962"/>
                </a:lnTo>
                <a:lnTo>
                  <a:pt x="1525187" y="676764"/>
                </a:lnTo>
                <a:lnTo>
                  <a:pt x="1525791" y="676764"/>
                </a:lnTo>
                <a:cubicBezTo>
                  <a:pt x="1528430" y="305830"/>
                  <a:pt x="1827609" y="4806"/>
                  <a:pt x="2199259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6" name="Freeform 53">
            <a:extLst>
              <a:ext uri="{FF2B5EF4-FFF2-40B4-BE49-F238E27FC236}">
                <a16:creationId xmlns:a16="http://schemas.microsoft.com/office/drawing/2014/main" id="{BDE76511-3FBF-48C7-B68C-37B829722D1E}"/>
              </a:ext>
            </a:extLst>
          </p:cNvPr>
          <p:cNvSpPr/>
          <p:nvPr/>
        </p:nvSpPr>
        <p:spPr>
          <a:xfrm>
            <a:off x="7662840" y="2018386"/>
            <a:ext cx="350856" cy="359735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Block Arc 10">
            <a:extLst>
              <a:ext uri="{FF2B5EF4-FFF2-40B4-BE49-F238E27FC236}">
                <a16:creationId xmlns:a16="http://schemas.microsoft.com/office/drawing/2014/main" id="{4F7AA256-052A-42A3-B506-22AD31115AF9}"/>
              </a:ext>
            </a:extLst>
          </p:cNvPr>
          <p:cNvSpPr/>
          <p:nvPr/>
        </p:nvSpPr>
        <p:spPr>
          <a:xfrm>
            <a:off x="8244408" y="3525290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8" name="Freeform 55">
            <a:extLst>
              <a:ext uri="{FF2B5EF4-FFF2-40B4-BE49-F238E27FC236}">
                <a16:creationId xmlns:a16="http://schemas.microsoft.com/office/drawing/2014/main" id="{B294EBEE-37F7-4D01-949A-5A15F8D0105A}"/>
              </a:ext>
            </a:extLst>
          </p:cNvPr>
          <p:cNvSpPr/>
          <p:nvPr/>
        </p:nvSpPr>
        <p:spPr>
          <a:xfrm>
            <a:off x="3655029" y="1926261"/>
            <a:ext cx="222004" cy="543985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Round Same Side Corner Rectangle 36">
            <a:extLst>
              <a:ext uri="{FF2B5EF4-FFF2-40B4-BE49-F238E27FC236}">
                <a16:creationId xmlns:a16="http://schemas.microsoft.com/office/drawing/2014/main" id="{F453E9B1-D637-4428-88EC-45B3B3FE0C90}"/>
              </a:ext>
            </a:extLst>
          </p:cNvPr>
          <p:cNvSpPr/>
          <p:nvPr/>
        </p:nvSpPr>
        <p:spPr>
          <a:xfrm>
            <a:off x="7015679" y="2037450"/>
            <a:ext cx="406779" cy="32160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0" name="Oval 21">
            <a:extLst>
              <a:ext uri="{FF2B5EF4-FFF2-40B4-BE49-F238E27FC236}">
                <a16:creationId xmlns:a16="http://schemas.microsoft.com/office/drawing/2014/main" id="{EB931A1E-D4B3-4759-8A55-15F0B8B73EDB}"/>
              </a:ext>
            </a:extLst>
          </p:cNvPr>
          <p:cNvSpPr>
            <a:spLocks noChangeAspect="1"/>
          </p:cNvSpPr>
          <p:nvPr/>
        </p:nvSpPr>
        <p:spPr>
          <a:xfrm>
            <a:off x="5500929" y="3502585"/>
            <a:ext cx="334893" cy="33769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1" name="Oval 32">
            <a:extLst>
              <a:ext uri="{FF2B5EF4-FFF2-40B4-BE49-F238E27FC236}">
                <a16:creationId xmlns:a16="http://schemas.microsoft.com/office/drawing/2014/main" id="{128B6D37-0B22-442F-9CC6-099525A2B916}"/>
              </a:ext>
            </a:extLst>
          </p:cNvPr>
          <p:cNvSpPr/>
          <p:nvPr/>
        </p:nvSpPr>
        <p:spPr>
          <a:xfrm>
            <a:off x="7084921" y="3479620"/>
            <a:ext cx="318881" cy="383620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17092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C</a:t>
            </a:r>
            <a:endParaRPr lang="ko-KR" alt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F0156AC-C85D-4362-BFA0-8FD9CD62FAAB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E525FFE-FA02-44EC-9F7B-BF895611E11E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A1B9455-FBCB-4E45-B5D2-146012AA2C46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9CF4CFB-52A6-40A6-AC53-61CA2F2E3B01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79" name="Isosceles Triangle 68">
            <a:extLst>
              <a:ext uri="{FF2B5EF4-FFF2-40B4-BE49-F238E27FC236}">
                <a16:creationId xmlns:a16="http://schemas.microsoft.com/office/drawing/2014/main" id="{950FEA28-035A-4D17-B3B2-5F5E4024B13B}"/>
              </a:ext>
            </a:extLst>
          </p:cNvPr>
          <p:cNvSpPr/>
          <p:nvPr/>
        </p:nvSpPr>
        <p:spPr>
          <a:xfrm rot="10800000">
            <a:off x="6076603" y="3430121"/>
            <a:ext cx="154974" cy="482618"/>
          </a:xfrm>
          <a:custGeom>
            <a:avLst/>
            <a:gdLst/>
            <a:ahLst/>
            <a:cxnLst/>
            <a:rect l="l" t="t" r="r" b="b"/>
            <a:pathLst>
              <a:path w="1040400" h="3240000">
                <a:moveTo>
                  <a:pt x="41345" y="940666"/>
                </a:moveTo>
                <a:lnTo>
                  <a:pt x="1242" y="653403"/>
                </a:lnTo>
                <a:lnTo>
                  <a:pt x="0" y="653403"/>
                </a:lnTo>
                <a:lnTo>
                  <a:pt x="1057" y="652077"/>
                </a:lnTo>
                <a:lnTo>
                  <a:pt x="447" y="647712"/>
                </a:lnTo>
                <a:lnTo>
                  <a:pt x="4531" y="647712"/>
                </a:lnTo>
                <a:lnTo>
                  <a:pt x="520200" y="0"/>
                </a:lnTo>
                <a:lnTo>
                  <a:pt x="659109" y="174478"/>
                </a:lnTo>
                <a:close/>
                <a:moveTo>
                  <a:pt x="101622" y="1372451"/>
                </a:moveTo>
                <a:lnTo>
                  <a:pt x="61820" y="1087335"/>
                </a:lnTo>
                <a:lnTo>
                  <a:pt x="728036" y="261055"/>
                </a:lnTo>
                <a:lnTo>
                  <a:pt x="870500" y="439998"/>
                </a:lnTo>
                <a:lnTo>
                  <a:pt x="860164" y="431664"/>
                </a:lnTo>
                <a:close/>
                <a:moveTo>
                  <a:pt x="161365" y="1800403"/>
                </a:moveTo>
                <a:lnTo>
                  <a:pt x="122098" y="1519120"/>
                </a:lnTo>
                <a:lnTo>
                  <a:pt x="930953" y="515931"/>
                </a:lnTo>
                <a:lnTo>
                  <a:pt x="1035869" y="647712"/>
                </a:lnTo>
                <a:lnTo>
                  <a:pt x="1039954" y="647712"/>
                </a:lnTo>
                <a:lnTo>
                  <a:pt x="1039345" y="652078"/>
                </a:lnTo>
                <a:lnTo>
                  <a:pt x="1040400" y="653403"/>
                </a:lnTo>
                <a:lnTo>
                  <a:pt x="1039160" y="653403"/>
                </a:lnTo>
                <a:lnTo>
                  <a:pt x="1029316" y="723920"/>
                </a:lnTo>
                <a:close/>
                <a:moveTo>
                  <a:pt x="217894" y="2205330"/>
                </a:moveTo>
                <a:lnTo>
                  <a:pt x="181840" y="1947070"/>
                </a:lnTo>
                <a:lnTo>
                  <a:pt x="1000266" y="932012"/>
                </a:lnTo>
                <a:lnTo>
                  <a:pt x="949113" y="1298429"/>
                </a:lnTo>
                <a:close/>
                <a:moveTo>
                  <a:pt x="330192" y="2564220"/>
                </a:moveTo>
                <a:lnTo>
                  <a:pt x="267995" y="2564220"/>
                </a:lnTo>
                <a:lnTo>
                  <a:pt x="237100" y="2342912"/>
                </a:lnTo>
                <a:lnTo>
                  <a:pt x="242309" y="2347112"/>
                </a:lnTo>
                <a:lnTo>
                  <a:pt x="920063" y="1506522"/>
                </a:lnTo>
                <a:lnTo>
                  <a:pt x="865005" y="1900914"/>
                </a:lnTo>
                <a:close/>
                <a:moveTo>
                  <a:pt x="772406" y="2564220"/>
                </a:moveTo>
                <a:lnTo>
                  <a:pt x="468924" y="2564220"/>
                </a:lnTo>
                <a:lnTo>
                  <a:pt x="835955" y="2109008"/>
                </a:lnTo>
                <a:close/>
                <a:moveTo>
                  <a:pt x="892044" y="3240000"/>
                </a:moveTo>
                <a:lnTo>
                  <a:pt x="148356" y="3240000"/>
                </a:lnTo>
                <a:lnTo>
                  <a:pt x="276144" y="2663936"/>
                </a:lnTo>
                <a:lnTo>
                  <a:pt x="764256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0" name="Rectangle 9">
            <a:extLst>
              <a:ext uri="{FF2B5EF4-FFF2-40B4-BE49-F238E27FC236}">
                <a16:creationId xmlns:a16="http://schemas.microsoft.com/office/drawing/2014/main" id="{3DDC1B45-F1BE-4429-B871-AEF228536BC0}"/>
              </a:ext>
            </a:extLst>
          </p:cNvPr>
          <p:cNvSpPr/>
          <p:nvPr/>
        </p:nvSpPr>
        <p:spPr>
          <a:xfrm>
            <a:off x="6472358" y="3485841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1" name="Isosceles Triangle 8">
            <a:extLst>
              <a:ext uri="{FF2B5EF4-FFF2-40B4-BE49-F238E27FC236}">
                <a16:creationId xmlns:a16="http://schemas.microsoft.com/office/drawing/2014/main" id="{D6D87429-3E69-4E29-8F23-CCCC2843F50A}"/>
              </a:ext>
            </a:extLst>
          </p:cNvPr>
          <p:cNvSpPr/>
          <p:nvPr/>
        </p:nvSpPr>
        <p:spPr>
          <a:xfrm rot="16200000">
            <a:off x="3610095" y="2744881"/>
            <a:ext cx="311874" cy="371836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2" name="Donut 8">
            <a:extLst>
              <a:ext uri="{FF2B5EF4-FFF2-40B4-BE49-F238E27FC236}">
                <a16:creationId xmlns:a16="http://schemas.microsoft.com/office/drawing/2014/main" id="{EAD74FEF-0624-49B5-BE6F-F609B2186B6D}"/>
              </a:ext>
            </a:extLst>
          </p:cNvPr>
          <p:cNvSpPr/>
          <p:nvPr/>
        </p:nvSpPr>
        <p:spPr>
          <a:xfrm>
            <a:off x="7202344" y="2726749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3" name="Freeform 18">
            <a:extLst>
              <a:ext uri="{FF2B5EF4-FFF2-40B4-BE49-F238E27FC236}">
                <a16:creationId xmlns:a16="http://schemas.microsoft.com/office/drawing/2014/main" id="{EBBCCBDC-B723-469B-AA43-2DB497AC8807}"/>
              </a:ext>
            </a:extLst>
          </p:cNvPr>
          <p:cNvSpPr/>
          <p:nvPr/>
        </p:nvSpPr>
        <p:spPr>
          <a:xfrm>
            <a:off x="7644583" y="3526543"/>
            <a:ext cx="359044" cy="289775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4" name="Oval 7">
            <a:extLst>
              <a:ext uri="{FF2B5EF4-FFF2-40B4-BE49-F238E27FC236}">
                <a16:creationId xmlns:a16="http://schemas.microsoft.com/office/drawing/2014/main" id="{1F63DEBF-9C0D-4660-B35D-C048A19A5AB2}"/>
              </a:ext>
            </a:extLst>
          </p:cNvPr>
          <p:cNvSpPr/>
          <p:nvPr/>
        </p:nvSpPr>
        <p:spPr>
          <a:xfrm>
            <a:off x="7748036" y="2750160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5" name="Freeform 20">
            <a:extLst>
              <a:ext uri="{FF2B5EF4-FFF2-40B4-BE49-F238E27FC236}">
                <a16:creationId xmlns:a16="http://schemas.microsoft.com/office/drawing/2014/main" id="{0E47F392-0D82-4335-90AE-D8972EEE95FB}"/>
              </a:ext>
            </a:extLst>
          </p:cNvPr>
          <p:cNvSpPr/>
          <p:nvPr/>
        </p:nvSpPr>
        <p:spPr>
          <a:xfrm>
            <a:off x="8271827" y="4162169"/>
            <a:ext cx="376670" cy="402560"/>
          </a:xfrm>
          <a:custGeom>
            <a:avLst/>
            <a:gdLst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700645 w 2149434"/>
              <a:gd name="connsiteY3" fmla="*/ 166255 h 2933205"/>
              <a:gd name="connsiteX4" fmla="*/ 676894 w 2149434"/>
              <a:gd name="connsiteY4" fmla="*/ 0 h 2933205"/>
              <a:gd name="connsiteX5" fmla="*/ 2066307 w 2149434"/>
              <a:gd name="connsiteY5" fmla="*/ 819397 h 2933205"/>
              <a:gd name="connsiteX6" fmla="*/ 2149434 w 2149434"/>
              <a:gd name="connsiteY6" fmla="*/ 593766 h 2933205"/>
              <a:gd name="connsiteX7" fmla="*/ 1816925 w 2149434"/>
              <a:gd name="connsiteY7" fmla="*/ 2933205 h 2933205"/>
              <a:gd name="connsiteX8" fmla="*/ 1187533 w 2149434"/>
              <a:gd name="connsiteY8" fmla="*/ 926275 h 2933205"/>
              <a:gd name="connsiteX9" fmla="*/ 1080655 w 2149434"/>
              <a:gd name="connsiteY9" fmla="*/ 1828800 h 2933205"/>
              <a:gd name="connsiteX10" fmla="*/ 914400 w 2149434"/>
              <a:gd name="connsiteY10" fmla="*/ 1448790 h 2933205"/>
              <a:gd name="connsiteX11" fmla="*/ 795647 w 2149434"/>
              <a:gd name="connsiteY11" fmla="*/ 2933205 h 2933205"/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676894 w 2149434"/>
              <a:gd name="connsiteY3" fmla="*/ 0 h 2933205"/>
              <a:gd name="connsiteX4" fmla="*/ 2066307 w 2149434"/>
              <a:gd name="connsiteY4" fmla="*/ 819397 h 2933205"/>
              <a:gd name="connsiteX5" fmla="*/ 2149434 w 2149434"/>
              <a:gd name="connsiteY5" fmla="*/ 593766 h 2933205"/>
              <a:gd name="connsiteX6" fmla="*/ 1816925 w 2149434"/>
              <a:gd name="connsiteY6" fmla="*/ 2933205 h 2933205"/>
              <a:gd name="connsiteX7" fmla="*/ 1187533 w 2149434"/>
              <a:gd name="connsiteY7" fmla="*/ 926275 h 2933205"/>
              <a:gd name="connsiteX8" fmla="*/ 1080655 w 2149434"/>
              <a:gd name="connsiteY8" fmla="*/ 1828800 h 2933205"/>
              <a:gd name="connsiteX9" fmla="*/ 914400 w 2149434"/>
              <a:gd name="connsiteY9" fmla="*/ 1448790 h 2933205"/>
              <a:gd name="connsiteX10" fmla="*/ 795647 w 2149434"/>
              <a:gd name="connsiteY10" fmla="*/ 2933205 h 2933205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095113"/>
              <a:gd name="connsiteY0" fmla="*/ 3150488 h 3150488"/>
              <a:gd name="connsiteX1" fmla="*/ 0 w 2095113"/>
              <a:gd name="connsiteY1" fmla="*/ 1749200 h 3150488"/>
              <a:gd name="connsiteX2" fmla="*/ 463138 w 2095113"/>
              <a:gd name="connsiteY2" fmla="*/ 1951080 h 3150488"/>
              <a:gd name="connsiteX3" fmla="*/ 776482 w 2095113"/>
              <a:gd name="connsiteY3" fmla="*/ 0 h 3150488"/>
              <a:gd name="connsiteX4" fmla="*/ 1975772 w 2095113"/>
              <a:gd name="connsiteY4" fmla="*/ 991413 h 3150488"/>
              <a:gd name="connsiteX5" fmla="*/ 2095113 w 2095113"/>
              <a:gd name="connsiteY5" fmla="*/ 702407 h 3150488"/>
              <a:gd name="connsiteX6" fmla="*/ 1816925 w 2095113"/>
              <a:gd name="connsiteY6" fmla="*/ 3150488 h 3150488"/>
              <a:gd name="connsiteX7" fmla="*/ 1187533 w 2095113"/>
              <a:gd name="connsiteY7" fmla="*/ 1143558 h 3150488"/>
              <a:gd name="connsiteX8" fmla="*/ 1080655 w 2095113"/>
              <a:gd name="connsiteY8" fmla="*/ 2046083 h 3150488"/>
              <a:gd name="connsiteX9" fmla="*/ 914400 w 2095113"/>
              <a:gd name="connsiteY9" fmla="*/ 1666073 h 3150488"/>
              <a:gd name="connsiteX10" fmla="*/ 795647 w 2095113"/>
              <a:gd name="connsiteY10" fmla="*/ 3150488 h 3150488"/>
              <a:gd name="connsiteX0" fmla="*/ 795647 w 2760540"/>
              <a:gd name="connsiteY0" fmla="*/ 3150488 h 3150488"/>
              <a:gd name="connsiteX1" fmla="*/ 0 w 2760540"/>
              <a:gd name="connsiteY1" fmla="*/ 1749200 h 3150488"/>
              <a:gd name="connsiteX2" fmla="*/ 463138 w 2760540"/>
              <a:gd name="connsiteY2" fmla="*/ 1951080 h 3150488"/>
              <a:gd name="connsiteX3" fmla="*/ 776482 w 2760540"/>
              <a:gd name="connsiteY3" fmla="*/ 0 h 3150488"/>
              <a:gd name="connsiteX4" fmla="*/ 1975772 w 2760540"/>
              <a:gd name="connsiteY4" fmla="*/ 991413 h 3150488"/>
              <a:gd name="connsiteX5" fmla="*/ 2095113 w 2760540"/>
              <a:gd name="connsiteY5" fmla="*/ 702407 h 3150488"/>
              <a:gd name="connsiteX6" fmla="*/ 1816925 w 2760540"/>
              <a:gd name="connsiteY6" fmla="*/ 3150488 h 3150488"/>
              <a:gd name="connsiteX7" fmla="*/ 1187533 w 2760540"/>
              <a:gd name="connsiteY7" fmla="*/ 1143558 h 3150488"/>
              <a:gd name="connsiteX8" fmla="*/ 1080655 w 2760540"/>
              <a:gd name="connsiteY8" fmla="*/ 2046083 h 3150488"/>
              <a:gd name="connsiteX9" fmla="*/ 914400 w 2760540"/>
              <a:gd name="connsiteY9" fmla="*/ 1666073 h 3150488"/>
              <a:gd name="connsiteX10" fmla="*/ 795647 w 2760540"/>
              <a:gd name="connsiteY10" fmla="*/ 3150488 h 3150488"/>
              <a:gd name="connsiteX0" fmla="*/ 795647 w 2904019"/>
              <a:gd name="connsiteY0" fmla="*/ 3150488 h 3150488"/>
              <a:gd name="connsiteX1" fmla="*/ 0 w 2904019"/>
              <a:gd name="connsiteY1" fmla="*/ 1749200 h 3150488"/>
              <a:gd name="connsiteX2" fmla="*/ 463138 w 2904019"/>
              <a:gd name="connsiteY2" fmla="*/ 1951080 h 3150488"/>
              <a:gd name="connsiteX3" fmla="*/ 776482 w 2904019"/>
              <a:gd name="connsiteY3" fmla="*/ 0 h 3150488"/>
              <a:gd name="connsiteX4" fmla="*/ 1975772 w 2904019"/>
              <a:gd name="connsiteY4" fmla="*/ 991413 h 3150488"/>
              <a:gd name="connsiteX5" fmla="*/ 2095113 w 2904019"/>
              <a:gd name="connsiteY5" fmla="*/ 702407 h 3150488"/>
              <a:gd name="connsiteX6" fmla="*/ 1816925 w 2904019"/>
              <a:gd name="connsiteY6" fmla="*/ 3150488 h 3150488"/>
              <a:gd name="connsiteX7" fmla="*/ 1187533 w 2904019"/>
              <a:gd name="connsiteY7" fmla="*/ 1143558 h 3150488"/>
              <a:gd name="connsiteX8" fmla="*/ 1080655 w 2904019"/>
              <a:gd name="connsiteY8" fmla="*/ 2046083 h 3150488"/>
              <a:gd name="connsiteX9" fmla="*/ 914400 w 2904019"/>
              <a:gd name="connsiteY9" fmla="*/ 1666073 h 3150488"/>
              <a:gd name="connsiteX10" fmla="*/ 795647 w 2904019"/>
              <a:gd name="connsiteY10" fmla="*/ 3150488 h 3150488"/>
              <a:gd name="connsiteX0" fmla="*/ 795647 w 2905418"/>
              <a:gd name="connsiteY0" fmla="*/ 3150488 h 3186701"/>
              <a:gd name="connsiteX1" fmla="*/ 0 w 2905418"/>
              <a:gd name="connsiteY1" fmla="*/ 1749200 h 3186701"/>
              <a:gd name="connsiteX2" fmla="*/ 463138 w 2905418"/>
              <a:gd name="connsiteY2" fmla="*/ 1951080 h 3186701"/>
              <a:gd name="connsiteX3" fmla="*/ 776482 w 2905418"/>
              <a:gd name="connsiteY3" fmla="*/ 0 h 3186701"/>
              <a:gd name="connsiteX4" fmla="*/ 1975772 w 2905418"/>
              <a:gd name="connsiteY4" fmla="*/ 991413 h 3186701"/>
              <a:gd name="connsiteX5" fmla="*/ 2095113 w 2905418"/>
              <a:gd name="connsiteY5" fmla="*/ 702407 h 3186701"/>
              <a:gd name="connsiteX6" fmla="*/ 1821452 w 2905418"/>
              <a:gd name="connsiteY6" fmla="*/ 3186701 h 3186701"/>
              <a:gd name="connsiteX7" fmla="*/ 1187533 w 2905418"/>
              <a:gd name="connsiteY7" fmla="*/ 1143558 h 3186701"/>
              <a:gd name="connsiteX8" fmla="*/ 1080655 w 2905418"/>
              <a:gd name="connsiteY8" fmla="*/ 2046083 h 3186701"/>
              <a:gd name="connsiteX9" fmla="*/ 914400 w 2905418"/>
              <a:gd name="connsiteY9" fmla="*/ 1666073 h 3186701"/>
              <a:gd name="connsiteX10" fmla="*/ 795647 w 2905418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1975772 w 2937337"/>
              <a:gd name="connsiteY4" fmla="*/ 991413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893849"/>
              <a:gd name="connsiteY0" fmla="*/ 3150488 h 3186701"/>
              <a:gd name="connsiteX1" fmla="*/ 0 w 2893849"/>
              <a:gd name="connsiteY1" fmla="*/ 1749200 h 3186701"/>
              <a:gd name="connsiteX2" fmla="*/ 463138 w 2893849"/>
              <a:gd name="connsiteY2" fmla="*/ 1951080 h 3186701"/>
              <a:gd name="connsiteX3" fmla="*/ 776482 w 2893849"/>
              <a:gd name="connsiteY3" fmla="*/ 0 h 3186701"/>
              <a:gd name="connsiteX4" fmla="*/ 2034620 w 2893849"/>
              <a:gd name="connsiteY4" fmla="*/ 1294704 h 3186701"/>
              <a:gd name="connsiteX5" fmla="*/ 2031739 w 2893849"/>
              <a:gd name="connsiteY5" fmla="*/ 711461 h 3186701"/>
              <a:gd name="connsiteX6" fmla="*/ 1821452 w 2893849"/>
              <a:gd name="connsiteY6" fmla="*/ 3186701 h 3186701"/>
              <a:gd name="connsiteX7" fmla="*/ 1187533 w 2893849"/>
              <a:gd name="connsiteY7" fmla="*/ 1143558 h 3186701"/>
              <a:gd name="connsiteX8" fmla="*/ 1080655 w 2893849"/>
              <a:gd name="connsiteY8" fmla="*/ 2046083 h 3186701"/>
              <a:gd name="connsiteX9" fmla="*/ 914400 w 2893849"/>
              <a:gd name="connsiteY9" fmla="*/ 1666073 h 3186701"/>
              <a:gd name="connsiteX10" fmla="*/ 795647 w 2893849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03465 w 2936139"/>
              <a:gd name="connsiteY0" fmla="*/ 3168594 h 3186701"/>
              <a:gd name="connsiteX1" fmla="*/ 0 w 2936139"/>
              <a:gd name="connsiteY1" fmla="*/ 1726566 h 3186701"/>
              <a:gd name="connsiteX2" fmla="*/ 404291 w 2936139"/>
              <a:gd name="connsiteY2" fmla="*/ 2009927 h 3186701"/>
              <a:gd name="connsiteX3" fmla="*/ 781009 w 2936139"/>
              <a:gd name="connsiteY3" fmla="*/ 0 h 3186701"/>
              <a:gd name="connsiteX4" fmla="*/ 2039147 w 2936139"/>
              <a:gd name="connsiteY4" fmla="*/ 1294704 h 3186701"/>
              <a:gd name="connsiteX5" fmla="*/ 2036266 w 2936139"/>
              <a:gd name="connsiteY5" fmla="*/ 711461 h 3186701"/>
              <a:gd name="connsiteX6" fmla="*/ 1825979 w 2936139"/>
              <a:gd name="connsiteY6" fmla="*/ 3186701 h 3186701"/>
              <a:gd name="connsiteX7" fmla="*/ 1192060 w 2936139"/>
              <a:gd name="connsiteY7" fmla="*/ 1143558 h 3186701"/>
              <a:gd name="connsiteX8" fmla="*/ 1085182 w 2936139"/>
              <a:gd name="connsiteY8" fmla="*/ 2046083 h 3186701"/>
              <a:gd name="connsiteX9" fmla="*/ 918927 w 2936139"/>
              <a:gd name="connsiteY9" fmla="*/ 1666073 h 3186701"/>
              <a:gd name="connsiteX10" fmla="*/ 1103465 w 2936139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897156"/>
              <a:gd name="connsiteY0" fmla="*/ 3168594 h 3173121"/>
              <a:gd name="connsiteX1" fmla="*/ 0 w 2897156"/>
              <a:gd name="connsiteY1" fmla="*/ 1749200 h 3173121"/>
              <a:gd name="connsiteX2" fmla="*/ 449559 w 2897156"/>
              <a:gd name="connsiteY2" fmla="*/ 2009927 h 3173121"/>
              <a:gd name="connsiteX3" fmla="*/ 826277 w 2897156"/>
              <a:gd name="connsiteY3" fmla="*/ 0 h 3173121"/>
              <a:gd name="connsiteX4" fmla="*/ 2084415 w 2897156"/>
              <a:gd name="connsiteY4" fmla="*/ 1294704 h 3173121"/>
              <a:gd name="connsiteX5" fmla="*/ 2081534 w 2897156"/>
              <a:gd name="connsiteY5" fmla="*/ 711461 h 3173121"/>
              <a:gd name="connsiteX6" fmla="*/ 1581537 w 2897156"/>
              <a:gd name="connsiteY6" fmla="*/ 3173121 h 3173121"/>
              <a:gd name="connsiteX7" fmla="*/ 1237328 w 2897156"/>
              <a:gd name="connsiteY7" fmla="*/ 1143558 h 3173121"/>
              <a:gd name="connsiteX8" fmla="*/ 1130450 w 2897156"/>
              <a:gd name="connsiteY8" fmla="*/ 2046083 h 3173121"/>
              <a:gd name="connsiteX9" fmla="*/ 918927 w 2897156"/>
              <a:gd name="connsiteY9" fmla="*/ 1697760 h 3173121"/>
              <a:gd name="connsiteX10" fmla="*/ 1148733 w 2897156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288886 w 2969045"/>
              <a:gd name="connsiteY8" fmla="*/ 2367481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69045" h="3173121">
                <a:moveTo>
                  <a:pt x="1148733" y="3168594"/>
                </a:moveTo>
                <a:cubicBezTo>
                  <a:pt x="-68605" y="2992718"/>
                  <a:pt x="289357" y="2373225"/>
                  <a:pt x="0" y="1749200"/>
                </a:cubicBezTo>
                <a:cubicBezTo>
                  <a:pt x="211718" y="1712379"/>
                  <a:pt x="518500" y="2277611"/>
                  <a:pt x="449559" y="2009927"/>
                </a:cubicBezTo>
                <a:cubicBezTo>
                  <a:pt x="87752" y="952162"/>
                  <a:pt x="1169975" y="921963"/>
                  <a:pt x="826277" y="0"/>
                </a:cubicBezTo>
                <a:cubicBezTo>
                  <a:pt x="1894489" y="60376"/>
                  <a:pt x="1582046" y="1053258"/>
                  <a:pt x="2084415" y="1294704"/>
                </a:cubicBezTo>
                <a:cubicBezTo>
                  <a:pt x="2220765" y="1319082"/>
                  <a:pt x="2384277" y="1207659"/>
                  <a:pt x="2081534" y="711461"/>
                </a:cubicBezTo>
                <a:cubicBezTo>
                  <a:pt x="3844765" y="2025429"/>
                  <a:pt x="2606774" y="3099478"/>
                  <a:pt x="1581537" y="3173121"/>
                </a:cubicBezTo>
                <a:cubicBezTo>
                  <a:pt x="2049242" y="2917586"/>
                  <a:pt x="2204598" y="1824606"/>
                  <a:pt x="1237328" y="1143558"/>
                </a:cubicBezTo>
                <a:cubicBezTo>
                  <a:pt x="1479342" y="1777869"/>
                  <a:pt x="1318476" y="2090782"/>
                  <a:pt x="1162138" y="2408222"/>
                </a:cubicBezTo>
                <a:cubicBezTo>
                  <a:pt x="1159532" y="2246847"/>
                  <a:pt x="1324413" y="1899876"/>
                  <a:pt x="918927" y="1697760"/>
                </a:cubicBezTo>
                <a:cubicBezTo>
                  <a:pt x="1108697" y="2305733"/>
                  <a:pt x="307113" y="2497246"/>
                  <a:pt x="1148733" y="31685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6" name="Rounded Rectangle 25">
            <a:extLst>
              <a:ext uri="{FF2B5EF4-FFF2-40B4-BE49-F238E27FC236}">
                <a16:creationId xmlns:a16="http://schemas.microsoft.com/office/drawing/2014/main" id="{4131AE08-6F92-4923-85A9-8275155239D3}"/>
              </a:ext>
            </a:extLst>
          </p:cNvPr>
          <p:cNvSpPr/>
          <p:nvPr/>
        </p:nvSpPr>
        <p:spPr>
          <a:xfrm>
            <a:off x="8254078" y="2047226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7" name="Block Arc 41">
            <a:extLst>
              <a:ext uri="{FF2B5EF4-FFF2-40B4-BE49-F238E27FC236}">
                <a16:creationId xmlns:a16="http://schemas.microsoft.com/office/drawing/2014/main" id="{9AC97AF5-9DE4-434A-894E-9BE04825E2F7}"/>
              </a:ext>
            </a:extLst>
          </p:cNvPr>
          <p:cNvSpPr/>
          <p:nvPr/>
        </p:nvSpPr>
        <p:spPr>
          <a:xfrm>
            <a:off x="7187564" y="4163165"/>
            <a:ext cx="395557" cy="400568"/>
          </a:xfrm>
          <a:custGeom>
            <a:avLst/>
            <a:gdLst/>
            <a:ahLst/>
            <a:cxnLst/>
            <a:rect l="l" t="t" r="r" b="b"/>
            <a:pathLst>
              <a:path w="2844151" h="288018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8" name="Round Same Side Corner Rectangle 11">
            <a:extLst>
              <a:ext uri="{FF2B5EF4-FFF2-40B4-BE49-F238E27FC236}">
                <a16:creationId xmlns:a16="http://schemas.microsoft.com/office/drawing/2014/main" id="{487B9242-03FF-4DCF-B57D-9D6E19A0BB64}"/>
              </a:ext>
            </a:extLst>
          </p:cNvPr>
          <p:cNvSpPr/>
          <p:nvPr/>
        </p:nvSpPr>
        <p:spPr>
          <a:xfrm rot="9900000">
            <a:off x="7717589" y="1270728"/>
            <a:ext cx="407173" cy="34581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9" name="Donut 39">
            <a:extLst>
              <a:ext uri="{FF2B5EF4-FFF2-40B4-BE49-F238E27FC236}">
                <a16:creationId xmlns:a16="http://schemas.microsoft.com/office/drawing/2014/main" id="{52676E3D-7B40-42C2-8FEF-1A5E02F5990A}"/>
              </a:ext>
            </a:extLst>
          </p:cNvPr>
          <p:cNvSpPr/>
          <p:nvPr/>
        </p:nvSpPr>
        <p:spPr>
          <a:xfrm>
            <a:off x="3530744" y="3469364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0" name="Freeform 25">
            <a:extLst>
              <a:ext uri="{FF2B5EF4-FFF2-40B4-BE49-F238E27FC236}">
                <a16:creationId xmlns:a16="http://schemas.microsoft.com/office/drawing/2014/main" id="{3C4CA543-CEA4-42E1-9438-FB08C285C5BC}"/>
              </a:ext>
            </a:extLst>
          </p:cNvPr>
          <p:cNvSpPr/>
          <p:nvPr/>
        </p:nvSpPr>
        <p:spPr>
          <a:xfrm>
            <a:off x="6704653" y="2749259"/>
            <a:ext cx="293412" cy="363079"/>
          </a:xfrm>
          <a:custGeom>
            <a:avLst/>
            <a:gdLst>
              <a:gd name="connsiteX0" fmla="*/ 371475 w 1600200"/>
              <a:gd name="connsiteY0" fmla="*/ 0 h 1857375"/>
              <a:gd name="connsiteX1" fmla="*/ 628650 w 1600200"/>
              <a:gd name="connsiteY1" fmla="*/ 523875 h 1857375"/>
              <a:gd name="connsiteX2" fmla="*/ 400050 w 1600200"/>
              <a:gd name="connsiteY2" fmla="*/ 561975 h 1857375"/>
              <a:gd name="connsiteX3" fmla="*/ 1019175 w 1600200"/>
              <a:gd name="connsiteY3" fmla="*/ 1438275 h 1857375"/>
              <a:gd name="connsiteX4" fmla="*/ 1219200 w 1600200"/>
              <a:gd name="connsiteY4" fmla="*/ 1238250 h 1857375"/>
              <a:gd name="connsiteX5" fmla="*/ 1600200 w 1600200"/>
              <a:gd name="connsiteY5" fmla="*/ 1666875 h 1857375"/>
              <a:gd name="connsiteX6" fmla="*/ 1038225 w 1600200"/>
              <a:gd name="connsiteY6" fmla="*/ 1857375 h 1857375"/>
              <a:gd name="connsiteX7" fmla="*/ 0 w 1600200"/>
              <a:gd name="connsiteY7" fmla="*/ 314325 h 1857375"/>
              <a:gd name="connsiteX8" fmla="*/ 371475 w 1600200"/>
              <a:gd name="connsiteY8" fmla="*/ 0 h 1857375"/>
              <a:gd name="connsiteX0" fmla="*/ 371475 w 1600200"/>
              <a:gd name="connsiteY0" fmla="*/ 0 h 1917951"/>
              <a:gd name="connsiteX1" fmla="*/ 628650 w 1600200"/>
              <a:gd name="connsiteY1" fmla="*/ 584451 h 1917951"/>
              <a:gd name="connsiteX2" fmla="*/ 400050 w 1600200"/>
              <a:gd name="connsiteY2" fmla="*/ 622551 h 1917951"/>
              <a:gd name="connsiteX3" fmla="*/ 1019175 w 1600200"/>
              <a:gd name="connsiteY3" fmla="*/ 1498851 h 1917951"/>
              <a:gd name="connsiteX4" fmla="*/ 1219200 w 1600200"/>
              <a:gd name="connsiteY4" fmla="*/ 1298826 h 1917951"/>
              <a:gd name="connsiteX5" fmla="*/ 1600200 w 1600200"/>
              <a:gd name="connsiteY5" fmla="*/ 1727451 h 1917951"/>
              <a:gd name="connsiteX6" fmla="*/ 1038225 w 1600200"/>
              <a:gd name="connsiteY6" fmla="*/ 1917951 h 1917951"/>
              <a:gd name="connsiteX7" fmla="*/ 0 w 1600200"/>
              <a:gd name="connsiteY7" fmla="*/ 374901 h 1917951"/>
              <a:gd name="connsiteX8" fmla="*/ 371475 w 1600200"/>
              <a:gd name="connsiteY8" fmla="*/ 0 h 1917951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544 h 1919495"/>
              <a:gd name="connsiteX1" fmla="*/ 628650 w 1600200"/>
              <a:gd name="connsiteY1" fmla="*/ 585995 h 1919495"/>
              <a:gd name="connsiteX2" fmla="*/ 400050 w 1600200"/>
              <a:gd name="connsiteY2" fmla="*/ 624095 h 1919495"/>
              <a:gd name="connsiteX3" fmla="*/ 1019175 w 1600200"/>
              <a:gd name="connsiteY3" fmla="*/ 1500395 h 1919495"/>
              <a:gd name="connsiteX4" fmla="*/ 1219200 w 1600200"/>
              <a:gd name="connsiteY4" fmla="*/ 1300370 h 1919495"/>
              <a:gd name="connsiteX5" fmla="*/ 1600200 w 1600200"/>
              <a:gd name="connsiteY5" fmla="*/ 1728995 h 1919495"/>
              <a:gd name="connsiteX6" fmla="*/ 1038225 w 1600200"/>
              <a:gd name="connsiteY6" fmla="*/ 1919495 h 1919495"/>
              <a:gd name="connsiteX7" fmla="*/ 0 w 1600200"/>
              <a:gd name="connsiteY7" fmla="*/ 376445 h 1919495"/>
              <a:gd name="connsiteX8" fmla="*/ 371475 w 1600200"/>
              <a:gd name="connsiteY8" fmla="*/ 1544 h 1919495"/>
              <a:gd name="connsiteX0" fmla="*/ 371475 w 1600200"/>
              <a:gd name="connsiteY0" fmla="*/ 1487 h 1919438"/>
              <a:gd name="connsiteX1" fmla="*/ 568075 w 1600200"/>
              <a:gd name="connsiteY1" fmla="*/ 603245 h 1919438"/>
              <a:gd name="connsiteX2" fmla="*/ 400050 w 1600200"/>
              <a:gd name="connsiteY2" fmla="*/ 624038 h 1919438"/>
              <a:gd name="connsiteX3" fmla="*/ 1019175 w 1600200"/>
              <a:gd name="connsiteY3" fmla="*/ 1500338 h 1919438"/>
              <a:gd name="connsiteX4" fmla="*/ 1219200 w 1600200"/>
              <a:gd name="connsiteY4" fmla="*/ 1300313 h 1919438"/>
              <a:gd name="connsiteX5" fmla="*/ 1600200 w 1600200"/>
              <a:gd name="connsiteY5" fmla="*/ 1728938 h 1919438"/>
              <a:gd name="connsiteX6" fmla="*/ 1038225 w 1600200"/>
              <a:gd name="connsiteY6" fmla="*/ 1919438 h 1919438"/>
              <a:gd name="connsiteX7" fmla="*/ 0 w 1600200"/>
              <a:gd name="connsiteY7" fmla="*/ 376388 h 1919438"/>
              <a:gd name="connsiteX8" fmla="*/ 371475 w 1600200"/>
              <a:gd name="connsiteY8" fmla="*/ 1487 h 1919438"/>
              <a:gd name="connsiteX0" fmla="*/ 371475 w 1600200"/>
              <a:gd name="connsiteY0" fmla="*/ 1032 h 1918983"/>
              <a:gd name="connsiteX1" fmla="*/ 568075 w 1600200"/>
              <a:gd name="connsiteY1" fmla="*/ 602790 h 1918983"/>
              <a:gd name="connsiteX2" fmla="*/ 400050 w 1600200"/>
              <a:gd name="connsiteY2" fmla="*/ 623583 h 1918983"/>
              <a:gd name="connsiteX3" fmla="*/ 1019175 w 1600200"/>
              <a:gd name="connsiteY3" fmla="*/ 1499883 h 1918983"/>
              <a:gd name="connsiteX4" fmla="*/ 1219200 w 1600200"/>
              <a:gd name="connsiteY4" fmla="*/ 1299858 h 1918983"/>
              <a:gd name="connsiteX5" fmla="*/ 1600200 w 1600200"/>
              <a:gd name="connsiteY5" fmla="*/ 1728483 h 1918983"/>
              <a:gd name="connsiteX6" fmla="*/ 1038225 w 1600200"/>
              <a:gd name="connsiteY6" fmla="*/ 1918983 h 1918983"/>
              <a:gd name="connsiteX7" fmla="*/ 0 w 1600200"/>
              <a:gd name="connsiteY7" fmla="*/ 375933 h 1918983"/>
              <a:gd name="connsiteX8" fmla="*/ 371475 w 1600200"/>
              <a:gd name="connsiteY8" fmla="*/ 1032 h 1918983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0050 w 1600200"/>
              <a:gd name="connsiteY2" fmla="*/ 623669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8703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59666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70138 w 1600200"/>
              <a:gd name="connsiteY3" fmla="*/ 1517276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0522 w 1600200"/>
              <a:gd name="connsiteY3" fmla="*/ 1534584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96099 w 1600200"/>
              <a:gd name="connsiteY3" fmla="*/ 1546122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588662"/>
              <a:gd name="connsiteY0" fmla="*/ 1118 h 1919069"/>
              <a:gd name="connsiteX1" fmla="*/ 568075 w 1588662"/>
              <a:gd name="connsiteY1" fmla="*/ 602876 h 1919069"/>
              <a:gd name="connsiteX2" fmla="*/ 374089 w 1588662"/>
              <a:gd name="connsiteY2" fmla="*/ 646744 h 1919069"/>
              <a:gd name="connsiteX3" fmla="*/ 987445 w 1588662"/>
              <a:gd name="connsiteY3" fmla="*/ 1528815 h 1919069"/>
              <a:gd name="connsiteX4" fmla="*/ 1173048 w 1588662"/>
              <a:gd name="connsiteY4" fmla="*/ 1311482 h 1919069"/>
              <a:gd name="connsiteX5" fmla="*/ 1588662 w 1588662"/>
              <a:gd name="connsiteY5" fmla="*/ 1699723 h 1919069"/>
              <a:gd name="connsiteX6" fmla="*/ 1038225 w 1588662"/>
              <a:gd name="connsiteY6" fmla="*/ 1919069 h 1919069"/>
              <a:gd name="connsiteX7" fmla="*/ 0 w 1588662"/>
              <a:gd name="connsiteY7" fmla="*/ 376019 h 1919069"/>
              <a:gd name="connsiteX8" fmla="*/ 371475 w 1588662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46976"/>
              <a:gd name="connsiteX1" fmla="*/ 568075 w 1596260"/>
              <a:gd name="connsiteY1" fmla="*/ 602876 h 1946976"/>
              <a:gd name="connsiteX2" fmla="*/ 374089 w 1596260"/>
              <a:gd name="connsiteY2" fmla="*/ 646744 h 1946976"/>
              <a:gd name="connsiteX3" fmla="*/ 987445 w 1596260"/>
              <a:gd name="connsiteY3" fmla="*/ 1528815 h 1946976"/>
              <a:gd name="connsiteX4" fmla="*/ 1173048 w 1596260"/>
              <a:gd name="connsiteY4" fmla="*/ 1311482 h 1946976"/>
              <a:gd name="connsiteX5" fmla="*/ 1588662 w 1596260"/>
              <a:gd name="connsiteY5" fmla="*/ 1699723 h 1946976"/>
              <a:gd name="connsiteX6" fmla="*/ 1038225 w 1596260"/>
              <a:gd name="connsiteY6" fmla="*/ 1919069 h 1946976"/>
              <a:gd name="connsiteX7" fmla="*/ 0 w 1596260"/>
              <a:gd name="connsiteY7" fmla="*/ 376019 h 1946976"/>
              <a:gd name="connsiteX8" fmla="*/ 371475 w 1596260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33976 w 1558761"/>
              <a:gd name="connsiteY0" fmla="*/ 1118 h 1946976"/>
              <a:gd name="connsiteX1" fmla="*/ 530576 w 1558761"/>
              <a:gd name="connsiteY1" fmla="*/ 602876 h 1946976"/>
              <a:gd name="connsiteX2" fmla="*/ 336590 w 1558761"/>
              <a:gd name="connsiteY2" fmla="*/ 646744 h 1946976"/>
              <a:gd name="connsiteX3" fmla="*/ 949946 w 1558761"/>
              <a:gd name="connsiteY3" fmla="*/ 1528815 h 1946976"/>
              <a:gd name="connsiteX4" fmla="*/ 1135549 w 1558761"/>
              <a:gd name="connsiteY4" fmla="*/ 1311482 h 1946976"/>
              <a:gd name="connsiteX5" fmla="*/ 1551163 w 1558761"/>
              <a:gd name="connsiteY5" fmla="*/ 1699723 h 1946976"/>
              <a:gd name="connsiteX6" fmla="*/ 1000726 w 1558761"/>
              <a:gd name="connsiteY6" fmla="*/ 1919069 h 1946976"/>
              <a:gd name="connsiteX7" fmla="*/ 0 w 1558761"/>
              <a:gd name="connsiteY7" fmla="*/ 390441 h 1946976"/>
              <a:gd name="connsiteX8" fmla="*/ 333976 w 1558761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44260 w 1560662"/>
              <a:gd name="connsiteY2" fmla="*/ 655398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96 h 1946054"/>
              <a:gd name="connsiteX1" fmla="*/ 532477 w 1560662"/>
              <a:gd name="connsiteY1" fmla="*/ 601954 h 1946054"/>
              <a:gd name="connsiteX2" fmla="*/ 344260 w 1560662"/>
              <a:gd name="connsiteY2" fmla="*/ 654476 h 1946054"/>
              <a:gd name="connsiteX3" fmla="*/ 951847 w 1560662"/>
              <a:gd name="connsiteY3" fmla="*/ 1527893 h 1946054"/>
              <a:gd name="connsiteX4" fmla="*/ 1137450 w 1560662"/>
              <a:gd name="connsiteY4" fmla="*/ 1310560 h 1946054"/>
              <a:gd name="connsiteX5" fmla="*/ 1553064 w 1560662"/>
              <a:gd name="connsiteY5" fmla="*/ 1698801 h 1946054"/>
              <a:gd name="connsiteX6" fmla="*/ 1002627 w 1560662"/>
              <a:gd name="connsiteY6" fmla="*/ 1918147 h 1946054"/>
              <a:gd name="connsiteX7" fmla="*/ 1901 w 1560662"/>
              <a:gd name="connsiteY7" fmla="*/ 389519 h 1946054"/>
              <a:gd name="connsiteX8" fmla="*/ 335877 w 1560662"/>
              <a:gd name="connsiteY8" fmla="*/ 196 h 1946054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5431" h="1937121">
                <a:moveTo>
                  <a:pt x="332898" y="199"/>
                </a:moveTo>
                <a:cubicBezTo>
                  <a:pt x="480797" y="-12106"/>
                  <a:pt x="712130" y="551085"/>
                  <a:pt x="532477" y="593021"/>
                </a:cubicBezTo>
                <a:lnTo>
                  <a:pt x="344260" y="645543"/>
                </a:lnTo>
                <a:cubicBezTo>
                  <a:pt x="475639" y="1163599"/>
                  <a:pt x="690666" y="1300897"/>
                  <a:pt x="951847" y="1518960"/>
                </a:cubicBezTo>
                <a:cubicBezTo>
                  <a:pt x="1003138" y="1396518"/>
                  <a:pt x="1042046" y="1291100"/>
                  <a:pt x="1137450" y="1301627"/>
                </a:cubicBezTo>
                <a:cubicBezTo>
                  <a:pt x="1276950" y="1299313"/>
                  <a:pt x="1636332" y="1564228"/>
                  <a:pt x="1553064" y="1689868"/>
                </a:cubicBezTo>
                <a:cubicBezTo>
                  <a:pt x="1389777" y="1941825"/>
                  <a:pt x="1145722" y="1971673"/>
                  <a:pt x="1002627" y="1909214"/>
                </a:cubicBezTo>
                <a:cubicBezTo>
                  <a:pt x="545977" y="1690048"/>
                  <a:pt x="-37590" y="1110316"/>
                  <a:pt x="1901" y="380586"/>
                </a:cubicBezTo>
                <a:cubicBezTo>
                  <a:pt x="36305" y="148891"/>
                  <a:pt x="133416" y="23363"/>
                  <a:pt x="332898" y="1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1" name="Rectangle 36">
            <a:extLst>
              <a:ext uri="{FF2B5EF4-FFF2-40B4-BE49-F238E27FC236}">
                <a16:creationId xmlns:a16="http://schemas.microsoft.com/office/drawing/2014/main" id="{FB6CFFF3-F4B3-4E7F-9BE8-42D73747207F}"/>
              </a:ext>
            </a:extLst>
          </p:cNvPr>
          <p:cNvSpPr/>
          <p:nvPr/>
        </p:nvSpPr>
        <p:spPr>
          <a:xfrm>
            <a:off x="4175657" y="3499408"/>
            <a:ext cx="411575" cy="34404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2" name="Rounded Rectangle 27">
            <a:extLst>
              <a:ext uri="{FF2B5EF4-FFF2-40B4-BE49-F238E27FC236}">
                <a16:creationId xmlns:a16="http://schemas.microsoft.com/office/drawing/2014/main" id="{554A1DDE-E530-4DB5-B72D-02160DF83FBB}"/>
              </a:ext>
            </a:extLst>
          </p:cNvPr>
          <p:cNvSpPr/>
          <p:nvPr/>
        </p:nvSpPr>
        <p:spPr>
          <a:xfrm>
            <a:off x="6388738" y="1280390"/>
            <a:ext cx="425042" cy="32649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3" name="Rounded Rectangle 7">
            <a:extLst>
              <a:ext uri="{FF2B5EF4-FFF2-40B4-BE49-F238E27FC236}">
                <a16:creationId xmlns:a16="http://schemas.microsoft.com/office/drawing/2014/main" id="{0F8EADB8-1439-4112-8D55-BE5451EB8573}"/>
              </a:ext>
            </a:extLst>
          </p:cNvPr>
          <p:cNvSpPr/>
          <p:nvPr/>
        </p:nvSpPr>
        <p:spPr>
          <a:xfrm>
            <a:off x="7049617" y="1257171"/>
            <a:ext cx="432135" cy="37292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4" name="Chord 15">
            <a:extLst>
              <a:ext uri="{FF2B5EF4-FFF2-40B4-BE49-F238E27FC236}">
                <a16:creationId xmlns:a16="http://schemas.microsoft.com/office/drawing/2014/main" id="{261FAE25-0D5E-4DF8-9CF0-ECF30BFDEEE9}"/>
              </a:ext>
            </a:extLst>
          </p:cNvPr>
          <p:cNvSpPr/>
          <p:nvPr/>
        </p:nvSpPr>
        <p:spPr>
          <a:xfrm>
            <a:off x="8360600" y="1226562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5" name="Rectangle 16">
            <a:extLst>
              <a:ext uri="{FF2B5EF4-FFF2-40B4-BE49-F238E27FC236}">
                <a16:creationId xmlns:a16="http://schemas.microsoft.com/office/drawing/2014/main" id="{09859041-B52C-4611-9C7A-1F06CA83E344}"/>
              </a:ext>
            </a:extLst>
          </p:cNvPr>
          <p:cNvSpPr/>
          <p:nvPr/>
        </p:nvSpPr>
        <p:spPr>
          <a:xfrm>
            <a:off x="4828013" y="3529428"/>
            <a:ext cx="432135" cy="284005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6" name="Rounded Rectangle 6">
            <a:extLst>
              <a:ext uri="{FF2B5EF4-FFF2-40B4-BE49-F238E27FC236}">
                <a16:creationId xmlns:a16="http://schemas.microsoft.com/office/drawing/2014/main" id="{AA1C427C-C751-478D-9CCE-14DC550D9A2A}"/>
              </a:ext>
            </a:extLst>
          </p:cNvPr>
          <p:cNvSpPr/>
          <p:nvPr/>
        </p:nvSpPr>
        <p:spPr>
          <a:xfrm>
            <a:off x="4156229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7" name="Rounded Rectangle 6">
            <a:extLst>
              <a:ext uri="{FF2B5EF4-FFF2-40B4-BE49-F238E27FC236}">
                <a16:creationId xmlns:a16="http://schemas.microsoft.com/office/drawing/2014/main" id="{6A1F9DA6-C061-4188-8400-F4EC39F939AB}"/>
              </a:ext>
            </a:extLst>
          </p:cNvPr>
          <p:cNvSpPr/>
          <p:nvPr/>
        </p:nvSpPr>
        <p:spPr>
          <a:xfrm>
            <a:off x="4793335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8" name="Rounded Rectangle 6">
            <a:extLst>
              <a:ext uri="{FF2B5EF4-FFF2-40B4-BE49-F238E27FC236}">
                <a16:creationId xmlns:a16="http://schemas.microsoft.com/office/drawing/2014/main" id="{494771E4-AE9A-4EC3-8CE0-D2D7EEB684F9}"/>
              </a:ext>
            </a:extLst>
          </p:cNvPr>
          <p:cNvSpPr/>
          <p:nvPr/>
        </p:nvSpPr>
        <p:spPr>
          <a:xfrm>
            <a:off x="5430441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9" name="Rounded Rectangle 6">
            <a:extLst>
              <a:ext uri="{FF2B5EF4-FFF2-40B4-BE49-F238E27FC236}">
                <a16:creationId xmlns:a16="http://schemas.microsoft.com/office/drawing/2014/main" id="{9D90BFBC-8393-4D25-AF00-777D896ACB9F}"/>
              </a:ext>
            </a:extLst>
          </p:cNvPr>
          <p:cNvSpPr/>
          <p:nvPr/>
        </p:nvSpPr>
        <p:spPr>
          <a:xfrm>
            <a:off x="6067547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240385" y="234376"/>
                </a:moveTo>
                <a:lnTo>
                  <a:pt x="2744441" y="234376"/>
                </a:lnTo>
                <a:lnTo>
                  <a:pt x="2744441" y="1314376"/>
                </a:lnTo>
                <a:lnTo>
                  <a:pt x="2240385" y="1314376"/>
                </a:ln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0" name="Teardrop 6">
            <a:extLst>
              <a:ext uri="{FF2B5EF4-FFF2-40B4-BE49-F238E27FC236}">
                <a16:creationId xmlns:a16="http://schemas.microsoft.com/office/drawing/2014/main" id="{9AA5197E-17D7-4C34-A6C1-2C5D072A6E11}"/>
              </a:ext>
            </a:extLst>
          </p:cNvPr>
          <p:cNvSpPr/>
          <p:nvPr/>
        </p:nvSpPr>
        <p:spPr>
          <a:xfrm rot="8100000">
            <a:off x="8313590" y="2784226"/>
            <a:ext cx="293144" cy="293145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1" name="Donut 24">
            <a:extLst>
              <a:ext uri="{FF2B5EF4-FFF2-40B4-BE49-F238E27FC236}">
                <a16:creationId xmlns:a16="http://schemas.microsoft.com/office/drawing/2014/main" id="{AB131FB6-60F3-43E3-B40F-D9F0238DD724}"/>
              </a:ext>
            </a:extLst>
          </p:cNvPr>
          <p:cNvSpPr/>
          <p:nvPr/>
        </p:nvSpPr>
        <p:spPr>
          <a:xfrm>
            <a:off x="4603191" y="1979686"/>
            <a:ext cx="433604" cy="4371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2" name="Chord 38">
            <a:extLst>
              <a:ext uri="{FF2B5EF4-FFF2-40B4-BE49-F238E27FC236}">
                <a16:creationId xmlns:a16="http://schemas.microsoft.com/office/drawing/2014/main" id="{4DE87965-6C55-465C-932A-5524C658FADB}"/>
              </a:ext>
            </a:extLst>
          </p:cNvPr>
          <p:cNvSpPr/>
          <p:nvPr/>
        </p:nvSpPr>
        <p:spPr>
          <a:xfrm>
            <a:off x="5277177" y="1979317"/>
            <a:ext cx="340508" cy="437873"/>
          </a:xfrm>
          <a:custGeom>
            <a:avLst/>
            <a:gdLst/>
            <a:ahLst/>
            <a:cxnLst/>
            <a:rect l="l" t="t" r="r" b="b"/>
            <a:pathLst>
              <a:path w="2519554" h="3240000">
                <a:moveTo>
                  <a:pt x="1259778" y="0"/>
                </a:moveTo>
                <a:cubicBezTo>
                  <a:pt x="1299543" y="0"/>
                  <a:pt x="1331778" y="32235"/>
                  <a:pt x="1331778" y="72000"/>
                </a:cubicBezTo>
                <a:lnTo>
                  <a:pt x="1331778" y="292696"/>
                </a:lnTo>
                <a:cubicBezTo>
                  <a:pt x="1526887" y="301316"/>
                  <a:pt x="1719796" y="357828"/>
                  <a:pt x="1894309" y="459601"/>
                </a:cubicBezTo>
                <a:cubicBezTo>
                  <a:pt x="2284331" y="687055"/>
                  <a:pt x="2522839" y="1105809"/>
                  <a:pt x="2519520" y="1557297"/>
                </a:cubicBezTo>
                <a:lnTo>
                  <a:pt x="2509882" y="1557270"/>
                </a:lnTo>
                <a:cubicBezTo>
                  <a:pt x="2413806" y="1435449"/>
                  <a:pt x="2264527" y="1358626"/>
                  <a:pt x="2097304" y="1358626"/>
                </a:cubicBezTo>
                <a:cubicBezTo>
                  <a:pt x="1931567" y="1358626"/>
                  <a:pt x="1783455" y="1434091"/>
                  <a:pt x="1688484" y="1554913"/>
                </a:cubicBezTo>
                <a:lnTo>
                  <a:pt x="1657888" y="1554825"/>
                </a:lnTo>
                <a:cubicBezTo>
                  <a:pt x="1579123" y="1454657"/>
                  <a:pt x="1463823" y="1385682"/>
                  <a:pt x="1331778" y="1368008"/>
                </a:cubicBezTo>
                <a:lnTo>
                  <a:pt x="1331778" y="2507895"/>
                </a:lnTo>
                <a:lnTo>
                  <a:pt x="1356113" y="2507895"/>
                </a:lnTo>
                <a:lnTo>
                  <a:pt x="1356113" y="2868215"/>
                </a:lnTo>
                <a:lnTo>
                  <a:pt x="1353558" y="2868215"/>
                </a:lnTo>
                <a:cubicBezTo>
                  <a:pt x="1347515" y="3074779"/>
                  <a:pt x="1177830" y="3240000"/>
                  <a:pt x="969556" y="3240000"/>
                </a:cubicBezTo>
                <a:cubicBezTo>
                  <a:pt x="759529" y="3240000"/>
                  <a:pt x="588743" y="3071985"/>
                  <a:pt x="585029" y="2863014"/>
                </a:cubicBezTo>
                <a:cubicBezTo>
                  <a:pt x="584214" y="2861474"/>
                  <a:pt x="584183" y="2859896"/>
                  <a:pt x="584183" y="2858310"/>
                </a:cubicBezTo>
                <a:lnTo>
                  <a:pt x="584422" y="2856985"/>
                </a:lnTo>
                <a:cubicBezTo>
                  <a:pt x="584186" y="2856201"/>
                  <a:pt x="584184" y="2855415"/>
                  <a:pt x="584184" y="2854628"/>
                </a:cubicBezTo>
                <a:lnTo>
                  <a:pt x="584846" y="2854628"/>
                </a:lnTo>
                <a:cubicBezTo>
                  <a:pt x="585977" y="2797047"/>
                  <a:pt x="628115" y="2750982"/>
                  <a:pt x="679843" y="2750982"/>
                </a:cubicBezTo>
                <a:cubicBezTo>
                  <a:pt x="731571" y="2750982"/>
                  <a:pt x="773709" y="2797047"/>
                  <a:pt x="774841" y="2854628"/>
                </a:cubicBezTo>
                <a:lnTo>
                  <a:pt x="776870" y="2854628"/>
                </a:lnTo>
                <a:cubicBezTo>
                  <a:pt x="776870" y="2961046"/>
                  <a:pt x="863138" y="3047314"/>
                  <a:pt x="969556" y="3047314"/>
                </a:cubicBezTo>
                <a:cubicBezTo>
                  <a:pt x="1075974" y="3047314"/>
                  <a:pt x="1162242" y="2961046"/>
                  <a:pt x="1162242" y="2854628"/>
                </a:cubicBezTo>
                <a:lnTo>
                  <a:pt x="1163439" y="2854628"/>
                </a:lnTo>
                <a:lnTo>
                  <a:pt x="1163439" y="2507895"/>
                </a:lnTo>
                <a:lnTo>
                  <a:pt x="1187778" y="2507895"/>
                </a:lnTo>
                <a:lnTo>
                  <a:pt x="1187778" y="1365548"/>
                </a:lnTo>
                <a:cubicBezTo>
                  <a:pt x="1048083" y="1378241"/>
                  <a:pt x="925400" y="1448176"/>
                  <a:pt x="842602" y="1552487"/>
                </a:cubicBezTo>
                <a:lnTo>
                  <a:pt x="807450" y="1552386"/>
                </a:lnTo>
                <a:cubicBezTo>
                  <a:pt x="712615" y="1432960"/>
                  <a:pt x="565486" y="1358626"/>
                  <a:pt x="400996" y="1358626"/>
                </a:cubicBezTo>
                <a:cubicBezTo>
                  <a:pt x="240343" y="1358626"/>
                  <a:pt x="96251" y="1429532"/>
                  <a:pt x="0" y="1543232"/>
                </a:cubicBezTo>
                <a:cubicBezTo>
                  <a:pt x="1264" y="1094357"/>
                  <a:pt x="241710" y="680052"/>
                  <a:pt x="631054" y="455977"/>
                </a:cubicBezTo>
                <a:cubicBezTo>
                  <a:pt x="804121" y="356374"/>
                  <a:pt x="994908" y="301092"/>
                  <a:pt x="1187778" y="292721"/>
                </a:cubicBezTo>
                <a:lnTo>
                  <a:pt x="1187778" y="72000"/>
                </a:lnTo>
                <a:cubicBezTo>
                  <a:pt x="1187778" y="32235"/>
                  <a:pt x="1220013" y="0"/>
                  <a:pt x="1259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Heart 38">
            <a:extLst>
              <a:ext uri="{FF2B5EF4-FFF2-40B4-BE49-F238E27FC236}">
                <a16:creationId xmlns:a16="http://schemas.microsoft.com/office/drawing/2014/main" id="{2C00F1EE-5EB5-427F-9EF2-799AB6A76A64}"/>
              </a:ext>
            </a:extLst>
          </p:cNvPr>
          <p:cNvSpPr/>
          <p:nvPr/>
        </p:nvSpPr>
        <p:spPr>
          <a:xfrm>
            <a:off x="5770720" y="1252545"/>
            <a:ext cx="382181" cy="382181"/>
          </a:xfrm>
          <a:prstGeom prst="hear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Round Same Side Corner Rectangle 19">
            <a:extLst>
              <a:ext uri="{FF2B5EF4-FFF2-40B4-BE49-F238E27FC236}">
                <a16:creationId xmlns:a16="http://schemas.microsoft.com/office/drawing/2014/main" id="{F47CDF41-E014-4C60-B73B-C4784F7440A7}"/>
              </a:ext>
            </a:extLst>
          </p:cNvPr>
          <p:cNvSpPr/>
          <p:nvPr/>
        </p:nvSpPr>
        <p:spPr>
          <a:xfrm>
            <a:off x="7782928" y="4184858"/>
            <a:ext cx="289093" cy="357183"/>
          </a:xfrm>
          <a:custGeom>
            <a:avLst/>
            <a:gdLst/>
            <a:ahLst/>
            <a:cxnLst/>
            <a:rect l="l" t="t" r="r" b="b"/>
            <a:pathLst>
              <a:path w="2600931" h="3213524">
                <a:moveTo>
                  <a:pt x="1304260" y="0"/>
                </a:moveTo>
                <a:cubicBezTo>
                  <a:pt x="1403671" y="0"/>
                  <a:pt x="1484260" y="80589"/>
                  <a:pt x="1484260" y="180000"/>
                </a:cubicBezTo>
                <a:lnTo>
                  <a:pt x="1484260" y="412061"/>
                </a:lnTo>
                <a:lnTo>
                  <a:pt x="2330931" y="412061"/>
                </a:lnTo>
                <a:lnTo>
                  <a:pt x="2600931" y="682061"/>
                </a:lnTo>
                <a:lnTo>
                  <a:pt x="2330931" y="952061"/>
                </a:lnTo>
                <a:lnTo>
                  <a:pt x="1484260" y="952061"/>
                </a:lnTo>
                <a:lnTo>
                  <a:pt x="1484260" y="1110244"/>
                </a:lnTo>
                <a:lnTo>
                  <a:pt x="2375646" y="1110244"/>
                </a:lnTo>
                <a:lnTo>
                  <a:pt x="2375646" y="1650244"/>
                </a:lnTo>
                <a:lnTo>
                  <a:pt x="1484260" y="1650244"/>
                </a:lnTo>
                <a:lnTo>
                  <a:pt x="1484260" y="3213524"/>
                </a:lnTo>
                <a:lnTo>
                  <a:pt x="1124260" y="3213524"/>
                </a:lnTo>
                <a:lnTo>
                  <a:pt x="1124260" y="1650244"/>
                </a:lnTo>
                <a:lnTo>
                  <a:pt x="270000" y="1650244"/>
                </a:lnTo>
                <a:lnTo>
                  <a:pt x="0" y="1380244"/>
                </a:lnTo>
                <a:lnTo>
                  <a:pt x="270000" y="1110244"/>
                </a:lnTo>
                <a:lnTo>
                  <a:pt x="1124260" y="1110244"/>
                </a:lnTo>
                <a:lnTo>
                  <a:pt x="1124260" y="952061"/>
                </a:lnTo>
                <a:lnTo>
                  <a:pt x="224931" y="952061"/>
                </a:lnTo>
                <a:lnTo>
                  <a:pt x="224931" y="412061"/>
                </a:lnTo>
                <a:lnTo>
                  <a:pt x="1124260" y="412061"/>
                </a:lnTo>
                <a:lnTo>
                  <a:pt x="1124260" y="180000"/>
                </a:lnTo>
                <a:cubicBezTo>
                  <a:pt x="1124260" y="80589"/>
                  <a:pt x="1204849" y="0"/>
                  <a:pt x="130426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Rectangle 23">
            <a:extLst>
              <a:ext uri="{FF2B5EF4-FFF2-40B4-BE49-F238E27FC236}">
                <a16:creationId xmlns:a16="http://schemas.microsoft.com/office/drawing/2014/main" id="{AD0DA90C-A7CB-40FA-AB96-A90B0B2A9F6C}"/>
              </a:ext>
            </a:extLst>
          </p:cNvPr>
          <p:cNvSpPr/>
          <p:nvPr/>
        </p:nvSpPr>
        <p:spPr>
          <a:xfrm>
            <a:off x="3527955" y="4223407"/>
            <a:ext cx="476152" cy="280084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Oval 31">
            <a:extLst>
              <a:ext uri="{FF2B5EF4-FFF2-40B4-BE49-F238E27FC236}">
                <a16:creationId xmlns:a16="http://schemas.microsoft.com/office/drawing/2014/main" id="{73CF8DD7-1E21-48C8-B599-575C6D712259}"/>
              </a:ext>
            </a:extLst>
          </p:cNvPr>
          <p:cNvSpPr/>
          <p:nvPr/>
        </p:nvSpPr>
        <p:spPr>
          <a:xfrm>
            <a:off x="6633502" y="4184654"/>
            <a:ext cx="354255" cy="357590"/>
          </a:xfrm>
          <a:custGeom>
            <a:avLst/>
            <a:gdLst/>
            <a:ahLst/>
            <a:cxnLst/>
            <a:rect l="l" t="t" r="r" b="b"/>
            <a:pathLst>
              <a:path w="3187187" h="3217189">
                <a:moveTo>
                  <a:pt x="2136560" y="2669280"/>
                </a:moveTo>
                <a:cubicBezTo>
                  <a:pt x="2154235" y="2662847"/>
                  <a:pt x="2173778" y="2671961"/>
                  <a:pt x="2180211" y="2689635"/>
                </a:cubicBezTo>
                <a:lnTo>
                  <a:pt x="2338628" y="3124881"/>
                </a:lnTo>
                <a:cubicBezTo>
                  <a:pt x="2345061" y="3142556"/>
                  <a:pt x="2335948" y="3162099"/>
                  <a:pt x="2318273" y="3168533"/>
                </a:cubicBezTo>
                <a:lnTo>
                  <a:pt x="2190259" y="3215126"/>
                </a:lnTo>
                <a:cubicBezTo>
                  <a:pt x="2172585" y="3221559"/>
                  <a:pt x="2153041" y="3212445"/>
                  <a:pt x="2146608" y="3194771"/>
                </a:cubicBezTo>
                <a:lnTo>
                  <a:pt x="1988192" y="2759525"/>
                </a:lnTo>
                <a:cubicBezTo>
                  <a:pt x="1981759" y="2741850"/>
                  <a:pt x="1990872" y="2722307"/>
                  <a:pt x="2008547" y="2715873"/>
                </a:cubicBezTo>
                <a:close/>
                <a:moveTo>
                  <a:pt x="1050626" y="2669280"/>
                </a:moveTo>
                <a:lnTo>
                  <a:pt x="1178640" y="2715873"/>
                </a:lnTo>
                <a:cubicBezTo>
                  <a:pt x="1196314" y="2722307"/>
                  <a:pt x="1205428" y="2741850"/>
                  <a:pt x="1198995" y="2759525"/>
                </a:cubicBezTo>
                <a:lnTo>
                  <a:pt x="1040578" y="3194771"/>
                </a:lnTo>
                <a:cubicBezTo>
                  <a:pt x="1034145" y="3212445"/>
                  <a:pt x="1014601" y="3221559"/>
                  <a:pt x="996927" y="3215126"/>
                </a:cubicBezTo>
                <a:lnTo>
                  <a:pt x="868913" y="3168533"/>
                </a:lnTo>
                <a:cubicBezTo>
                  <a:pt x="851239" y="3162099"/>
                  <a:pt x="842125" y="3142556"/>
                  <a:pt x="848558" y="3124881"/>
                </a:cubicBezTo>
                <a:lnTo>
                  <a:pt x="1006975" y="2689635"/>
                </a:lnTo>
                <a:cubicBezTo>
                  <a:pt x="1013408" y="2671961"/>
                  <a:pt x="1032952" y="2662847"/>
                  <a:pt x="1050626" y="2669280"/>
                </a:cubicBezTo>
                <a:close/>
                <a:moveTo>
                  <a:pt x="2647909" y="2029882"/>
                </a:moveTo>
                <a:cubicBezTo>
                  <a:pt x="2656328" y="2027626"/>
                  <a:pt x="2665608" y="2028582"/>
                  <a:pt x="2673752" y="2033284"/>
                </a:cubicBezTo>
                <a:lnTo>
                  <a:pt x="3074877" y="2264874"/>
                </a:lnTo>
                <a:cubicBezTo>
                  <a:pt x="3091166" y="2274278"/>
                  <a:pt x="3096747" y="2295107"/>
                  <a:pt x="3087343" y="2311396"/>
                </a:cubicBezTo>
                <a:lnTo>
                  <a:pt x="3019228" y="2429374"/>
                </a:lnTo>
                <a:cubicBezTo>
                  <a:pt x="3009824" y="2445663"/>
                  <a:pt x="2988995" y="2451244"/>
                  <a:pt x="2972706" y="2441840"/>
                </a:cubicBezTo>
                <a:lnTo>
                  <a:pt x="2571581" y="2210250"/>
                </a:lnTo>
                <a:cubicBezTo>
                  <a:pt x="2555292" y="2200846"/>
                  <a:pt x="2549710" y="2180017"/>
                  <a:pt x="2559115" y="2163728"/>
                </a:cubicBezTo>
                <a:lnTo>
                  <a:pt x="2627229" y="2045750"/>
                </a:lnTo>
                <a:cubicBezTo>
                  <a:pt x="2631932" y="2037605"/>
                  <a:pt x="2639490" y="2032138"/>
                  <a:pt x="2647909" y="2029882"/>
                </a:cubicBezTo>
                <a:close/>
                <a:moveTo>
                  <a:pt x="539277" y="2029882"/>
                </a:moveTo>
                <a:cubicBezTo>
                  <a:pt x="547696" y="2032138"/>
                  <a:pt x="555255" y="2037605"/>
                  <a:pt x="559957" y="2045750"/>
                </a:cubicBezTo>
                <a:lnTo>
                  <a:pt x="628071" y="2163728"/>
                </a:lnTo>
                <a:cubicBezTo>
                  <a:pt x="637476" y="2180017"/>
                  <a:pt x="631895" y="2200846"/>
                  <a:pt x="615606" y="2210250"/>
                </a:cubicBezTo>
                <a:lnTo>
                  <a:pt x="214481" y="2441840"/>
                </a:lnTo>
                <a:cubicBezTo>
                  <a:pt x="198192" y="2451244"/>
                  <a:pt x="177363" y="2445663"/>
                  <a:pt x="167958" y="2429374"/>
                </a:cubicBezTo>
                <a:lnTo>
                  <a:pt x="99844" y="2311396"/>
                </a:lnTo>
                <a:cubicBezTo>
                  <a:pt x="90439" y="2295107"/>
                  <a:pt x="96020" y="2274278"/>
                  <a:pt x="112309" y="2264874"/>
                </a:cubicBezTo>
                <a:lnTo>
                  <a:pt x="513434" y="2033284"/>
                </a:lnTo>
                <a:cubicBezTo>
                  <a:pt x="521579" y="2028582"/>
                  <a:pt x="530858" y="2027626"/>
                  <a:pt x="539277" y="2029882"/>
                </a:cubicBezTo>
                <a:close/>
                <a:moveTo>
                  <a:pt x="3094879" y="918289"/>
                </a:moveTo>
                <a:cubicBezTo>
                  <a:pt x="3112554" y="911856"/>
                  <a:pt x="3132097" y="920969"/>
                  <a:pt x="3138531" y="938644"/>
                </a:cubicBezTo>
                <a:lnTo>
                  <a:pt x="3185124" y="1066657"/>
                </a:lnTo>
                <a:cubicBezTo>
                  <a:pt x="3191557" y="1084332"/>
                  <a:pt x="3182443" y="1103875"/>
                  <a:pt x="3164769" y="1110308"/>
                </a:cubicBezTo>
                <a:lnTo>
                  <a:pt x="2729523" y="1268725"/>
                </a:lnTo>
                <a:cubicBezTo>
                  <a:pt x="2711848" y="1275158"/>
                  <a:pt x="2692304" y="1266045"/>
                  <a:pt x="2685871" y="1248370"/>
                </a:cubicBezTo>
                <a:lnTo>
                  <a:pt x="2639278" y="1120357"/>
                </a:lnTo>
                <a:cubicBezTo>
                  <a:pt x="2632845" y="1102682"/>
                  <a:pt x="2641959" y="1083138"/>
                  <a:pt x="2659633" y="1076705"/>
                </a:cubicBezTo>
                <a:close/>
                <a:moveTo>
                  <a:pt x="92307" y="918289"/>
                </a:moveTo>
                <a:lnTo>
                  <a:pt x="527553" y="1076705"/>
                </a:lnTo>
                <a:cubicBezTo>
                  <a:pt x="545228" y="1083138"/>
                  <a:pt x="554341" y="1102682"/>
                  <a:pt x="547908" y="1120357"/>
                </a:cubicBezTo>
                <a:lnTo>
                  <a:pt x="501315" y="1248370"/>
                </a:lnTo>
                <a:cubicBezTo>
                  <a:pt x="494882" y="1266045"/>
                  <a:pt x="475338" y="1275158"/>
                  <a:pt x="457664" y="1268725"/>
                </a:cubicBezTo>
                <a:lnTo>
                  <a:pt x="22418" y="1110308"/>
                </a:lnTo>
                <a:cubicBezTo>
                  <a:pt x="4743" y="1103875"/>
                  <a:pt x="-4370" y="1084332"/>
                  <a:pt x="2063" y="1066657"/>
                </a:cubicBezTo>
                <a:lnTo>
                  <a:pt x="48656" y="938644"/>
                </a:lnTo>
                <a:cubicBezTo>
                  <a:pt x="55089" y="920969"/>
                  <a:pt x="74633" y="911856"/>
                  <a:pt x="92307" y="918289"/>
                </a:cubicBezTo>
                <a:close/>
                <a:moveTo>
                  <a:pt x="1593593" y="658644"/>
                </a:moveTo>
                <a:cubicBezTo>
                  <a:pt x="2116495" y="658644"/>
                  <a:pt x="2540391" y="1082540"/>
                  <a:pt x="2540391" y="1605442"/>
                </a:cubicBezTo>
                <a:cubicBezTo>
                  <a:pt x="2540391" y="2128344"/>
                  <a:pt x="2116495" y="2552240"/>
                  <a:pt x="1593593" y="2552240"/>
                </a:cubicBezTo>
                <a:cubicBezTo>
                  <a:pt x="1070691" y="2552240"/>
                  <a:pt x="646795" y="2128344"/>
                  <a:pt x="646795" y="1605442"/>
                </a:cubicBezTo>
                <a:cubicBezTo>
                  <a:pt x="646795" y="1082540"/>
                  <a:pt x="1070691" y="658644"/>
                  <a:pt x="1593593" y="658644"/>
                </a:cubicBezTo>
                <a:close/>
                <a:moveTo>
                  <a:pt x="2246117" y="1165"/>
                </a:moveTo>
                <a:cubicBezTo>
                  <a:pt x="2254536" y="-1090"/>
                  <a:pt x="2263815" y="-135"/>
                  <a:pt x="2271960" y="4568"/>
                </a:cubicBezTo>
                <a:lnTo>
                  <a:pt x="2389938" y="72682"/>
                </a:lnTo>
                <a:cubicBezTo>
                  <a:pt x="2406227" y="82087"/>
                  <a:pt x="2411808" y="102916"/>
                  <a:pt x="2402403" y="119205"/>
                </a:cubicBezTo>
                <a:lnTo>
                  <a:pt x="2170814" y="520330"/>
                </a:lnTo>
                <a:cubicBezTo>
                  <a:pt x="2161409" y="536619"/>
                  <a:pt x="2140580" y="542200"/>
                  <a:pt x="2124291" y="532795"/>
                </a:cubicBezTo>
                <a:lnTo>
                  <a:pt x="2006313" y="464681"/>
                </a:lnTo>
                <a:cubicBezTo>
                  <a:pt x="1990024" y="455276"/>
                  <a:pt x="1984443" y="434447"/>
                  <a:pt x="1993848" y="418158"/>
                </a:cubicBezTo>
                <a:lnTo>
                  <a:pt x="2225437" y="17033"/>
                </a:lnTo>
                <a:cubicBezTo>
                  <a:pt x="2230139" y="8889"/>
                  <a:pt x="2237698" y="3421"/>
                  <a:pt x="2246117" y="1165"/>
                </a:cubicBezTo>
                <a:close/>
                <a:moveTo>
                  <a:pt x="941069" y="1165"/>
                </a:moveTo>
                <a:cubicBezTo>
                  <a:pt x="949488" y="3421"/>
                  <a:pt x="957047" y="8889"/>
                  <a:pt x="961749" y="17033"/>
                </a:cubicBezTo>
                <a:lnTo>
                  <a:pt x="1193338" y="418158"/>
                </a:lnTo>
                <a:cubicBezTo>
                  <a:pt x="1202743" y="434447"/>
                  <a:pt x="1197162" y="455276"/>
                  <a:pt x="1180873" y="464681"/>
                </a:cubicBezTo>
                <a:lnTo>
                  <a:pt x="1062895" y="532795"/>
                </a:lnTo>
                <a:cubicBezTo>
                  <a:pt x="1046606" y="542200"/>
                  <a:pt x="1025777" y="536619"/>
                  <a:pt x="1016372" y="520330"/>
                </a:cubicBezTo>
                <a:lnTo>
                  <a:pt x="784783" y="119205"/>
                </a:lnTo>
                <a:cubicBezTo>
                  <a:pt x="775378" y="102916"/>
                  <a:pt x="780959" y="82087"/>
                  <a:pt x="797248" y="72682"/>
                </a:cubicBezTo>
                <a:lnTo>
                  <a:pt x="915226" y="4568"/>
                </a:lnTo>
                <a:cubicBezTo>
                  <a:pt x="923371" y="-135"/>
                  <a:pt x="932650" y="-1090"/>
                  <a:pt x="941069" y="116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7" name="Rectangle 23">
            <a:extLst>
              <a:ext uri="{FF2B5EF4-FFF2-40B4-BE49-F238E27FC236}">
                <a16:creationId xmlns:a16="http://schemas.microsoft.com/office/drawing/2014/main" id="{19055757-1087-4D4D-8515-86BCF7C0109E}"/>
              </a:ext>
            </a:extLst>
          </p:cNvPr>
          <p:cNvSpPr/>
          <p:nvPr/>
        </p:nvSpPr>
        <p:spPr>
          <a:xfrm>
            <a:off x="4736303" y="4206900"/>
            <a:ext cx="485828" cy="313098"/>
          </a:xfrm>
          <a:custGeom>
            <a:avLst/>
            <a:gdLst/>
            <a:ahLst/>
            <a:cxnLst/>
            <a:rect l="l" t="t" r="r" b="b"/>
            <a:pathLst>
              <a:path w="3224845" h="2078296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Oval 31">
            <a:extLst>
              <a:ext uri="{FF2B5EF4-FFF2-40B4-BE49-F238E27FC236}">
                <a16:creationId xmlns:a16="http://schemas.microsoft.com/office/drawing/2014/main" id="{7882B368-F065-4EEA-9461-1539469649D8}"/>
              </a:ext>
            </a:extLst>
          </p:cNvPr>
          <p:cNvSpPr/>
          <p:nvPr/>
        </p:nvSpPr>
        <p:spPr>
          <a:xfrm>
            <a:off x="5421938" y="4162596"/>
            <a:ext cx="407177" cy="401707"/>
          </a:xfrm>
          <a:custGeom>
            <a:avLst/>
            <a:gdLst/>
            <a:ahLst/>
            <a:cxnLst/>
            <a:rect l="l" t="t" r="r" b="b"/>
            <a:pathLst>
              <a:path w="3240076" h="3196551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Teardrop 17">
            <a:extLst>
              <a:ext uri="{FF2B5EF4-FFF2-40B4-BE49-F238E27FC236}">
                <a16:creationId xmlns:a16="http://schemas.microsoft.com/office/drawing/2014/main" id="{FCE07C28-6AE9-49FC-BDC2-8DC4A5F8B585}"/>
              </a:ext>
            </a:extLst>
          </p:cNvPr>
          <p:cNvSpPr/>
          <p:nvPr/>
        </p:nvSpPr>
        <p:spPr>
          <a:xfrm rot="18900000">
            <a:off x="4203914" y="4194545"/>
            <a:ext cx="332582" cy="337808"/>
          </a:xfrm>
          <a:custGeom>
            <a:avLst/>
            <a:gdLst/>
            <a:ahLst/>
            <a:cxnLst/>
            <a:rect l="l" t="t" r="r" b="b"/>
            <a:pathLst>
              <a:path w="2646489" h="2688071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" name="Rectangle 23">
            <a:extLst>
              <a:ext uri="{FF2B5EF4-FFF2-40B4-BE49-F238E27FC236}">
                <a16:creationId xmlns:a16="http://schemas.microsoft.com/office/drawing/2014/main" id="{4F6DB599-0DCB-4A53-A90C-5CA844DE7D97}"/>
              </a:ext>
            </a:extLst>
          </p:cNvPr>
          <p:cNvSpPr/>
          <p:nvPr/>
        </p:nvSpPr>
        <p:spPr>
          <a:xfrm>
            <a:off x="6028922" y="4159866"/>
            <a:ext cx="404773" cy="407167"/>
          </a:xfrm>
          <a:custGeom>
            <a:avLst/>
            <a:gdLst/>
            <a:ahLst/>
            <a:cxnLst/>
            <a:rect l="l" t="t" r="r" b="b"/>
            <a:pathLst>
              <a:path w="3220951" h="3240001">
                <a:moveTo>
                  <a:pt x="1308278" y="1367793"/>
                </a:moveTo>
                <a:cubicBezTo>
                  <a:pt x="1529714" y="1367793"/>
                  <a:pt x="1725574" y="1477302"/>
                  <a:pt x="1834882" y="1652053"/>
                </a:cubicBezTo>
                <a:cubicBezTo>
                  <a:pt x="1903747" y="1589160"/>
                  <a:pt x="1995954" y="1554818"/>
                  <a:pt x="2096186" y="1554818"/>
                </a:cubicBezTo>
                <a:cubicBezTo>
                  <a:pt x="2313867" y="1554818"/>
                  <a:pt x="2493715" y="1716803"/>
                  <a:pt x="2514185" y="1927821"/>
                </a:cubicBezTo>
                <a:cubicBezTo>
                  <a:pt x="2517944" y="1925558"/>
                  <a:pt x="2521751" y="1925524"/>
                  <a:pt x="2525567" y="1925524"/>
                </a:cubicBezTo>
                <a:cubicBezTo>
                  <a:pt x="2888547" y="1925524"/>
                  <a:pt x="3182805" y="2219782"/>
                  <a:pt x="3182805" y="2582762"/>
                </a:cubicBezTo>
                <a:cubicBezTo>
                  <a:pt x="3182805" y="2925484"/>
                  <a:pt x="2920478" y="3206940"/>
                  <a:pt x="2585635" y="3236968"/>
                </a:cubicBezTo>
                <a:lnTo>
                  <a:pt x="2585635" y="3240001"/>
                </a:lnTo>
                <a:lnTo>
                  <a:pt x="2525567" y="3240001"/>
                </a:lnTo>
                <a:lnTo>
                  <a:pt x="733485" y="3240001"/>
                </a:lnTo>
                <a:lnTo>
                  <a:pt x="733485" y="3235099"/>
                </a:lnTo>
                <a:cubicBezTo>
                  <a:pt x="708515" y="3238513"/>
                  <a:pt x="683051" y="3240001"/>
                  <a:pt x="657239" y="3240001"/>
                </a:cubicBezTo>
                <a:cubicBezTo>
                  <a:pt x="294258" y="3240001"/>
                  <a:pt x="0" y="2945743"/>
                  <a:pt x="0" y="2582762"/>
                </a:cubicBezTo>
                <a:cubicBezTo>
                  <a:pt x="0" y="2219782"/>
                  <a:pt x="294258" y="1925524"/>
                  <a:pt x="657239" y="1925524"/>
                </a:cubicBezTo>
                <a:lnTo>
                  <a:pt x="670588" y="1928221"/>
                </a:lnTo>
                <a:cubicBezTo>
                  <a:pt x="705989" y="1610200"/>
                  <a:pt x="978825" y="1367793"/>
                  <a:pt x="1308278" y="1367793"/>
                </a:cubicBezTo>
                <a:close/>
                <a:moveTo>
                  <a:pt x="1589786" y="0"/>
                </a:moveTo>
                <a:cubicBezTo>
                  <a:pt x="1520182" y="453314"/>
                  <a:pt x="1668069" y="912942"/>
                  <a:pt x="1988957" y="1240613"/>
                </a:cubicBezTo>
                <a:cubicBezTo>
                  <a:pt x="2309845" y="1568285"/>
                  <a:pt x="2766281" y="1725754"/>
                  <a:pt x="3220951" y="1665645"/>
                </a:cubicBezTo>
                <a:cubicBezTo>
                  <a:pt x="3108976" y="1775302"/>
                  <a:pt x="2980523" y="1857805"/>
                  <a:pt x="2843553" y="1912752"/>
                </a:cubicBezTo>
                <a:cubicBezTo>
                  <a:pt x="2756367" y="1866073"/>
                  <a:pt x="2656598" y="1841175"/>
                  <a:pt x="2551012" y="1841175"/>
                </a:cubicBezTo>
                <a:cubicBezTo>
                  <a:pt x="2547197" y="1841176"/>
                  <a:pt x="2543390" y="1841210"/>
                  <a:pt x="2539631" y="1843473"/>
                </a:cubicBezTo>
                <a:cubicBezTo>
                  <a:pt x="2519161" y="1632454"/>
                  <a:pt x="2339312" y="1470470"/>
                  <a:pt x="2121631" y="1470470"/>
                </a:cubicBezTo>
                <a:cubicBezTo>
                  <a:pt x="2021400" y="1470470"/>
                  <a:pt x="1929192" y="1504812"/>
                  <a:pt x="1860327" y="1567705"/>
                </a:cubicBezTo>
                <a:cubicBezTo>
                  <a:pt x="1751020" y="1392954"/>
                  <a:pt x="1555160" y="1283445"/>
                  <a:pt x="1333723" y="1283445"/>
                </a:cubicBezTo>
                <a:lnTo>
                  <a:pt x="1331160" y="1283679"/>
                </a:lnTo>
                <a:cubicBezTo>
                  <a:pt x="1150898" y="856385"/>
                  <a:pt x="1238290" y="344219"/>
                  <a:pt x="15897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1" name="Round Same Side Corner Rectangle 8">
            <a:extLst>
              <a:ext uri="{FF2B5EF4-FFF2-40B4-BE49-F238E27FC236}">
                <a16:creationId xmlns:a16="http://schemas.microsoft.com/office/drawing/2014/main" id="{D6E63CC3-EF4A-46E7-8F3B-7517C7341E07}"/>
              </a:ext>
            </a:extLst>
          </p:cNvPr>
          <p:cNvSpPr/>
          <p:nvPr/>
        </p:nvSpPr>
        <p:spPr>
          <a:xfrm>
            <a:off x="3677801" y="1211259"/>
            <a:ext cx="176460" cy="464752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Round Same Side Corner Rectangle 20">
            <a:extLst>
              <a:ext uri="{FF2B5EF4-FFF2-40B4-BE49-F238E27FC236}">
                <a16:creationId xmlns:a16="http://schemas.microsoft.com/office/drawing/2014/main" id="{6DA4E80F-AE63-4E69-990A-E096A42F4299}"/>
              </a:ext>
            </a:extLst>
          </p:cNvPr>
          <p:cNvSpPr/>
          <p:nvPr/>
        </p:nvSpPr>
        <p:spPr>
          <a:xfrm rot="10800000">
            <a:off x="4090098" y="1209113"/>
            <a:ext cx="219879" cy="469045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" name="Donut 87">
            <a:extLst>
              <a:ext uri="{FF2B5EF4-FFF2-40B4-BE49-F238E27FC236}">
                <a16:creationId xmlns:a16="http://schemas.microsoft.com/office/drawing/2014/main" id="{E5B0D99D-D1C7-4A31-978D-1B0AF206A73B}"/>
              </a:ext>
            </a:extLst>
          </p:cNvPr>
          <p:cNvSpPr/>
          <p:nvPr/>
        </p:nvSpPr>
        <p:spPr>
          <a:xfrm>
            <a:off x="4545814" y="1274208"/>
            <a:ext cx="356471" cy="366339"/>
          </a:xfrm>
          <a:custGeom>
            <a:avLst/>
            <a:gdLst/>
            <a:ahLst/>
            <a:cxnLst/>
            <a:rect l="l" t="t" r="r" b="b"/>
            <a:pathLst>
              <a:path w="356471" h="366339">
                <a:moveTo>
                  <a:pt x="144025" y="123680"/>
                </a:moveTo>
                <a:cubicBezTo>
                  <a:pt x="89551" y="123680"/>
                  <a:pt x="45391" y="167840"/>
                  <a:pt x="45391" y="222314"/>
                </a:cubicBezTo>
                <a:cubicBezTo>
                  <a:pt x="45391" y="276788"/>
                  <a:pt x="89551" y="320948"/>
                  <a:pt x="144025" y="320948"/>
                </a:cubicBezTo>
                <a:cubicBezTo>
                  <a:pt x="198499" y="320948"/>
                  <a:pt x="242659" y="276788"/>
                  <a:pt x="242659" y="222314"/>
                </a:cubicBezTo>
                <a:cubicBezTo>
                  <a:pt x="242659" y="167840"/>
                  <a:pt x="198499" y="123680"/>
                  <a:pt x="144025" y="123680"/>
                </a:cubicBezTo>
                <a:close/>
                <a:moveTo>
                  <a:pt x="354808" y="0"/>
                </a:moveTo>
                <a:lnTo>
                  <a:pt x="356471" y="85288"/>
                </a:lnTo>
                <a:lnTo>
                  <a:pt x="334733" y="64382"/>
                </a:lnTo>
                <a:lnTo>
                  <a:pt x="260258" y="141819"/>
                </a:lnTo>
                <a:cubicBezTo>
                  <a:pt x="278587" y="163579"/>
                  <a:pt x="288050" y="191841"/>
                  <a:pt x="288050" y="222314"/>
                </a:cubicBezTo>
                <a:cubicBezTo>
                  <a:pt x="288050" y="301857"/>
                  <a:pt x="223568" y="366339"/>
                  <a:pt x="144025" y="366339"/>
                </a:cubicBezTo>
                <a:cubicBezTo>
                  <a:pt x="64482" y="366339"/>
                  <a:pt x="0" y="301857"/>
                  <a:pt x="0" y="222314"/>
                </a:cubicBezTo>
                <a:cubicBezTo>
                  <a:pt x="0" y="142771"/>
                  <a:pt x="64482" y="78289"/>
                  <a:pt x="144025" y="78289"/>
                </a:cubicBezTo>
                <a:cubicBezTo>
                  <a:pt x="170876" y="78289"/>
                  <a:pt x="196011" y="85637"/>
                  <a:pt x="216282" y="100527"/>
                </a:cubicBezTo>
                <a:lnTo>
                  <a:pt x="291257" y="22569"/>
                </a:lnTo>
                <a:lnTo>
                  <a:pt x="269519" y="16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4" name="Donut 90">
            <a:extLst>
              <a:ext uri="{FF2B5EF4-FFF2-40B4-BE49-F238E27FC236}">
                <a16:creationId xmlns:a16="http://schemas.microsoft.com/office/drawing/2014/main" id="{BBAD066E-4FD1-4098-81F5-29A40F4BDD10}"/>
              </a:ext>
            </a:extLst>
          </p:cNvPr>
          <p:cNvSpPr/>
          <p:nvPr/>
        </p:nvSpPr>
        <p:spPr>
          <a:xfrm>
            <a:off x="5161285" y="1247479"/>
            <a:ext cx="373598" cy="381817"/>
          </a:xfrm>
          <a:custGeom>
            <a:avLst/>
            <a:gdLst/>
            <a:ahLst/>
            <a:cxnLst/>
            <a:rect l="l" t="t" r="r" b="b"/>
            <a:pathLst>
              <a:path w="373598" h="381817">
                <a:moveTo>
                  <a:pt x="229573" y="45391"/>
                </a:moveTo>
                <a:cubicBezTo>
                  <a:pt x="175099" y="45391"/>
                  <a:pt x="130939" y="89551"/>
                  <a:pt x="130939" y="144025"/>
                </a:cubicBezTo>
                <a:cubicBezTo>
                  <a:pt x="130939" y="198499"/>
                  <a:pt x="175099" y="242659"/>
                  <a:pt x="229573" y="242659"/>
                </a:cubicBezTo>
                <a:cubicBezTo>
                  <a:pt x="284047" y="242659"/>
                  <a:pt x="328207" y="198499"/>
                  <a:pt x="328207" y="144025"/>
                </a:cubicBezTo>
                <a:cubicBezTo>
                  <a:pt x="328207" y="89551"/>
                  <a:pt x="284047" y="45391"/>
                  <a:pt x="229573" y="45391"/>
                </a:cubicBezTo>
                <a:close/>
                <a:moveTo>
                  <a:pt x="229573" y="0"/>
                </a:moveTo>
                <a:cubicBezTo>
                  <a:pt x="309116" y="0"/>
                  <a:pt x="373598" y="64482"/>
                  <a:pt x="373598" y="144025"/>
                </a:cubicBezTo>
                <a:cubicBezTo>
                  <a:pt x="373598" y="223568"/>
                  <a:pt x="309116" y="288050"/>
                  <a:pt x="229573" y="288050"/>
                </a:cubicBezTo>
                <a:cubicBezTo>
                  <a:pt x="202172" y="288050"/>
                  <a:pt x="176558" y="280398"/>
                  <a:pt x="156060" y="264966"/>
                </a:cubicBezTo>
                <a:lnTo>
                  <a:pt x="128993" y="292033"/>
                </a:lnTo>
                <a:lnTo>
                  <a:pt x="160228" y="323268"/>
                </a:lnTo>
                <a:cubicBezTo>
                  <a:pt x="171055" y="334095"/>
                  <a:pt x="171055" y="351650"/>
                  <a:pt x="160228" y="362477"/>
                </a:cubicBezTo>
                <a:cubicBezTo>
                  <a:pt x="149401" y="373304"/>
                  <a:pt x="131846" y="373304"/>
                  <a:pt x="121019" y="362477"/>
                </a:cubicBezTo>
                <a:lnTo>
                  <a:pt x="89784" y="331242"/>
                </a:lnTo>
                <a:lnTo>
                  <a:pt x="39209" y="381817"/>
                </a:lnTo>
                <a:cubicBezTo>
                  <a:pt x="28381" y="392644"/>
                  <a:pt x="10827" y="392644"/>
                  <a:pt x="0" y="381817"/>
                </a:cubicBezTo>
                <a:cubicBezTo>
                  <a:pt x="-10828" y="370989"/>
                  <a:pt x="-10828" y="353435"/>
                  <a:pt x="0" y="342608"/>
                </a:cubicBezTo>
                <a:lnTo>
                  <a:pt x="50575" y="292033"/>
                </a:lnTo>
                <a:lnTo>
                  <a:pt x="16166" y="257624"/>
                </a:lnTo>
                <a:cubicBezTo>
                  <a:pt x="5339" y="246797"/>
                  <a:pt x="5339" y="229242"/>
                  <a:pt x="16166" y="218415"/>
                </a:cubicBezTo>
                <a:cubicBezTo>
                  <a:pt x="26993" y="207588"/>
                  <a:pt x="44548" y="207588"/>
                  <a:pt x="55375" y="218415"/>
                </a:cubicBezTo>
                <a:lnTo>
                  <a:pt x="89784" y="252824"/>
                </a:lnTo>
                <a:lnTo>
                  <a:pt x="115252" y="227356"/>
                </a:lnTo>
                <a:cubicBezTo>
                  <a:pt x="95803" y="205073"/>
                  <a:pt x="85548" y="175747"/>
                  <a:pt x="85548" y="144025"/>
                </a:cubicBezTo>
                <a:cubicBezTo>
                  <a:pt x="85548" y="64482"/>
                  <a:pt x="150030" y="0"/>
                  <a:pt x="22957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5" name="Oval 6">
            <a:extLst>
              <a:ext uri="{FF2B5EF4-FFF2-40B4-BE49-F238E27FC236}">
                <a16:creationId xmlns:a16="http://schemas.microsoft.com/office/drawing/2014/main" id="{E3A598C9-A1F4-45C5-9BBE-545896284994}"/>
              </a:ext>
            </a:extLst>
          </p:cNvPr>
          <p:cNvSpPr/>
          <p:nvPr/>
        </p:nvSpPr>
        <p:spPr>
          <a:xfrm>
            <a:off x="5858067" y="2021781"/>
            <a:ext cx="356681" cy="352945"/>
          </a:xfrm>
          <a:custGeom>
            <a:avLst/>
            <a:gdLst/>
            <a:ahLst/>
            <a:cxnLst/>
            <a:rect l="l" t="t" r="r" b="b"/>
            <a:pathLst>
              <a:path w="3220460" h="3186731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Block Arc 25">
            <a:extLst>
              <a:ext uri="{FF2B5EF4-FFF2-40B4-BE49-F238E27FC236}">
                <a16:creationId xmlns:a16="http://schemas.microsoft.com/office/drawing/2014/main" id="{89096F78-D87C-4043-8E04-86D7AD29DF19}"/>
              </a:ext>
            </a:extLst>
          </p:cNvPr>
          <p:cNvSpPr/>
          <p:nvPr/>
        </p:nvSpPr>
        <p:spPr>
          <a:xfrm>
            <a:off x="4117415" y="2020993"/>
            <a:ext cx="245394" cy="354521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7" name="Block Arc 31">
            <a:extLst>
              <a:ext uri="{FF2B5EF4-FFF2-40B4-BE49-F238E27FC236}">
                <a16:creationId xmlns:a16="http://schemas.microsoft.com/office/drawing/2014/main" id="{DD20E570-2FA7-4AB0-A5A0-9774244A9989}"/>
              </a:ext>
            </a:extLst>
          </p:cNvPr>
          <p:cNvSpPr/>
          <p:nvPr/>
        </p:nvSpPr>
        <p:spPr>
          <a:xfrm>
            <a:off x="6455130" y="2020993"/>
            <a:ext cx="320167" cy="354521"/>
          </a:xfrm>
          <a:custGeom>
            <a:avLst/>
            <a:gdLst/>
            <a:ahLst/>
            <a:cxnLst/>
            <a:rect l="l" t="t" r="r" b="b"/>
            <a:pathLst>
              <a:path w="2890784" h="3200962">
                <a:moveTo>
                  <a:pt x="1107828" y="2097026"/>
                </a:moveTo>
                <a:cubicBezTo>
                  <a:pt x="1025313" y="2097026"/>
                  <a:pt x="958422" y="2163918"/>
                  <a:pt x="958422" y="2246432"/>
                </a:cubicBezTo>
                <a:cubicBezTo>
                  <a:pt x="958422" y="2302715"/>
                  <a:pt x="989545" y="2351730"/>
                  <a:pt x="1036589" y="2375275"/>
                </a:cubicBezTo>
                <a:lnTo>
                  <a:pt x="985421" y="2684898"/>
                </a:lnTo>
                <a:lnTo>
                  <a:pt x="1230235" y="2684898"/>
                </a:lnTo>
                <a:lnTo>
                  <a:pt x="1179067" y="2375275"/>
                </a:lnTo>
                <a:cubicBezTo>
                  <a:pt x="1226111" y="2351730"/>
                  <a:pt x="1257233" y="2302715"/>
                  <a:pt x="1257233" y="2246432"/>
                </a:cubicBezTo>
                <a:cubicBezTo>
                  <a:pt x="1257233" y="2163918"/>
                  <a:pt x="1190342" y="2097026"/>
                  <a:pt x="1107828" y="2097026"/>
                </a:cubicBezTo>
                <a:close/>
                <a:moveTo>
                  <a:pt x="2199259" y="56"/>
                </a:moveTo>
                <a:cubicBezTo>
                  <a:pt x="2572924" y="-4720"/>
                  <a:pt x="2881009" y="291773"/>
                  <a:pt x="2890561" y="665346"/>
                </a:cubicBezTo>
                <a:lnTo>
                  <a:pt x="2843000" y="666562"/>
                </a:lnTo>
                <a:lnTo>
                  <a:pt x="2890784" y="666562"/>
                </a:lnTo>
                <a:lnTo>
                  <a:pt x="2890784" y="1580962"/>
                </a:lnTo>
                <a:lnTo>
                  <a:pt x="2625345" y="1580962"/>
                </a:lnTo>
                <a:lnTo>
                  <a:pt x="2625345" y="672127"/>
                </a:lnTo>
                <a:lnTo>
                  <a:pt x="2623811" y="672166"/>
                </a:lnTo>
                <a:cubicBezTo>
                  <a:pt x="2617992" y="444585"/>
                  <a:pt x="2430306" y="263961"/>
                  <a:pt x="2202670" y="266871"/>
                </a:cubicBezTo>
                <a:cubicBezTo>
                  <a:pt x="1975033" y="269781"/>
                  <a:pt x="1792025" y="455143"/>
                  <a:pt x="1792025" y="682798"/>
                </a:cubicBezTo>
                <a:lnTo>
                  <a:pt x="1790626" y="682798"/>
                </a:lnTo>
                <a:lnTo>
                  <a:pt x="1790626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1525187" y="1580962"/>
                </a:lnTo>
                <a:lnTo>
                  <a:pt x="1525187" y="676764"/>
                </a:lnTo>
                <a:lnTo>
                  <a:pt x="1525791" y="676764"/>
                </a:lnTo>
                <a:cubicBezTo>
                  <a:pt x="1528430" y="305830"/>
                  <a:pt x="1827609" y="4806"/>
                  <a:pt x="2199259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8" name="Freeform 53">
            <a:extLst>
              <a:ext uri="{FF2B5EF4-FFF2-40B4-BE49-F238E27FC236}">
                <a16:creationId xmlns:a16="http://schemas.microsoft.com/office/drawing/2014/main" id="{975E6243-51BD-4B6F-B200-F92B5373631E}"/>
              </a:ext>
            </a:extLst>
          </p:cNvPr>
          <p:cNvSpPr/>
          <p:nvPr/>
        </p:nvSpPr>
        <p:spPr>
          <a:xfrm>
            <a:off x="7662840" y="2018386"/>
            <a:ext cx="350856" cy="359735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Block Arc 10">
            <a:extLst>
              <a:ext uri="{FF2B5EF4-FFF2-40B4-BE49-F238E27FC236}">
                <a16:creationId xmlns:a16="http://schemas.microsoft.com/office/drawing/2014/main" id="{7BF2B331-3322-4842-A925-F4DC7FB699C4}"/>
              </a:ext>
            </a:extLst>
          </p:cNvPr>
          <p:cNvSpPr/>
          <p:nvPr/>
        </p:nvSpPr>
        <p:spPr>
          <a:xfrm>
            <a:off x="8244408" y="3525290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0" name="Freeform 55">
            <a:extLst>
              <a:ext uri="{FF2B5EF4-FFF2-40B4-BE49-F238E27FC236}">
                <a16:creationId xmlns:a16="http://schemas.microsoft.com/office/drawing/2014/main" id="{744E6519-CDB2-4BB3-BD34-EA4836656911}"/>
              </a:ext>
            </a:extLst>
          </p:cNvPr>
          <p:cNvSpPr/>
          <p:nvPr/>
        </p:nvSpPr>
        <p:spPr>
          <a:xfrm>
            <a:off x="3655029" y="1926261"/>
            <a:ext cx="222004" cy="543985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1" name="Round Same Side Corner Rectangle 36">
            <a:extLst>
              <a:ext uri="{FF2B5EF4-FFF2-40B4-BE49-F238E27FC236}">
                <a16:creationId xmlns:a16="http://schemas.microsoft.com/office/drawing/2014/main" id="{7392AC96-BAB1-48D3-BA62-2E1F20DFA2F4}"/>
              </a:ext>
            </a:extLst>
          </p:cNvPr>
          <p:cNvSpPr/>
          <p:nvPr/>
        </p:nvSpPr>
        <p:spPr>
          <a:xfrm>
            <a:off x="7015679" y="2037450"/>
            <a:ext cx="406779" cy="32160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" name="Oval 21">
            <a:extLst>
              <a:ext uri="{FF2B5EF4-FFF2-40B4-BE49-F238E27FC236}">
                <a16:creationId xmlns:a16="http://schemas.microsoft.com/office/drawing/2014/main" id="{5B9180A4-EABD-4C04-B063-B0A5EF1A11E2}"/>
              </a:ext>
            </a:extLst>
          </p:cNvPr>
          <p:cNvSpPr>
            <a:spLocks noChangeAspect="1"/>
          </p:cNvSpPr>
          <p:nvPr/>
        </p:nvSpPr>
        <p:spPr>
          <a:xfrm>
            <a:off x="5500929" y="3502585"/>
            <a:ext cx="334893" cy="33769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3" name="Oval 32">
            <a:extLst>
              <a:ext uri="{FF2B5EF4-FFF2-40B4-BE49-F238E27FC236}">
                <a16:creationId xmlns:a16="http://schemas.microsoft.com/office/drawing/2014/main" id="{58EFD6B5-6AE0-482E-80BF-B61E66160AAC}"/>
              </a:ext>
            </a:extLst>
          </p:cNvPr>
          <p:cNvSpPr/>
          <p:nvPr/>
        </p:nvSpPr>
        <p:spPr>
          <a:xfrm>
            <a:off x="7084921" y="3479620"/>
            <a:ext cx="318881" cy="383620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8173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Welcome!!</a:t>
            </a:r>
            <a:endParaRPr lang="ko-KR" alt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0" name="Oval 32"/>
          <p:cNvSpPr/>
          <p:nvPr/>
        </p:nvSpPr>
        <p:spPr>
          <a:xfrm>
            <a:off x="4242791" y="1739280"/>
            <a:ext cx="658417" cy="792088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091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Our Services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899592" y="1521505"/>
            <a:ext cx="864096" cy="1188088"/>
            <a:chOff x="2391994" y="1635646"/>
            <a:chExt cx="805454" cy="1584088"/>
          </a:xfrm>
        </p:grpSpPr>
        <p:sp>
          <p:nvSpPr>
            <p:cNvPr id="4" name="Rectangle 3"/>
            <p:cNvSpPr/>
            <p:nvPr/>
          </p:nvSpPr>
          <p:spPr>
            <a:xfrm>
              <a:off x="2391994" y="1635646"/>
              <a:ext cx="805454" cy="79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Isosceles Triangle 4"/>
            <p:cNvSpPr/>
            <p:nvPr/>
          </p:nvSpPr>
          <p:spPr>
            <a:xfrm rot="10800000">
              <a:off x="2391994" y="2427734"/>
              <a:ext cx="805454" cy="792000"/>
            </a:xfrm>
            <a:prstGeom prst="triangle">
              <a:avLst>
                <a:gd name="adj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835696" y="1572510"/>
            <a:ext cx="2664296" cy="1086078"/>
            <a:chOff x="496119" y="2469560"/>
            <a:chExt cx="1752190" cy="1086078"/>
          </a:xfrm>
          <a:noFill/>
        </p:grpSpPr>
        <p:sp>
          <p:nvSpPr>
            <p:cNvPr id="9" name="TextBox 8"/>
            <p:cNvSpPr txBox="1"/>
            <p:nvPr/>
          </p:nvSpPr>
          <p:spPr>
            <a:xfrm>
              <a:off x="496119" y="2724641"/>
              <a:ext cx="1752190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96119" y="2469560"/>
              <a:ext cx="1752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77080" y="1564253"/>
            <a:ext cx="709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868951" y="1521472"/>
            <a:ext cx="864096" cy="1188088"/>
            <a:chOff x="2391994" y="1635646"/>
            <a:chExt cx="805454" cy="1584088"/>
          </a:xfrm>
          <a:solidFill>
            <a:srgbClr val="98DFBB"/>
          </a:solidFill>
        </p:grpSpPr>
        <p:sp>
          <p:nvSpPr>
            <p:cNvPr id="13" name="Rectangle 12"/>
            <p:cNvSpPr/>
            <p:nvPr/>
          </p:nvSpPr>
          <p:spPr>
            <a:xfrm>
              <a:off x="2391994" y="1635646"/>
              <a:ext cx="805454" cy="79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Isosceles Triangle 13"/>
            <p:cNvSpPr/>
            <p:nvPr/>
          </p:nvSpPr>
          <p:spPr>
            <a:xfrm rot="10800000">
              <a:off x="2391994" y="2427734"/>
              <a:ext cx="805454" cy="792000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805055" y="1572477"/>
            <a:ext cx="2664296" cy="1086078"/>
            <a:chOff x="496119" y="2469560"/>
            <a:chExt cx="1752190" cy="1086078"/>
          </a:xfrm>
          <a:noFill/>
        </p:grpSpPr>
        <p:sp>
          <p:nvSpPr>
            <p:cNvPr id="16" name="TextBox 15"/>
            <p:cNvSpPr txBox="1"/>
            <p:nvPr/>
          </p:nvSpPr>
          <p:spPr>
            <a:xfrm>
              <a:off x="496119" y="2724641"/>
              <a:ext cx="1752190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96119" y="2469560"/>
              <a:ext cx="1752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4946439" y="1564220"/>
            <a:ext cx="709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899592" y="3213682"/>
            <a:ext cx="864096" cy="1188088"/>
            <a:chOff x="2391994" y="1635646"/>
            <a:chExt cx="805454" cy="1584088"/>
          </a:xfrm>
          <a:solidFill>
            <a:srgbClr val="F8B2A3"/>
          </a:solidFill>
        </p:grpSpPr>
        <p:sp>
          <p:nvSpPr>
            <p:cNvPr id="20" name="Rectangle 19"/>
            <p:cNvSpPr/>
            <p:nvPr/>
          </p:nvSpPr>
          <p:spPr>
            <a:xfrm>
              <a:off x="2391994" y="1635646"/>
              <a:ext cx="805454" cy="79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1" name="Isosceles Triangle 20"/>
            <p:cNvSpPr/>
            <p:nvPr/>
          </p:nvSpPr>
          <p:spPr>
            <a:xfrm rot="10800000">
              <a:off x="2391994" y="2427734"/>
              <a:ext cx="805454" cy="7920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835696" y="3264687"/>
            <a:ext cx="2664296" cy="1086078"/>
            <a:chOff x="496119" y="2469560"/>
            <a:chExt cx="1752190" cy="1086078"/>
          </a:xfrm>
          <a:noFill/>
        </p:grpSpPr>
        <p:sp>
          <p:nvSpPr>
            <p:cNvPr id="23" name="TextBox 22"/>
            <p:cNvSpPr txBox="1"/>
            <p:nvPr/>
          </p:nvSpPr>
          <p:spPr>
            <a:xfrm>
              <a:off x="496119" y="2724641"/>
              <a:ext cx="1752190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96119" y="2469560"/>
              <a:ext cx="1752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977080" y="3256430"/>
            <a:ext cx="709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868951" y="3213649"/>
            <a:ext cx="864096" cy="1188088"/>
            <a:chOff x="2391994" y="1635646"/>
            <a:chExt cx="805454" cy="1584088"/>
          </a:xfrm>
          <a:solidFill>
            <a:srgbClr val="A4B4EA"/>
          </a:solidFill>
        </p:grpSpPr>
        <p:sp>
          <p:nvSpPr>
            <p:cNvPr id="27" name="Rectangle 26"/>
            <p:cNvSpPr/>
            <p:nvPr/>
          </p:nvSpPr>
          <p:spPr>
            <a:xfrm>
              <a:off x="2391994" y="1635646"/>
              <a:ext cx="805454" cy="792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 rot="10800000">
              <a:off x="2391994" y="2427734"/>
              <a:ext cx="805454" cy="792000"/>
            </a:xfrm>
            <a:prstGeom prst="triangle">
              <a:avLst>
                <a:gd name="adj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805055" y="3264654"/>
            <a:ext cx="2664296" cy="1086078"/>
            <a:chOff x="496119" y="2469560"/>
            <a:chExt cx="1752190" cy="1086078"/>
          </a:xfrm>
          <a:noFill/>
        </p:grpSpPr>
        <p:sp>
          <p:nvSpPr>
            <p:cNvPr id="30" name="TextBox 29"/>
            <p:cNvSpPr txBox="1"/>
            <p:nvPr/>
          </p:nvSpPr>
          <p:spPr>
            <a:xfrm>
              <a:off x="496119" y="2724641"/>
              <a:ext cx="1752190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96119" y="2469560"/>
              <a:ext cx="1752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4946439" y="3256397"/>
            <a:ext cx="709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406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Our Team Layout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877647" y="3291830"/>
            <a:ext cx="1440160" cy="1366330"/>
            <a:chOff x="251520" y="3350185"/>
            <a:chExt cx="1656184" cy="1366330"/>
          </a:xfrm>
        </p:grpSpPr>
        <p:grpSp>
          <p:nvGrpSpPr>
            <p:cNvPr id="15" name="Group 14"/>
            <p:cNvGrpSpPr/>
            <p:nvPr/>
          </p:nvGrpSpPr>
          <p:grpSpPr>
            <a:xfrm>
              <a:off x="251520" y="3350185"/>
              <a:ext cx="1656184" cy="511791"/>
              <a:chOff x="3779911" y="3327771"/>
              <a:chExt cx="1584178" cy="511791"/>
            </a:xfrm>
            <a:noFill/>
          </p:grpSpPr>
          <p:sp>
            <p:nvSpPr>
              <p:cNvPr id="17" name="Text Placeholder 17"/>
              <p:cNvSpPr txBox="1">
                <a:spLocks/>
              </p:cNvSpPr>
              <p:nvPr/>
            </p:nvSpPr>
            <p:spPr>
              <a:xfrm>
                <a:off x="3779911" y="3327771"/>
                <a:ext cx="1584177" cy="246087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18" name="Text Placeholder 18"/>
              <p:cNvSpPr txBox="1">
                <a:spLocks/>
              </p:cNvSpPr>
              <p:nvPr/>
            </p:nvSpPr>
            <p:spPr>
              <a:xfrm>
                <a:off x="3779912" y="3589982"/>
                <a:ext cx="1584177" cy="249580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accent4"/>
                    </a:solidFill>
                    <a:cs typeface="Arial" pitchFamily="34" charset="0"/>
                  </a:rPr>
                  <a:t>Programmer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251520" y="3885518"/>
              <a:ext cx="16561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860768" y="3291830"/>
            <a:ext cx="1440160" cy="1366330"/>
            <a:chOff x="251520" y="3350185"/>
            <a:chExt cx="1656184" cy="1366330"/>
          </a:xfrm>
        </p:grpSpPr>
        <p:grpSp>
          <p:nvGrpSpPr>
            <p:cNvPr id="20" name="Group 19"/>
            <p:cNvGrpSpPr/>
            <p:nvPr/>
          </p:nvGrpSpPr>
          <p:grpSpPr>
            <a:xfrm>
              <a:off x="251520" y="3350185"/>
              <a:ext cx="1656184" cy="511791"/>
              <a:chOff x="3779911" y="3327771"/>
              <a:chExt cx="1584178" cy="511791"/>
            </a:xfrm>
            <a:noFill/>
          </p:grpSpPr>
          <p:sp>
            <p:nvSpPr>
              <p:cNvPr id="22" name="Text Placeholder 17"/>
              <p:cNvSpPr txBox="1">
                <a:spLocks/>
              </p:cNvSpPr>
              <p:nvPr/>
            </p:nvSpPr>
            <p:spPr>
              <a:xfrm>
                <a:off x="3779911" y="3327771"/>
                <a:ext cx="1584177" cy="246087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23" name="Text Placeholder 18"/>
              <p:cNvSpPr txBox="1">
                <a:spLocks/>
              </p:cNvSpPr>
              <p:nvPr/>
            </p:nvSpPr>
            <p:spPr>
              <a:xfrm>
                <a:off x="3779912" y="3589982"/>
                <a:ext cx="1584177" cy="249580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accent1"/>
                    </a:solidFill>
                    <a:cs typeface="Arial" pitchFamily="34" charset="0"/>
                  </a:rPr>
                  <a:t>Programmer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251520" y="3885518"/>
              <a:ext cx="16561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834734" y="3291830"/>
            <a:ext cx="1449317" cy="1366330"/>
            <a:chOff x="240992" y="3350185"/>
            <a:chExt cx="1666714" cy="1366330"/>
          </a:xfrm>
        </p:grpSpPr>
        <p:grpSp>
          <p:nvGrpSpPr>
            <p:cNvPr id="25" name="Group 24"/>
            <p:cNvGrpSpPr/>
            <p:nvPr/>
          </p:nvGrpSpPr>
          <p:grpSpPr>
            <a:xfrm>
              <a:off x="240992" y="3350185"/>
              <a:ext cx="1666714" cy="511791"/>
              <a:chOff x="3769840" y="3327771"/>
              <a:chExt cx="1594250" cy="511791"/>
            </a:xfrm>
            <a:noFill/>
          </p:grpSpPr>
          <p:sp>
            <p:nvSpPr>
              <p:cNvPr id="27" name="Text Placeholder 17"/>
              <p:cNvSpPr txBox="1">
                <a:spLocks/>
              </p:cNvSpPr>
              <p:nvPr/>
            </p:nvSpPr>
            <p:spPr>
              <a:xfrm>
                <a:off x="3779911" y="3327771"/>
                <a:ext cx="1584177" cy="246087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28" name="Text Placeholder 18"/>
              <p:cNvSpPr txBox="1">
                <a:spLocks/>
              </p:cNvSpPr>
              <p:nvPr/>
            </p:nvSpPr>
            <p:spPr>
              <a:xfrm>
                <a:off x="3769840" y="3589982"/>
                <a:ext cx="1594250" cy="249580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accent2"/>
                    </a:solidFill>
                    <a:cs typeface="Arial" pitchFamily="34" charset="0"/>
                  </a:rPr>
                  <a:t>Programmer</a:t>
                </a: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251520" y="3885518"/>
              <a:ext cx="16561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827011" y="3291830"/>
            <a:ext cx="1440160" cy="1366330"/>
            <a:chOff x="251520" y="3350185"/>
            <a:chExt cx="1656184" cy="1366330"/>
          </a:xfrm>
        </p:grpSpPr>
        <p:grpSp>
          <p:nvGrpSpPr>
            <p:cNvPr id="30" name="Group 29"/>
            <p:cNvGrpSpPr/>
            <p:nvPr/>
          </p:nvGrpSpPr>
          <p:grpSpPr>
            <a:xfrm>
              <a:off x="251520" y="3350185"/>
              <a:ext cx="1656184" cy="511791"/>
              <a:chOff x="3779911" y="3327771"/>
              <a:chExt cx="1584178" cy="511791"/>
            </a:xfrm>
            <a:noFill/>
          </p:grpSpPr>
          <p:sp>
            <p:nvSpPr>
              <p:cNvPr id="32" name="Text Placeholder 17"/>
              <p:cNvSpPr txBox="1">
                <a:spLocks/>
              </p:cNvSpPr>
              <p:nvPr/>
            </p:nvSpPr>
            <p:spPr>
              <a:xfrm>
                <a:off x="3779911" y="3327771"/>
                <a:ext cx="1584177" cy="246087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33" name="Text Placeholder 18"/>
              <p:cNvSpPr txBox="1">
                <a:spLocks/>
              </p:cNvSpPr>
              <p:nvPr/>
            </p:nvSpPr>
            <p:spPr>
              <a:xfrm>
                <a:off x="3779912" y="3589982"/>
                <a:ext cx="1584177" cy="249580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accent3"/>
                    </a:solidFill>
                    <a:cs typeface="Arial" pitchFamily="34" charset="0"/>
                  </a:rPr>
                  <a:t>Programmer</a:t>
                </a: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51520" y="3885518"/>
              <a:ext cx="16561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6EF05129-6BA3-4652-8A84-E3F0B36F783A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0C12B5F2-BAAA-47AB-A438-38D932F0AA07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id="{7F724FB4-641F-412C-875E-19081DCA74E8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11" name="그림 개체 틀 10">
            <a:extLst>
              <a:ext uri="{FF2B5EF4-FFF2-40B4-BE49-F238E27FC236}">
                <a16:creationId xmlns:a16="http://schemas.microsoft.com/office/drawing/2014/main" id="{D02E8520-CE15-4A98-AA98-C5493487E986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</p:spTree>
    <p:extLst>
      <p:ext uri="{BB962C8B-B14F-4D97-AF65-F5344CB8AC3E}">
        <p14:creationId xmlns:p14="http://schemas.microsoft.com/office/powerpoint/2010/main" val="4143484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75556" y="2529325"/>
            <a:ext cx="7992888" cy="0"/>
          </a:xfrm>
          <a:prstGeom prst="line">
            <a:avLst/>
          </a:prstGeom>
          <a:ln w="25400">
            <a:solidFill>
              <a:schemeClr val="accent6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4564" y="123478"/>
            <a:ext cx="9144000" cy="576064"/>
          </a:xfrm>
        </p:spPr>
        <p:txBody>
          <a:bodyPr/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Timeline Style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148980" y="2133281"/>
            <a:ext cx="792088" cy="792088"/>
            <a:chOff x="1835696" y="2517293"/>
            <a:chExt cx="792088" cy="792088"/>
          </a:xfrm>
        </p:grpSpPr>
        <p:sp>
          <p:nvSpPr>
            <p:cNvPr id="10" name="Diamond 9"/>
            <p:cNvSpPr/>
            <p:nvPr/>
          </p:nvSpPr>
          <p:spPr>
            <a:xfrm>
              <a:off x="1835696" y="2517293"/>
              <a:ext cx="792088" cy="792088"/>
            </a:xfrm>
            <a:prstGeom prst="diamond">
              <a:avLst/>
            </a:prstGeom>
            <a:solidFill>
              <a:schemeClr val="bg1"/>
            </a:solidFill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" name="Diamond 8"/>
            <p:cNvSpPr/>
            <p:nvPr/>
          </p:nvSpPr>
          <p:spPr>
            <a:xfrm>
              <a:off x="1901658" y="2583255"/>
              <a:ext cx="660164" cy="660164"/>
            </a:xfrm>
            <a:prstGeom prst="diamond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655902" y="2133281"/>
            <a:ext cx="792088" cy="792088"/>
            <a:chOff x="1835696" y="2517293"/>
            <a:chExt cx="792088" cy="792088"/>
          </a:xfrm>
        </p:grpSpPr>
        <p:sp>
          <p:nvSpPr>
            <p:cNvPr id="13" name="Diamond 12"/>
            <p:cNvSpPr/>
            <p:nvPr/>
          </p:nvSpPr>
          <p:spPr>
            <a:xfrm>
              <a:off x="1835696" y="2517293"/>
              <a:ext cx="792088" cy="792088"/>
            </a:xfrm>
            <a:prstGeom prst="diamond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4" name="Diamond 13"/>
            <p:cNvSpPr/>
            <p:nvPr/>
          </p:nvSpPr>
          <p:spPr>
            <a:xfrm>
              <a:off x="1901658" y="2583255"/>
              <a:ext cx="660164" cy="660164"/>
            </a:xfrm>
            <a:prstGeom prst="diamon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168070" y="2133281"/>
            <a:ext cx="792088" cy="792088"/>
            <a:chOff x="1835696" y="2517293"/>
            <a:chExt cx="792088" cy="792088"/>
          </a:xfrm>
        </p:grpSpPr>
        <p:sp>
          <p:nvSpPr>
            <p:cNvPr id="16" name="Diamond 15"/>
            <p:cNvSpPr/>
            <p:nvPr/>
          </p:nvSpPr>
          <p:spPr>
            <a:xfrm>
              <a:off x="1835696" y="2517293"/>
              <a:ext cx="792088" cy="792088"/>
            </a:xfrm>
            <a:prstGeom prst="diamond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7" name="Diamond 16"/>
            <p:cNvSpPr/>
            <p:nvPr/>
          </p:nvSpPr>
          <p:spPr>
            <a:xfrm>
              <a:off x="1901658" y="2583255"/>
              <a:ext cx="660164" cy="660164"/>
            </a:xfrm>
            <a:prstGeom prst="diamon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680238" y="2133281"/>
            <a:ext cx="792088" cy="792088"/>
            <a:chOff x="1835696" y="2517293"/>
            <a:chExt cx="792088" cy="792088"/>
          </a:xfrm>
        </p:grpSpPr>
        <p:sp>
          <p:nvSpPr>
            <p:cNvPr id="19" name="Diamond 18"/>
            <p:cNvSpPr/>
            <p:nvPr/>
          </p:nvSpPr>
          <p:spPr>
            <a:xfrm>
              <a:off x="1835696" y="2517293"/>
              <a:ext cx="792088" cy="792088"/>
            </a:xfrm>
            <a:prstGeom prst="diamond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0" name="Diamond 19"/>
            <p:cNvSpPr/>
            <p:nvPr/>
          </p:nvSpPr>
          <p:spPr>
            <a:xfrm>
              <a:off x="1901658" y="2583255"/>
              <a:ext cx="660164" cy="660164"/>
            </a:xfrm>
            <a:prstGeom prst="diamond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128855" y="2032261"/>
            <a:ext cx="979994" cy="979994"/>
            <a:chOff x="1835696" y="2517293"/>
            <a:chExt cx="792088" cy="792088"/>
          </a:xfrm>
        </p:grpSpPr>
        <p:sp>
          <p:nvSpPr>
            <p:cNvPr id="22" name="Diamond 21"/>
            <p:cNvSpPr/>
            <p:nvPr/>
          </p:nvSpPr>
          <p:spPr>
            <a:xfrm>
              <a:off x="1835696" y="2517293"/>
              <a:ext cx="792088" cy="792088"/>
            </a:xfrm>
            <a:prstGeom prst="diamond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3" name="Diamond 22"/>
            <p:cNvSpPr/>
            <p:nvPr/>
          </p:nvSpPr>
          <p:spPr>
            <a:xfrm>
              <a:off x="1901658" y="2583255"/>
              <a:ext cx="660164" cy="660164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1136419" y="1664906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5"/>
                </a:solidFill>
                <a:cs typeface="Arial" pitchFamily="34" charset="0"/>
              </a:rPr>
              <a:t>2015</a:t>
            </a:r>
            <a:endParaRPr lang="ko-KR" altLang="en-US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43340" y="1664906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150261" y="1664906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657182" y="1664906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210247" y="1664906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9" name="Rectangle 36"/>
          <p:cNvSpPr/>
          <p:nvPr/>
        </p:nvSpPr>
        <p:spPr>
          <a:xfrm>
            <a:off x="2930494" y="2427802"/>
            <a:ext cx="242901" cy="203046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0" name="Teardrop 6"/>
          <p:cNvSpPr/>
          <p:nvPr/>
        </p:nvSpPr>
        <p:spPr>
          <a:xfrm rot="8100000">
            <a:off x="4450499" y="2400110"/>
            <a:ext cx="242999" cy="243000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1" name="Rectangle 16"/>
          <p:cNvSpPr/>
          <p:nvPr/>
        </p:nvSpPr>
        <p:spPr>
          <a:xfrm rot="2700000">
            <a:off x="5988205" y="2354039"/>
            <a:ext cx="176154" cy="335141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Rounded Rectangle 27"/>
          <p:cNvSpPr/>
          <p:nvPr/>
        </p:nvSpPr>
        <p:spPr>
          <a:xfrm>
            <a:off x="1418435" y="2424372"/>
            <a:ext cx="253178" cy="19447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Block Arc 14"/>
          <p:cNvSpPr/>
          <p:nvPr/>
        </p:nvSpPr>
        <p:spPr>
          <a:xfrm rot="16200000">
            <a:off x="7462303" y="2365607"/>
            <a:ext cx="313098" cy="313303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793901" y="3105066"/>
            <a:ext cx="1502246" cy="1455410"/>
            <a:chOff x="496119" y="2469560"/>
            <a:chExt cx="1752190" cy="1455410"/>
          </a:xfrm>
          <a:noFill/>
        </p:grpSpPr>
        <p:sp>
          <p:nvSpPr>
            <p:cNvPr id="35" name="TextBox 34"/>
            <p:cNvSpPr txBox="1"/>
            <p:nvPr/>
          </p:nvSpPr>
          <p:spPr>
            <a:xfrm>
              <a:off x="496119" y="2724641"/>
              <a:ext cx="1752190" cy="120032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96119" y="2469560"/>
              <a:ext cx="1752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300823" y="3105066"/>
            <a:ext cx="1502246" cy="1455410"/>
            <a:chOff x="496119" y="2469560"/>
            <a:chExt cx="1752190" cy="1455410"/>
          </a:xfrm>
          <a:noFill/>
        </p:grpSpPr>
        <p:sp>
          <p:nvSpPr>
            <p:cNvPr id="38" name="TextBox 37"/>
            <p:cNvSpPr txBox="1"/>
            <p:nvPr/>
          </p:nvSpPr>
          <p:spPr>
            <a:xfrm>
              <a:off x="496119" y="2724641"/>
              <a:ext cx="1752190" cy="120032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96119" y="2469560"/>
              <a:ext cx="1752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807745" y="3105066"/>
            <a:ext cx="1502246" cy="1455410"/>
            <a:chOff x="496119" y="2469560"/>
            <a:chExt cx="1752190" cy="1455410"/>
          </a:xfrm>
          <a:noFill/>
        </p:grpSpPr>
        <p:sp>
          <p:nvSpPr>
            <p:cNvPr id="41" name="TextBox 40"/>
            <p:cNvSpPr txBox="1"/>
            <p:nvPr/>
          </p:nvSpPr>
          <p:spPr>
            <a:xfrm>
              <a:off x="496119" y="2724641"/>
              <a:ext cx="1752190" cy="120032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96119" y="2469560"/>
              <a:ext cx="1752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14667" y="3105066"/>
            <a:ext cx="1502246" cy="1455410"/>
            <a:chOff x="496119" y="2469560"/>
            <a:chExt cx="1752190" cy="1455410"/>
          </a:xfrm>
          <a:noFill/>
        </p:grpSpPr>
        <p:sp>
          <p:nvSpPr>
            <p:cNvPr id="44" name="TextBox 43"/>
            <p:cNvSpPr txBox="1"/>
            <p:nvPr/>
          </p:nvSpPr>
          <p:spPr>
            <a:xfrm>
              <a:off x="496119" y="2724641"/>
              <a:ext cx="1752190" cy="120032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96119" y="2469560"/>
              <a:ext cx="1752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867729" y="3105066"/>
            <a:ext cx="1502246" cy="1455410"/>
            <a:chOff x="496119" y="2469560"/>
            <a:chExt cx="1752190" cy="1455410"/>
          </a:xfrm>
          <a:noFill/>
        </p:grpSpPr>
        <p:sp>
          <p:nvSpPr>
            <p:cNvPr id="47" name="TextBox 46"/>
            <p:cNvSpPr txBox="1"/>
            <p:nvPr/>
          </p:nvSpPr>
          <p:spPr>
            <a:xfrm>
              <a:off x="496119" y="2724641"/>
              <a:ext cx="1752190" cy="120032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96119" y="2469560"/>
              <a:ext cx="1752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3002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4564" y="123478"/>
            <a:ext cx="9144000" cy="576064"/>
          </a:xfrm>
        </p:spPr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419872" y="1486561"/>
            <a:ext cx="1060704" cy="1429526"/>
            <a:chOff x="4041649" y="1707654"/>
            <a:chExt cx="1060704" cy="1429526"/>
          </a:xfrm>
        </p:grpSpPr>
        <p:sp>
          <p:nvSpPr>
            <p:cNvPr id="5" name="Isosceles Triangle 2"/>
            <p:cNvSpPr/>
            <p:nvPr/>
          </p:nvSpPr>
          <p:spPr>
            <a:xfrm rot="10800000">
              <a:off x="4041649" y="1707654"/>
              <a:ext cx="1060704" cy="1429526"/>
            </a:xfrm>
            <a:custGeom>
              <a:avLst/>
              <a:gdLst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832104 w 1060704"/>
                <a:gd name="connsiteY7" fmla="*/ 669776 h 1584176"/>
                <a:gd name="connsiteX8" fmla="*/ 1060704 w 1060704"/>
                <a:gd name="connsiteY8" fmla="*/ 1126976 h 1584176"/>
                <a:gd name="connsiteX9" fmla="*/ 832104 w 1060704"/>
                <a:gd name="connsiteY9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0747 h 1584176"/>
                <a:gd name="connsiteX7" fmla="*/ 831087 w 1060704"/>
                <a:gd name="connsiteY7" fmla="*/ 669776 h 1584176"/>
                <a:gd name="connsiteX8" fmla="*/ 832104 w 1060704"/>
                <a:gd name="connsiteY8" fmla="*/ 669776 h 1584176"/>
                <a:gd name="connsiteX9" fmla="*/ 1060704 w 1060704"/>
                <a:gd name="connsiteY9" fmla="*/ 1126976 h 1584176"/>
                <a:gd name="connsiteX10" fmla="*/ 832104 w 1060704"/>
                <a:gd name="connsiteY10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9776 h 1584176"/>
                <a:gd name="connsiteX8" fmla="*/ 832104 w 1060704"/>
                <a:gd name="connsiteY8" fmla="*/ 669776 h 1584176"/>
                <a:gd name="connsiteX9" fmla="*/ 1060704 w 1060704"/>
                <a:gd name="connsiteY9" fmla="*/ 1126976 h 1584176"/>
                <a:gd name="connsiteX10" fmla="*/ 832104 w 1060704"/>
                <a:gd name="connsiteY10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832104 w 1060704"/>
                <a:gd name="connsiteY7" fmla="*/ 669776 h 1584176"/>
                <a:gd name="connsiteX8" fmla="*/ 1060704 w 1060704"/>
                <a:gd name="connsiteY8" fmla="*/ 1126976 h 1584176"/>
                <a:gd name="connsiteX9" fmla="*/ 832104 w 1060704"/>
                <a:gd name="connsiteY9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1060704 w 1060704"/>
                <a:gd name="connsiteY7" fmla="*/ 1126976 h 1584176"/>
                <a:gd name="connsiteX8" fmla="*/ 832104 w 1060704"/>
                <a:gd name="connsiteY8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1060704 w 1060704"/>
                <a:gd name="connsiteY6" fmla="*/ 1126976 h 1584176"/>
                <a:gd name="connsiteX7" fmla="*/ 832104 w 1060704"/>
                <a:gd name="connsiteY7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531051 w 1060704"/>
                <a:gd name="connsiteY4" fmla="*/ 0 h 1584176"/>
                <a:gd name="connsiteX5" fmla="*/ 1060704 w 1060704"/>
                <a:gd name="connsiteY5" fmla="*/ 1126976 h 1584176"/>
                <a:gd name="connsiteX6" fmla="*/ 832104 w 1060704"/>
                <a:gd name="connsiteY6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531051 w 1060704"/>
                <a:gd name="connsiteY3" fmla="*/ 0 h 1584176"/>
                <a:gd name="connsiteX4" fmla="*/ 1060704 w 1060704"/>
                <a:gd name="connsiteY4" fmla="*/ 1126976 h 1584176"/>
                <a:gd name="connsiteX5" fmla="*/ 832104 w 1060704"/>
                <a:gd name="connsiteY5" fmla="*/ 1584176 h 1584176"/>
                <a:gd name="connsiteX0" fmla="*/ 832104 w 1060704"/>
                <a:gd name="connsiteY0" fmla="*/ 1553220 h 1553220"/>
                <a:gd name="connsiteX1" fmla="*/ 228600 w 1060704"/>
                <a:gd name="connsiteY1" fmla="*/ 1553220 h 1553220"/>
                <a:gd name="connsiteX2" fmla="*/ 0 w 1060704"/>
                <a:gd name="connsiteY2" fmla="*/ 1096020 h 1553220"/>
                <a:gd name="connsiteX3" fmla="*/ 523907 w 1060704"/>
                <a:gd name="connsiteY3" fmla="*/ 0 h 1553220"/>
                <a:gd name="connsiteX4" fmla="*/ 1060704 w 1060704"/>
                <a:gd name="connsiteY4" fmla="*/ 1096020 h 1553220"/>
                <a:gd name="connsiteX5" fmla="*/ 832104 w 1060704"/>
                <a:gd name="connsiteY5" fmla="*/ 1553220 h 1553220"/>
                <a:gd name="connsiteX0" fmla="*/ 832104 w 1060704"/>
                <a:gd name="connsiteY0" fmla="*/ 1522263 h 1522263"/>
                <a:gd name="connsiteX1" fmla="*/ 228600 w 1060704"/>
                <a:gd name="connsiteY1" fmla="*/ 1522263 h 1522263"/>
                <a:gd name="connsiteX2" fmla="*/ 0 w 1060704"/>
                <a:gd name="connsiteY2" fmla="*/ 1065063 h 1522263"/>
                <a:gd name="connsiteX3" fmla="*/ 519144 w 1060704"/>
                <a:gd name="connsiteY3" fmla="*/ 0 h 1522263"/>
                <a:gd name="connsiteX4" fmla="*/ 1060704 w 1060704"/>
                <a:gd name="connsiteY4" fmla="*/ 1065063 h 1522263"/>
                <a:gd name="connsiteX5" fmla="*/ 832104 w 1060704"/>
                <a:gd name="connsiteY5" fmla="*/ 1522263 h 1522263"/>
                <a:gd name="connsiteX0" fmla="*/ 832104 w 1060704"/>
                <a:gd name="connsiteY0" fmla="*/ 1522263 h 1522263"/>
                <a:gd name="connsiteX1" fmla="*/ 228600 w 1060704"/>
                <a:gd name="connsiteY1" fmla="*/ 1522263 h 1522263"/>
                <a:gd name="connsiteX2" fmla="*/ 0 w 1060704"/>
                <a:gd name="connsiteY2" fmla="*/ 1065063 h 1522263"/>
                <a:gd name="connsiteX3" fmla="*/ 533432 w 1060704"/>
                <a:gd name="connsiteY3" fmla="*/ 0 h 1522263"/>
                <a:gd name="connsiteX4" fmla="*/ 1060704 w 1060704"/>
                <a:gd name="connsiteY4" fmla="*/ 1065063 h 1522263"/>
                <a:gd name="connsiteX5" fmla="*/ 832104 w 1060704"/>
                <a:gd name="connsiteY5" fmla="*/ 1522263 h 1522263"/>
                <a:gd name="connsiteX0" fmla="*/ 832104 w 1060704"/>
                <a:gd name="connsiteY0" fmla="*/ 1524644 h 1524644"/>
                <a:gd name="connsiteX1" fmla="*/ 228600 w 1060704"/>
                <a:gd name="connsiteY1" fmla="*/ 1524644 h 1524644"/>
                <a:gd name="connsiteX2" fmla="*/ 0 w 1060704"/>
                <a:gd name="connsiteY2" fmla="*/ 1067444 h 1524644"/>
                <a:gd name="connsiteX3" fmla="*/ 526288 w 1060704"/>
                <a:gd name="connsiteY3" fmla="*/ 0 h 1524644"/>
                <a:gd name="connsiteX4" fmla="*/ 1060704 w 1060704"/>
                <a:gd name="connsiteY4" fmla="*/ 1067444 h 1524644"/>
                <a:gd name="connsiteX5" fmla="*/ 832104 w 1060704"/>
                <a:gd name="connsiteY5" fmla="*/ 1524644 h 1524644"/>
                <a:gd name="connsiteX0" fmla="*/ 832104 w 1060704"/>
                <a:gd name="connsiteY0" fmla="*/ 1517309 h 1517309"/>
                <a:gd name="connsiteX1" fmla="*/ 228600 w 1060704"/>
                <a:gd name="connsiteY1" fmla="*/ 1517309 h 1517309"/>
                <a:gd name="connsiteX2" fmla="*/ 0 w 1060704"/>
                <a:gd name="connsiteY2" fmla="*/ 1060109 h 1517309"/>
                <a:gd name="connsiteX3" fmla="*/ 528733 w 1060704"/>
                <a:gd name="connsiteY3" fmla="*/ 0 h 1517309"/>
                <a:gd name="connsiteX4" fmla="*/ 1060704 w 1060704"/>
                <a:gd name="connsiteY4" fmla="*/ 1060109 h 1517309"/>
                <a:gd name="connsiteX5" fmla="*/ 832104 w 1060704"/>
                <a:gd name="connsiteY5" fmla="*/ 1517309 h 1517309"/>
                <a:gd name="connsiteX0" fmla="*/ 832104 w 1060704"/>
                <a:gd name="connsiteY0" fmla="*/ 1422211 h 1422211"/>
                <a:gd name="connsiteX1" fmla="*/ 228600 w 1060704"/>
                <a:gd name="connsiteY1" fmla="*/ 1422211 h 1422211"/>
                <a:gd name="connsiteX2" fmla="*/ 0 w 1060704"/>
                <a:gd name="connsiteY2" fmla="*/ 965011 h 1422211"/>
                <a:gd name="connsiteX3" fmla="*/ 543363 w 1060704"/>
                <a:gd name="connsiteY3" fmla="*/ 0 h 1422211"/>
                <a:gd name="connsiteX4" fmla="*/ 1060704 w 1060704"/>
                <a:gd name="connsiteY4" fmla="*/ 965011 h 1422211"/>
                <a:gd name="connsiteX5" fmla="*/ 832104 w 1060704"/>
                <a:gd name="connsiteY5" fmla="*/ 1422211 h 1422211"/>
                <a:gd name="connsiteX0" fmla="*/ 832104 w 1060704"/>
                <a:gd name="connsiteY0" fmla="*/ 1429526 h 1429526"/>
                <a:gd name="connsiteX1" fmla="*/ 228600 w 1060704"/>
                <a:gd name="connsiteY1" fmla="*/ 1429526 h 1429526"/>
                <a:gd name="connsiteX2" fmla="*/ 0 w 1060704"/>
                <a:gd name="connsiteY2" fmla="*/ 972326 h 1429526"/>
                <a:gd name="connsiteX3" fmla="*/ 543363 w 1060704"/>
                <a:gd name="connsiteY3" fmla="*/ 0 h 1429526"/>
                <a:gd name="connsiteX4" fmla="*/ 1060704 w 1060704"/>
                <a:gd name="connsiteY4" fmla="*/ 972326 h 1429526"/>
                <a:gd name="connsiteX5" fmla="*/ 832104 w 1060704"/>
                <a:gd name="connsiteY5" fmla="*/ 1429526 h 1429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60704" h="1429526">
                  <a:moveTo>
                    <a:pt x="832104" y="1429526"/>
                  </a:moveTo>
                  <a:lnTo>
                    <a:pt x="228600" y="1429526"/>
                  </a:lnTo>
                  <a:lnTo>
                    <a:pt x="0" y="972326"/>
                  </a:lnTo>
                  <a:lnTo>
                    <a:pt x="543363" y="0"/>
                  </a:lnTo>
                  <a:lnTo>
                    <a:pt x="1060704" y="972326"/>
                  </a:lnTo>
                  <a:lnTo>
                    <a:pt x="832104" y="14295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" name="Hexagon 5"/>
            <p:cNvSpPr/>
            <p:nvPr/>
          </p:nvSpPr>
          <p:spPr>
            <a:xfrm>
              <a:off x="4115403" y="1760695"/>
              <a:ext cx="913197" cy="794504"/>
            </a:xfrm>
            <a:prstGeom prst="hexag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" name="Hexagon 6"/>
          <p:cNvSpPr/>
          <p:nvPr/>
        </p:nvSpPr>
        <p:spPr>
          <a:xfrm>
            <a:off x="4000804" y="2499742"/>
            <a:ext cx="1098501" cy="955723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 rot="3600000">
            <a:off x="4379315" y="1384644"/>
            <a:ext cx="1060704" cy="1429526"/>
            <a:chOff x="4041649" y="1707654"/>
            <a:chExt cx="1060704" cy="1429526"/>
          </a:xfrm>
        </p:grpSpPr>
        <p:sp>
          <p:nvSpPr>
            <p:cNvPr id="9" name="Isosceles Triangle 2"/>
            <p:cNvSpPr/>
            <p:nvPr/>
          </p:nvSpPr>
          <p:spPr>
            <a:xfrm rot="10800000">
              <a:off x="4041649" y="1707654"/>
              <a:ext cx="1060704" cy="1429526"/>
            </a:xfrm>
            <a:custGeom>
              <a:avLst/>
              <a:gdLst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832104 w 1060704"/>
                <a:gd name="connsiteY7" fmla="*/ 669776 h 1584176"/>
                <a:gd name="connsiteX8" fmla="*/ 1060704 w 1060704"/>
                <a:gd name="connsiteY8" fmla="*/ 1126976 h 1584176"/>
                <a:gd name="connsiteX9" fmla="*/ 832104 w 1060704"/>
                <a:gd name="connsiteY9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0747 h 1584176"/>
                <a:gd name="connsiteX7" fmla="*/ 831087 w 1060704"/>
                <a:gd name="connsiteY7" fmla="*/ 669776 h 1584176"/>
                <a:gd name="connsiteX8" fmla="*/ 832104 w 1060704"/>
                <a:gd name="connsiteY8" fmla="*/ 669776 h 1584176"/>
                <a:gd name="connsiteX9" fmla="*/ 1060704 w 1060704"/>
                <a:gd name="connsiteY9" fmla="*/ 1126976 h 1584176"/>
                <a:gd name="connsiteX10" fmla="*/ 832104 w 1060704"/>
                <a:gd name="connsiteY10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9776 h 1584176"/>
                <a:gd name="connsiteX8" fmla="*/ 832104 w 1060704"/>
                <a:gd name="connsiteY8" fmla="*/ 669776 h 1584176"/>
                <a:gd name="connsiteX9" fmla="*/ 1060704 w 1060704"/>
                <a:gd name="connsiteY9" fmla="*/ 1126976 h 1584176"/>
                <a:gd name="connsiteX10" fmla="*/ 832104 w 1060704"/>
                <a:gd name="connsiteY10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832104 w 1060704"/>
                <a:gd name="connsiteY7" fmla="*/ 669776 h 1584176"/>
                <a:gd name="connsiteX8" fmla="*/ 1060704 w 1060704"/>
                <a:gd name="connsiteY8" fmla="*/ 1126976 h 1584176"/>
                <a:gd name="connsiteX9" fmla="*/ 832104 w 1060704"/>
                <a:gd name="connsiteY9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1060704 w 1060704"/>
                <a:gd name="connsiteY7" fmla="*/ 1126976 h 1584176"/>
                <a:gd name="connsiteX8" fmla="*/ 832104 w 1060704"/>
                <a:gd name="connsiteY8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1060704 w 1060704"/>
                <a:gd name="connsiteY6" fmla="*/ 1126976 h 1584176"/>
                <a:gd name="connsiteX7" fmla="*/ 832104 w 1060704"/>
                <a:gd name="connsiteY7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531051 w 1060704"/>
                <a:gd name="connsiteY4" fmla="*/ 0 h 1584176"/>
                <a:gd name="connsiteX5" fmla="*/ 1060704 w 1060704"/>
                <a:gd name="connsiteY5" fmla="*/ 1126976 h 1584176"/>
                <a:gd name="connsiteX6" fmla="*/ 832104 w 1060704"/>
                <a:gd name="connsiteY6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531051 w 1060704"/>
                <a:gd name="connsiteY3" fmla="*/ 0 h 1584176"/>
                <a:gd name="connsiteX4" fmla="*/ 1060704 w 1060704"/>
                <a:gd name="connsiteY4" fmla="*/ 1126976 h 1584176"/>
                <a:gd name="connsiteX5" fmla="*/ 832104 w 1060704"/>
                <a:gd name="connsiteY5" fmla="*/ 1584176 h 1584176"/>
                <a:gd name="connsiteX0" fmla="*/ 832104 w 1060704"/>
                <a:gd name="connsiteY0" fmla="*/ 1553220 h 1553220"/>
                <a:gd name="connsiteX1" fmla="*/ 228600 w 1060704"/>
                <a:gd name="connsiteY1" fmla="*/ 1553220 h 1553220"/>
                <a:gd name="connsiteX2" fmla="*/ 0 w 1060704"/>
                <a:gd name="connsiteY2" fmla="*/ 1096020 h 1553220"/>
                <a:gd name="connsiteX3" fmla="*/ 523907 w 1060704"/>
                <a:gd name="connsiteY3" fmla="*/ 0 h 1553220"/>
                <a:gd name="connsiteX4" fmla="*/ 1060704 w 1060704"/>
                <a:gd name="connsiteY4" fmla="*/ 1096020 h 1553220"/>
                <a:gd name="connsiteX5" fmla="*/ 832104 w 1060704"/>
                <a:gd name="connsiteY5" fmla="*/ 1553220 h 1553220"/>
                <a:gd name="connsiteX0" fmla="*/ 832104 w 1060704"/>
                <a:gd name="connsiteY0" fmla="*/ 1522263 h 1522263"/>
                <a:gd name="connsiteX1" fmla="*/ 228600 w 1060704"/>
                <a:gd name="connsiteY1" fmla="*/ 1522263 h 1522263"/>
                <a:gd name="connsiteX2" fmla="*/ 0 w 1060704"/>
                <a:gd name="connsiteY2" fmla="*/ 1065063 h 1522263"/>
                <a:gd name="connsiteX3" fmla="*/ 519144 w 1060704"/>
                <a:gd name="connsiteY3" fmla="*/ 0 h 1522263"/>
                <a:gd name="connsiteX4" fmla="*/ 1060704 w 1060704"/>
                <a:gd name="connsiteY4" fmla="*/ 1065063 h 1522263"/>
                <a:gd name="connsiteX5" fmla="*/ 832104 w 1060704"/>
                <a:gd name="connsiteY5" fmla="*/ 1522263 h 1522263"/>
                <a:gd name="connsiteX0" fmla="*/ 832104 w 1060704"/>
                <a:gd name="connsiteY0" fmla="*/ 1522263 h 1522263"/>
                <a:gd name="connsiteX1" fmla="*/ 228600 w 1060704"/>
                <a:gd name="connsiteY1" fmla="*/ 1522263 h 1522263"/>
                <a:gd name="connsiteX2" fmla="*/ 0 w 1060704"/>
                <a:gd name="connsiteY2" fmla="*/ 1065063 h 1522263"/>
                <a:gd name="connsiteX3" fmla="*/ 533432 w 1060704"/>
                <a:gd name="connsiteY3" fmla="*/ 0 h 1522263"/>
                <a:gd name="connsiteX4" fmla="*/ 1060704 w 1060704"/>
                <a:gd name="connsiteY4" fmla="*/ 1065063 h 1522263"/>
                <a:gd name="connsiteX5" fmla="*/ 832104 w 1060704"/>
                <a:gd name="connsiteY5" fmla="*/ 1522263 h 1522263"/>
                <a:gd name="connsiteX0" fmla="*/ 832104 w 1060704"/>
                <a:gd name="connsiteY0" fmla="*/ 1524644 h 1524644"/>
                <a:gd name="connsiteX1" fmla="*/ 228600 w 1060704"/>
                <a:gd name="connsiteY1" fmla="*/ 1524644 h 1524644"/>
                <a:gd name="connsiteX2" fmla="*/ 0 w 1060704"/>
                <a:gd name="connsiteY2" fmla="*/ 1067444 h 1524644"/>
                <a:gd name="connsiteX3" fmla="*/ 526288 w 1060704"/>
                <a:gd name="connsiteY3" fmla="*/ 0 h 1524644"/>
                <a:gd name="connsiteX4" fmla="*/ 1060704 w 1060704"/>
                <a:gd name="connsiteY4" fmla="*/ 1067444 h 1524644"/>
                <a:gd name="connsiteX5" fmla="*/ 832104 w 1060704"/>
                <a:gd name="connsiteY5" fmla="*/ 1524644 h 1524644"/>
                <a:gd name="connsiteX0" fmla="*/ 832104 w 1060704"/>
                <a:gd name="connsiteY0" fmla="*/ 1517309 h 1517309"/>
                <a:gd name="connsiteX1" fmla="*/ 228600 w 1060704"/>
                <a:gd name="connsiteY1" fmla="*/ 1517309 h 1517309"/>
                <a:gd name="connsiteX2" fmla="*/ 0 w 1060704"/>
                <a:gd name="connsiteY2" fmla="*/ 1060109 h 1517309"/>
                <a:gd name="connsiteX3" fmla="*/ 528733 w 1060704"/>
                <a:gd name="connsiteY3" fmla="*/ 0 h 1517309"/>
                <a:gd name="connsiteX4" fmla="*/ 1060704 w 1060704"/>
                <a:gd name="connsiteY4" fmla="*/ 1060109 h 1517309"/>
                <a:gd name="connsiteX5" fmla="*/ 832104 w 1060704"/>
                <a:gd name="connsiteY5" fmla="*/ 1517309 h 1517309"/>
                <a:gd name="connsiteX0" fmla="*/ 832104 w 1060704"/>
                <a:gd name="connsiteY0" fmla="*/ 1422211 h 1422211"/>
                <a:gd name="connsiteX1" fmla="*/ 228600 w 1060704"/>
                <a:gd name="connsiteY1" fmla="*/ 1422211 h 1422211"/>
                <a:gd name="connsiteX2" fmla="*/ 0 w 1060704"/>
                <a:gd name="connsiteY2" fmla="*/ 965011 h 1422211"/>
                <a:gd name="connsiteX3" fmla="*/ 543363 w 1060704"/>
                <a:gd name="connsiteY3" fmla="*/ 0 h 1422211"/>
                <a:gd name="connsiteX4" fmla="*/ 1060704 w 1060704"/>
                <a:gd name="connsiteY4" fmla="*/ 965011 h 1422211"/>
                <a:gd name="connsiteX5" fmla="*/ 832104 w 1060704"/>
                <a:gd name="connsiteY5" fmla="*/ 1422211 h 1422211"/>
                <a:gd name="connsiteX0" fmla="*/ 832104 w 1060704"/>
                <a:gd name="connsiteY0" fmla="*/ 1429526 h 1429526"/>
                <a:gd name="connsiteX1" fmla="*/ 228600 w 1060704"/>
                <a:gd name="connsiteY1" fmla="*/ 1429526 h 1429526"/>
                <a:gd name="connsiteX2" fmla="*/ 0 w 1060704"/>
                <a:gd name="connsiteY2" fmla="*/ 972326 h 1429526"/>
                <a:gd name="connsiteX3" fmla="*/ 543363 w 1060704"/>
                <a:gd name="connsiteY3" fmla="*/ 0 h 1429526"/>
                <a:gd name="connsiteX4" fmla="*/ 1060704 w 1060704"/>
                <a:gd name="connsiteY4" fmla="*/ 972326 h 1429526"/>
                <a:gd name="connsiteX5" fmla="*/ 832104 w 1060704"/>
                <a:gd name="connsiteY5" fmla="*/ 1429526 h 1429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60704" h="1429526">
                  <a:moveTo>
                    <a:pt x="832104" y="1429526"/>
                  </a:moveTo>
                  <a:lnTo>
                    <a:pt x="228600" y="1429526"/>
                  </a:lnTo>
                  <a:lnTo>
                    <a:pt x="0" y="972326"/>
                  </a:lnTo>
                  <a:lnTo>
                    <a:pt x="543363" y="0"/>
                  </a:lnTo>
                  <a:lnTo>
                    <a:pt x="1060704" y="972326"/>
                  </a:lnTo>
                  <a:lnTo>
                    <a:pt x="832104" y="14295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" name="Hexagon 9"/>
            <p:cNvSpPr/>
            <p:nvPr/>
          </p:nvSpPr>
          <p:spPr>
            <a:xfrm>
              <a:off x="4115403" y="1760695"/>
              <a:ext cx="913197" cy="794504"/>
            </a:xfrm>
            <a:prstGeom prst="hexag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 rot="7084136">
            <a:off x="5012118" y="2130682"/>
            <a:ext cx="1060704" cy="1429526"/>
            <a:chOff x="4041649" y="1707654"/>
            <a:chExt cx="1060704" cy="1429526"/>
          </a:xfrm>
        </p:grpSpPr>
        <p:sp>
          <p:nvSpPr>
            <p:cNvPr id="12" name="Isosceles Triangle 2"/>
            <p:cNvSpPr/>
            <p:nvPr/>
          </p:nvSpPr>
          <p:spPr>
            <a:xfrm rot="10800000">
              <a:off x="4041649" y="1707654"/>
              <a:ext cx="1060704" cy="1429526"/>
            </a:xfrm>
            <a:custGeom>
              <a:avLst/>
              <a:gdLst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832104 w 1060704"/>
                <a:gd name="connsiteY7" fmla="*/ 669776 h 1584176"/>
                <a:gd name="connsiteX8" fmla="*/ 1060704 w 1060704"/>
                <a:gd name="connsiteY8" fmla="*/ 1126976 h 1584176"/>
                <a:gd name="connsiteX9" fmla="*/ 832104 w 1060704"/>
                <a:gd name="connsiteY9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0747 h 1584176"/>
                <a:gd name="connsiteX7" fmla="*/ 831087 w 1060704"/>
                <a:gd name="connsiteY7" fmla="*/ 669776 h 1584176"/>
                <a:gd name="connsiteX8" fmla="*/ 832104 w 1060704"/>
                <a:gd name="connsiteY8" fmla="*/ 669776 h 1584176"/>
                <a:gd name="connsiteX9" fmla="*/ 1060704 w 1060704"/>
                <a:gd name="connsiteY9" fmla="*/ 1126976 h 1584176"/>
                <a:gd name="connsiteX10" fmla="*/ 832104 w 1060704"/>
                <a:gd name="connsiteY10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9776 h 1584176"/>
                <a:gd name="connsiteX8" fmla="*/ 832104 w 1060704"/>
                <a:gd name="connsiteY8" fmla="*/ 669776 h 1584176"/>
                <a:gd name="connsiteX9" fmla="*/ 1060704 w 1060704"/>
                <a:gd name="connsiteY9" fmla="*/ 1126976 h 1584176"/>
                <a:gd name="connsiteX10" fmla="*/ 832104 w 1060704"/>
                <a:gd name="connsiteY10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832104 w 1060704"/>
                <a:gd name="connsiteY7" fmla="*/ 669776 h 1584176"/>
                <a:gd name="connsiteX8" fmla="*/ 1060704 w 1060704"/>
                <a:gd name="connsiteY8" fmla="*/ 1126976 h 1584176"/>
                <a:gd name="connsiteX9" fmla="*/ 832104 w 1060704"/>
                <a:gd name="connsiteY9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1060704 w 1060704"/>
                <a:gd name="connsiteY7" fmla="*/ 1126976 h 1584176"/>
                <a:gd name="connsiteX8" fmla="*/ 832104 w 1060704"/>
                <a:gd name="connsiteY8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1060704 w 1060704"/>
                <a:gd name="connsiteY6" fmla="*/ 1126976 h 1584176"/>
                <a:gd name="connsiteX7" fmla="*/ 832104 w 1060704"/>
                <a:gd name="connsiteY7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531051 w 1060704"/>
                <a:gd name="connsiteY4" fmla="*/ 0 h 1584176"/>
                <a:gd name="connsiteX5" fmla="*/ 1060704 w 1060704"/>
                <a:gd name="connsiteY5" fmla="*/ 1126976 h 1584176"/>
                <a:gd name="connsiteX6" fmla="*/ 832104 w 1060704"/>
                <a:gd name="connsiteY6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531051 w 1060704"/>
                <a:gd name="connsiteY3" fmla="*/ 0 h 1584176"/>
                <a:gd name="connsiteX4" fmla="*/ 1060704 w 1060704"/>
                <a:gd name="connsiteY4" fmla="*/ 1126976 h 1584176"/>
                <a:gd name="connsiteX5" fmla="*/ 832104 w 1060704"/>
                <a:gd name="connsiteY5" fmla="*/ 1584176 h 1584176"/>
                <a:gd name="connsiteX0" fmla="*/ 832104 w 1060704"/>
                <a:gd name="connsiteY0" fmla="*/ 1553220 h 1553220"/>
                <a:gd name="connsiteX1" fmla="*/ 228600 w 1060704"/>
                <a:gd name="connsiteY1" fmla="*/ 1553220 h 1553220"/>
                <a:gd name="connsiteX2" fmla="*/ 0 w 1060704"/>
                <a:gd name="connsiteY2" fmla="*/ 1096020 h 1553220"/>
                <a:gd name="connsiteX3" fmla="*/ 523907 w 1060704"/>
                <a:gd name="connsiteY3" fmla="*/ 0 h 1553220"/>
                <a:gd name="connsiteX4" fmla="*/ 1060704 w 1060704"/>
                <a:gd name="connsiteY4" fmla="*/ 1096020 h 1553220"/>
                <a:gd name="connsiteX5" fmla="*/ 832104 w 1060704"/>
                <a:gd name="connsiteY5" fmla="*/ 1553220 h 1553220"/>
                <a:gd name="connsiteX0" fmla="*/ 832104 w 1060704"/>
                <a:gd name="connsiteY0" fmla="*/ 1522263 h 1522263"/>
                <a:gd name="connsiteX1" fmla="*/ 228600 w 1060704"/>
                <a:gd name="connsiteY1" fmla="*/ 1522263 h 1522263"/>
                <a:gd name="connsiteX2" fmla="*/ 0 w 1060704"/>
                <a:gd name="connsiteY2" fmla="*/ 1065063 h 1522263"/>
                <a:gd name="connsiteX3" fmla="*/ 519144 w 1060704"/>
                <a:gd name="connsiteY3" fmla="*/ 0 h 1522263"/>
                <a:gd name="connsiteX4" fmla="*/ 1060704 w 1060704"/>
                <a:gd name="connsiteY4" fmla="*/ 1065063 h 1522263"/>
                <a:gd name="connsiteX5" fmla="*/ 832104 w 1060704"/>
                <a:gd name="connsiteY5" fmla="*/ 1522263 h 1522263"/>
                <a:gd name="connsiteX0" fmla="*/ 832104 w 1060704"/>
                <a:gd name="connsiteY0" fmla="*/ 1522263 h 1522263"/>
                <a:gd name="connsiteX1" fmla="*/ 228600 w 1060704"/>
                <a:gd name="connsiteY1" fmla="*/ 1522263 h 1522263"/>
                <a:gd name="connsiteX2" fmla="*/ 0 w 1060704"/>
                <a:gd name="connsiteY2" fmla="*/ 1065063 h 1522263"/>
                <a:gd name="connsiteX3" fmla="*/ 533432 w 1060704"/>
                <a:gd name="connsiteY3" fmla="*/ 0 h 1522263"/>
                <a:gd name="connsiteX4" fmla="*/ 1060704 w 1060704"/>
                <a:gd name="connsiteY4" fmla="*/ 1065063 h 1522263"/>
                <a:gd name="connsiteX5" fmla="*/ 832104 w 1060704"/>
                <a:gd name="connsiteY5" fmla="*/ 1522263 h 1522263"/>
                <a:gd name="connsiteX0" fmla="*/ 832104 w 1060704"/>
                <a:gd name="connsiteY0" fmla="*/ 1524644 h 1524644"/>
                <a:gd name="connsiteX1" fmla="*/ 228600 w 1060704"/>
                <a:gd name="connsiteY1" fmla="*/ 1524644 h 1524644"/>
                <a:gd name="connsiteX2" fmla="*/ 0 w 1060704"/>
                <a:gd name="connsiteY2" fmla="*/ 1067444 h 1524644"/>
                <a:gd name="connsiteX3" fmla="*/ 526288 w 1060704"/>
                <a:gd name="connsiteY3" fmla="*/ 0 h 1524644"/>
                <a:gd name="connsiteX4" fmla="*/ 1060704 w 1060704"/>
                <a:gd name="connsiteY4" fmla="*/ 1067444 h 1524644"/>
                <a:gd name="connsiteX5" fmla="*/ 832104 w 1060704"/>
                <a:gd name="connsiteY5" fmla="*/ 1524644 h 1524644"/>
                <a:gd name="connsiteX0" fmla="*/ 832104 w 1060704"/>
                <a:gd name="connsiteY0" fmla="*/ 1517309 h 1517309"/>
                <a:gd name="connsiteX1" fmla="*/ 228600 w 1060704"/>
                <a:gd name="connsiteY1" fmla="*/ 1517309 h 1517309"/>
                <a:gd name="connsiteX2" fmla="*/ 0 w 1060704"/>
                <a:gd name="connsiteY2" fmla="*/ 1060109 h 1517309"/>
                <a:gd name="connsiteX3" fmla="*/ 528733 w 1060704"/>
                <a:gd name="connsiteY3" fmla="*/ 0 h 1517309"/>
                <a:gd name="connsiteX4" fmla="*/ 1060704 w 1060704"/>
                <a:gd name="connsiteY4" fmla="*/ 1060109 h 1517309"/>
                <a:gd name="connsiteX5" fmla="*/ 832104 w 1060704"/>
                <a:gd name="connsiteY5" fmla="*/ 1517309 h 1517309"/>
                <a:gd name="connsiteX0" fmla="*/ 832104 w 1060704"/>
                <a:gd name="connsiteY0" fmla="*/ 1422211 h 1422211"/>
                <a:gd name="connsiteX1" fmla="*/ 228600 w 1060704"/>
                <a:gd name="connsiteY1" fmla="*/ 1422211 h 1422211"/>
                <a:gd name="connsiteX2" fmla="*/ 0 w 1060704"/>
                <a:gd name="connsiteY2" fmla="*/ 965011 h 1422211"/>
                <a:gd name="connsiteX3" fmla="*/ 543363 w 1060704"/>
                <a:gd name="connsiteY3" fmla="*/ 0 h 1422211"/>
                <a:gd name="connsiteX4" fmla="*/ 1060704 w 1060704"/>
                <a:gd name="connsiteY4" fmla="*/ 965011 h 1422211"/>
                <a:gd name="connsiteX5" fmla="*/ 832104 w 1060704"/>
                <a:gd name="connsiteY5" fmla="*/ 1422211 h 1422211"/>
                <a:gd name="connsiteX0" fmla="*/ 832104 w 1060704"/>
                <a:gd name="connsiteY0" fmla="*/ 1429526 h 1429526"/>
                <a:gd name="connsiteX1" fmla="*/ 228600 w 1060704"/>
                <a:gd name="connsiteY1" fmla="*/ 1429526 h 1429526"/>
                <a:gd name="connsiteX2" fmla="*/ 0 w 1060704"/>
                <a:gd name="connsiteY2" fmla="*/ 972326 h 1429526"/>
                <a:gd name="connsiteX3" fmla="*/ 543363 w 1060704"/>
                <a:gd name="connsiteY3" fmla="*/ 0 h 1429526"/>
                <a:gd name="connsiteX4" fmla="*/ 1060704 w 1060704"/>
                <a:gd name="connsiteY4" fmla="*/ 972326 h 1429526"/>
                <a:gd name="connsiteX5" fmla="*/ 832104 w 1060704"/>
                <a:gd name="connsiteY5" fmla="*/ 1429526 h 1429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60704" h="1429526">
                  <a:moveTo>
                    <a:pt x="832104" y="1429526"/>
                  </a:moveTo>
                  <a:lnTo>
                    <a:pt x="228600" y="1429526"/>
                  </a:lnTo>
                  <a:lnTo>
                    <a:pt x="0" y="972326"/>
                  </a:lnTo>
                  <a:lnTo>
                    <a:pt x="543363" y="0"/>
                  </a:lnTo>
                  <a:lnTo>
                    <a:pt x="1060704" y="972326"/>
                  </a:lnTo>
                  <a:lnTo>
                    <a:pt x="832104" y="1429526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" name="Hexagon 12"/>
            <p:cNvSpPr/>
            <p:nvPr/>
          </p:nvSpPr>
          <p:spPr>
            <a:xfrm>
              <a:off x="4115403" y="1760695"/>
              <a:ext cx="913197" cy="794504"/>
            </a:xfrm>
            <a:prstGeom prst="hexag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0800000">
            <a:off x="4620373" y="2994924"/>
            <a:ext cx="1060704" cy="1429526"/>
            <a:chOff x="4041649" y="1707654"/>
            <a:chExt cx="1060704" cy="1429526"/>
          </a:xfrm>
        </p:grpSpPr>
        <p:sp>
          <p:nvSpPr>
            <p:cNvPr id="15" name="Isosceles Triangle 2"/>
            <p:cNvSpPr/>
            <p:nvPr/>
          </p:nvSpPr>
          <p:spPr>
            <a:xfrm rot="10800000">
              <a:off x="4041649" y="1707654"/>
              <a:ext cx="1060704" cy="1429526"/>
            </a:xfrm>
            <a:custGeom>
              <a:avLst/>
              <a:gdLst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832104 w 1060704"/>
                <a:gd name="connsiteY7" fmla="*/ 669776 h 1584176"/>
                <a:gd name="connsiteX8" fmla="*/ 1060704 w 1060704"/>
                <a:gd name="connsiteY8" fmla="*/ 1126976 h 1584176"/>
                <a:gd name="connsiteX9" fmla="*/ 832104 w 1060704"/>
                <a:gd name="connsiteY9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0747 h 1584176"/>
                <a:gd name="connsiteX7" fmla="*/ 831087 w 1060704"/>
                <a:gd name="connsiteY7" fmla="*/ 669776 h 1584176"/>
                <a:gd name="connsiteX8" fmla="*/ 832104 w 1060704"/>
                <a:gd name="connsiteY8" fmla="*/ 669776 h 1584176"/>
                <a:gd name="connsiteX9" fmla="*/ 1060704 w 1060704"/>
                <a:gd name="connsiteY9" fmla="*/ 1126976 h 1584176"/>
                <a:gd name="connsiteX10" fmla="*/ 832104 w 1060704"/>
                <a:gd name="connsiteY10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9776 h 1584176"/>
                <a:gd name="connsiteX8" fmla="*/ 832104 w 1060704"/>
                <a:gd name="connsiteY8" fmla="*/ 669776 h 1584176"/>
                <a:gd name="connsiteX9" fmla="*/ 1060704 w 1060704"/>
                <a:gd name="connsiteY9" fmla="*/ 1126976 h 1584176"/>
                <a:gd name="connsiteX10" fmla="*/ 832104 w 1060704"/>
                <a:gd name="connsiteY10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832104 w 1060704"/>
                <a:gd name="connsiteY7" fmla="*/ 669776 h 1584176"/>
                <a:gd name="connsiteX8" fmla="*/ 1060704 w 1060704"/>
                <a:gd name="connsiteY8" fmla="*/ 1126976 h 1584176"/>
                <a:gd name="connsiteX9" fmla="*/ 832104 w 1060704"/>
                <a:gd name="connsiteY9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1060704 w 1060704"/>
                <a:gd name="connsiteY7" fmla="*/ 1126976 h 1584176"/>
                <a:gd name="connsiteX8" fmla="*/ 832104 w 1060704"/>
                <a:gd name="connsiteY8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1060704 w 1060704"/>
                <a:gd name="connsiteY6" fmla="*/ 1126976 h 1584176"/>
                <a:gd name="connsiteX7" fmla="*/ 832104 w 1060704"/>
                <a:gd name="connsiteY7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531051 w 1060704"/>
                <a:gd name="connsiteY4" fmla="*/ 0 h 1584176"/>
                <a:gd name="connsiteX5" fmla="*/ 1060704 w 1060704"/>
                <a:gd name="connsiteY5" fmla="*/ 1126976 h 1584176"/>
                <a:gd name="connsiteX6" fmla="*/ 832104 w 1060704"/>
                <a:gd name="connsiteY6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531051 w 1060704"/>
                <a:gd name="connsiteY3" fmla="*/ 0 h 1584176"/>
                <a:gd name="connsiteX4" fmla="*/ 1060704 w 1060704"/>
                <a:gd name="connsiteY4" fmla="*/ 1126976 h 1584176"/>
                <a:gd name="connsiteX5" fmla="*/ 832104 w 1060704"/>
                <a:gd name="connsiteY5" fmla="*/ 1584176 h 1584176"/>
                <a:gd name="connsiteX0" fmla="*/ 832104 w 1060704"/>
                <a:gd name="connsiteY0" fmla="*/ 1553220 h 1553220"/>
                <a:gd name="connsiteX1" fmla="*/ 228600 w 1060704"/>
                <a:gd name="connsiteY1" fmla="*/ 1553220 h 1553220"/>
                <a:gd name="connsiteX2" fmla="*/ 0 w 1060704"/>
                <a:gd name="connsiteY2" fmla="*/ 1096020 h 1553220"/>
                <a:gd name="connsiteX3" fmla="*/ 523907 w 1060704"/>
                <a:gd name="connsiteY3" fmla="*/ 0 h 1553220"/>
                <a:gd name="connsiteX4" fmla="*/ 1060704 w 1060704"/>
                <a:gd name="connsiteY4" fmla="*/ 1096020 h 1553220"/>
                <a:gd name="connsiteX5" fmla="*/ 832104 w 1060704"/>
                <a:gd name="connsiteY5" fmla="*/ 1553220 h 1553220"/>
                <a:gd name="connsiteX0" fmla="*/ 832104 w 1060704"/>
                <a:gd name="connsiteY0" fmla="*/ 1522263 h 1522263"/>
                <a:gd name="connsiteX1" fmla="*/ 228600 w 1060704"/>
                <a:gd name="connsiteY1" fmla="*/ 1522263 h 1522263"/>
                <a:gd name="connsiteX2" fmla="*/ 0 w 1060704"/>
                <a:gd name="connsiteY2" fmla="*/ 1065063 h 1522263"/>
                <a:gd name="connsiteX3" fmla="*/ 519144 w 1060704"/>
                <a:gd name="connsiteY3" fmla="*/ 0 h 1522263"/>
                <a:gd name="connsiteX4" fmla="*/ 1060704 w 1060704"/>
                <a:gd name="connsiteY4" fmla="*/ 1065063 h 1522263"/>
                <a:gd name="connsiteX5" fmla="*/ 832104 w 1060704"/>
                <a:gd name="connsiteY5" fmla="*/ 1522263 h 1522263"/>
                <a:gd name="connsiteX0" fmla="*/ 832104 w 1060704"/>
                <a:gd name="connsiteY0" fmla="*/ 1522263 h 1522263"/>
                <a:gd name="connsiteX1" fmla="*/ 228600 w 1060704"/>
                <a:gd name="connsiteY1" fmla="*/ 1522263 h 1522263"/>
                <a:gd name="connsiteX2" fmla="*/ 0 w 1060704"/>
                <a:gd name="connsiteY2" fmla="*/ 1065063 h 1522263"/>
                <a:gd name="connsiteX3" fmla="*/ 533432 w 1060704"/>
                <a:gd name="connsiteY3" fmla="*/ 0 h 1522263"/>
                <a:gd name="connsiteX4" fmla="*/ 1060704 w 1060704"/>
                <a:gd name="connsiteY4" fmla="*/ 1065063 h 1522263"/>
                <a:gd name="connsiteX5" fmla="*/ 832104 w 1060704"/>
                <a:gd name="connsiteY5" fmla="*/ 1522263 h 1522263"/>
                <a:gd name="connsiteX0" fmla="*/ 832104 w 1060704"/>
                <a:gd name="connsiteY0" fmla="*/ 1524644 h 1524644"/>
                <a:gd name="connsiteX1" fmla="*/ 228600 w 1060704"/>
                <a:gd name="connsiteY1" fmla="*/ 1524644 h 1524644"/>
                <a:gd name="connsiteX2" fmla="*/ 0 w 1060704"/>
                <a:gd name="connsiteY2" fmla="*/ 1067444 h 1524644"/>
                <a:gd name="connsiteX3" fmla="*/ 526288 w 1060704"/>
                <a:gd name="connsiteY3" fmla="*/ 0 h 1524644"/>
                <a:gd name="connsiteX4" fmla="*/ 1060704 w 1060704"/>
                <a:gd name="connsiteY4" fmla="*/ 1067444 h 1524644"/>
                <a:gd name="connsiteX5" fmla="*/ 832104 w 1060704"/>
                <a:gd name="connsiteY5" fmla="*/ 1524644 h 1524644"/>
                <a:gd name="connsiteX0" fmla="*/ 832104 w 1060704"/>
                <a:gd name="connsiteY0" fmla="*/ 1517309 h 1517309"/>
                <a:gd name="connsiteX1" fmla="*/ 228600 w 1060704"/>
                <a:gd name="connsiteY1" fmla="*/ 1517309 h 1517309"/>
                <a:gd name="connsiteX2" fmla="*/ 0 w 1060704"/>
                <a:gd name="connsiteY2" fmla="*/ 1060109 h 1517309"/>
                <a:gd name="connsiteX3" fmla="*/ 528733 w 1060704"/>
                <a:gd name="connsiteY3" fmla="*/ 0 h 1517309"/>
                <a:gd name="connsiteX4" fmla="*/ 1060704 w 1060704"/>
                <a:gd name="connsiteY4" fmla="*/ 1060109 h 1517309"/>
                <a:gd name="connsiteX5" fmla="*/ 832104 w 1060704"/>
                <a:gd name="connsiteY5" fmla="*/ 1517309 h 1517309"/>
                <a:gd name="connsiteX0" fmla="*/ 832104 w 1060704"/>
                <a:gd name="connsiteY0" fmla="*/ 1422211 h 1422211"/>
                <a:gd name="connsiteX1" fmla="*/ 228600 w 1060704"/>
                <a:gd name="connsiteY1" fmla="*/ 1422211 h 1422211"/>
                <a:gd name="connsiteX2" fmla="*/ 0 w 1060704"/>
                <a:gd name="connsiteY2" fmla="*/ 965011 h 1422211"/>
                <a:gd name="connsiteX3" fmla="*/ 543363 w 1060704"/>
                <a:gd name="connsiteY3" fmla="*/ 0 h 1422211"/>
                <a:gd name="connsiteX4" fmla="*/ 1060704 w 1060704"/>
                <a:gd name="connsiteY4" fmla="*/ 965011 h 1422211"/>
                <a:gd name="connsiteX5" fmla="*/ 832104 w 1060704"/>
                <a:gd name="connsiteY5" fmla="*/ 1422211 h 1422211"/>
                <a:gd name="connsiteX0" fmla="*/ 832104 w 1060704"/>
                <a:gd name="connsiteY0" fmla="*/ 1429526 h 1429526"/>
                <a:gd name="connsiteX1" fmla="*/ 228600 w 1060704"/>
                <a:gd name="connsiteY1" fmla="*/ 1429526 h 1429526"/>
                <a:gd name="connsiteX2" fmla="*/ 0 w 1060704"/>
                <a:gd name="connsiteY2" fmla="*/ 972326 h 1429526"/>
                <a:gd name="connsiteX3" fmla="*/ 543363 w 1060704"/>
                <a:gd name="connsiteY3" fmla="*/ 0 h 1429526"/>
                <a:gd name="connsiteX4" fmla="*/ 1060704 w 1060704"/>
                <a:gd name="connsiteY4" fmla="*/ 972326 h 1429526"/>
                <a:gd name="connsiteX5" fmla="*/ 832104 w 1060704"/>
                <a:gd name="connsiteY5" fmla="*/ 1429526 h 1429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60704" h="1429526">
                  <a:moveTo>
                    <a:pt x="832104" y="1429526"/>
                  </a:moveTo>
                  <a:lnTo>
                    <a:pt x="228600" y="1429526"/>
                  </a:lnTo>
                  <a:lnTo>
                    <a:pt x="0" y="972326"/>
                  </a:lnTo>
                  <a:lnTo>
                    <a:pt x="543363" y="0"/>
                  </a:lnTo>
                  <a:lnTo>
                    <a:pt x="1060704" y="972326"/>
                  </a:lnTo>
                  <a:lnTo>
                    <a:pt x="832104" y="14295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" name="Hexagon 15"/>
            <p:cNvSpPr/>
            <p:nvPr/>
          </p:nvSpPr>
          <p:spPr>
            <a:xfrm>
              <a:off x="4115403" y="1760695"/>
              <a:ext cx="913197" cy="794504"/>
            </a:xfrm>
            <a:prstGeom prst="hexag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 rot="14480428">
            <a:off x="3651116" y="3135508"/>
            <a:ext cx="1060704" cy="1429526"/>
            <a:chOff x="4041649" y="1707654"/>
            <a:chExt cx="1060704" cy="1429526"/>
          </a:xfrm>
        </p:grpSpPr>
        <p:sp>
          <p:nvSpPr>
            <p:cNvPr id="18" name="Isosceles Triangle 2"/>
            <p:cNvSpPr/>
            <p:nvPr/>
          </p:nvSpPr>
          <p:spPr>
            <a:xfrm rot="10800000">
              <a:off x="4041649" y="1707654"/>
              <a:ext cx="1060704" cy="1429526"/>
            </a:xfrm>
            <a:custGeom>
              <a:avLst/>
              <a:gdLst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832104 w 1060704"/>
                <a:gd name="connsiteY7" fmla="*/ 669776 h 1584176"/>
                <a:gd name="connsiteX8" fmla="*/ 1060704 w 1060704"/>
                <a:gd name="connsiteY8" fmla="*/ 1126976 h 1584176"/>
                <a:gd name="connsiteX9" fmla="*/ 832104 w 1060704"/>
                <a:gd name="connsiteY9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0747 h 1584176"/>
                <a:gd name="connsiteX7" fmla="*/ 831087 w 1060704"/>
                <a:gd name="connsiteY7" fmla="*/ 669776 h 1584176"/>
                <a:gd name="connsiteX8" fmla="*/ 832104 w 1060704"/>
                <a:gd name="connsiteY8" fmla="*/ 669776 h 1584176"/>
                <a:gd name="connsiteX9" fmla="*/ 1060704 w 1060704"/>
                <a:gd name="connsiteY9" fmla="*/ 1126976 h 1584176"/>
                <a:gd name="connsiteX10" fmla="*/ 832104 w 1060704"/>
                <a:gd name="connsiteY10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9776 h 1584176"/>
                <a:gd name="connsiteX8" fmla="*/ 832104 w 1060704"/>
                <a:gd name="connsiteY8" fmla="*/ 669776 h 1584176"/>
                <a:gd name="connsiteX9" fmla="*/ 1060704 w 1060704"/>
                <a:gd name="connsiteY9" fmla="*/ 1126976 h 1584176"/>
                <a:gd name="connsiteX10" fmla="*/ 832104 w 1060704"/>
                <a:gd name="connsiteY10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832104 w 1060704"/>
                <a:gd name="connsiteY7" fmla="*/ 669776 h 1584176"/>
                <a:gd name="connsiteX8" fmla="*/ 1060704 w 1060704"/>
                <a:gd name="connsiteY8" fmla="*/ 1126976 h 1584176"/>
                <a:gd name="connsiteX9" fmla="*/ 832104 w 1060704"/>
                <a:gd name="connsiteY9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1060704 w 1060704"/>
                <a:gd name="connsiteY7" fmla="*/ 1126976 h 1584176"/>
                <a:gd name="connsiteX8" fmla="*/ 832104 w 1060704"/>
                <a:gd name="connsiteY8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1060704 w 1060704"/>
                <a:gd name="connsiteY6" fmla="*/ 1126976 h 1584176"/>
                <a:gd name="connsiteX7" fmla="*/ 832104 w 1060704"/>
                <a:gd name="connsiteY7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531051 w 1060704"/>
                <a:gd name="connsiteY4" fmla="*/ 0 h 1584176"/>
                <a:gd name="connsiteX5" fmla="*/ 1060704 w 1060704"/>
                <a:gd name="connsiteY5" fmla="*/ 1126976 h 1584176"/>
                <a:gd name="connsiteX6" fmla="*/ 832104 w 1060704"/>
                <a:gd name="connsiteY6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531051 w 1060704"/>
                <a:gd name="connsiteY3" fmla="*/ 0 h 1584176"/>
                <a:gd name="connsiteX4" fmla="*/ 1060704 w 1060704"/>
                <a:gd name="connsiteY4" fmla="*/ 1126976 h 1584176"/>
                <a:gd name="connsiteX5" fmla="*/ 832104 w 1060704"/>
                <a:gd name="connsiteY5" fmla="*/ 1584176 h 1584176"/>
                <a:gd name="connsiteX0" fmla="*/ 832104 w 1060704"/>
                <a:gd name="connsiteY0" fmla="*/ 1553220 h 1553220"/>
                <a:gd name="connsiteX1" fmla="*/ 228600 w 1060704"/>
                <a:gd name="connsiteY1" fmla="*/ 1553220 h 1553220"/>
                <a:gd name="connsiteX2" fmla="*/ 0 w 1060704"/>
                <a:gd name="connsiteY2" fmla="*/ 1096020 h 1553220"/>
                <a:gd name="connsiteX3" fmla="*/ 523907 w 1060704"/>
                <a:gd name="connsiteY3" fmla="*/ 0 h 1553220"/>
                <a:gd name="connsiteX4" fmla="*/ 1060704 w 1060704"/>
                <a:gd name="connsiteY4" fmla="*/ 1096020 h 1553220"/>
                <a:gd name="connsiteX5" fmla="*/ 832104 w 1060704"/>
                <a:gd name="connsiteY5" fmla="*/ 1553220 h 1553220"/>
                <a:gd name="connsiteX0" fmla="*/ 832104 w 1060704"/>
                <a:gd name="connsiteY0" fmla="*/ 1522263 h 1522263"/>
                <a:gd name="connsiteX1" fmla="*/ 228600 w 1060704"/>
                <a:gd name="connsiteY1" fmla="*/ 1522263 h 1522263"/>
                <a:gd name="connsiteX2" fmla="*/ 0 w 1060704"/>
                <a:gd name="connsiteY2" fmla="*/ 1065063 h 1522263"/>
                <a:gd name="connsiteX3" fmla="*/ 519144 w 1060704"/>
                <a:gd name="connsiteY3" fmla="*/ 0 h 1522263"/>
                <a:gd name="connsiteX4" fmla="*/ 1060704 w 1060704"/>
                <a:gd name="connsiteY4" fmla="*/ 1065063 h 1522263"/>
                <a:gd name="connsiteX5" fmla="*/ 832104 w 1060704"/>
                <a:gd name="connsiteY5" fmla="*/ 1522263 h 1522263"/>
                <a:gd name="connsiteX0" fmla="*/ 832104 w 1060704"/>
                <a:gd name="connsiteY0" fmla="*/ 1522263 h 1522263"/>
                <a:gd name="connsiteX1" fmla="*/ 228600 w 1060704"/>
                <a:gd name="connsiteY1" fmla="*/ 1522263 h 1522263"/>
                <a:gd name="connsiteX2" fmla="*/ 0 w 1060704"/>
                <a:gd name="connsiteY2" fmla="*/ 1065063 h 1522263"/>
                <a:gd name="connsiteX3" fmla="*/ 533432 w 1060704"/>
                <a:gd name="connsiteY3" fmla="*/ 0 h 1522263"/>
                <a:gd name="connsiteX4" fmla="*/ 1060704 w 1060704"/>
                <a:gd name="connsiteY4" fmla="*/ 1065063 h 1522263"/>
                <a:gd name="connsiteX5" fmla="*/ 832104 w 1060704"/>
                <a:gd name="connsiteY5" fmla="*/ 1522263 h 1522263"/>
                <a:gd name="connsiteX0" fmla="*/ 832104 w 1060704"/>
                <a:gd name="connsiteY0" fmla="*/ 1524644 h 1524644"/>
                <a:gd name="connsiteX1" fmla="*/ 228600 w 1060704"/>
                <a:gd name="connsiteY1" fmla="*/ 1524644 h 1524644"/>
                <a:gd name="connsiteX2" fmla="*/ 0 w 1060704"/>
                <a:gd name="connsiteY2" fmla="*/ 1067444 h 1524644"/>
                <a:gd name="connsiteX3" fmla="*/ 526288 w 1060704"/>
                <a:gd name="connsiteY3" fmla="*/ 0 h 1524644"/>
                <a:gd name="connsiteX4" fmla="*/ 1060704 w 1060704"/>
                <a:gd name="connsiteY4" fmla="*/ 1067444 h 1524644"/>
                <a:gd name="connsiteX5" fmla="*/ 832104 w 1060704"/>
                <a:gd name="connsiteY5" fmla="*/ 1524644 h 1524644"/>
                <a:gd name="connsiteX0" fmla="*/ 832104 w 1060704"/>
                <a:gd name="connsiteY0" fmla="*/ 1517309 h 1517309"/>
                <a:gd name="connsiteX1" fmla="*/ 228600 w 1060704"/>
                <a:gd name="connsiteY1" fmla="*/ 1517309 h 1517309"/>
                <a:gd name="connsiteX2" fmla="*/ 0 w 1060704"/>
                <a:gd name="connsiteY2" fmla="*/ 1060109 h 1517309"/>
                <a:gd name="connsiteX3" fmla="*/ 528733 w 1060704"/>
                <a:gd name="connsiteY3" fmla="*/ 0 h 1517309"/>
                <a:gd name="connsiteX4" fmla="*/ 1060704 w 1060704"/>
                <a:gd name="connsiteY4" fmla="*/ 1060109 h 1517309"/>
                <a:gd name="connsiteX5" fmla="*/ 832104 w 1060704"/>
                <a:gd name="connsiteY5" fmla="*/ 1517309 h 1517309"/>
                <a:gd name="connsiteX0" fmla="*/ 832104 w 1060704"/>
                <a:gd name="connsiteY0" fmla="*/ 1422211 h 1422211"/>
                <a:gd name="connsiteX1" fmla="*/ 228600 w 1060704"/>
                <a:gd name="connsiteY1" fmla="*/ 1422211 h 1422211"/>
                <a:gd name="connsiteX2" fmla="*/ 0 w 1060704"/>
                <a:gd name="connsiteY2" fmla="*/ 965011 h 1422211"/>
                <a:gd name="connsiteX3" fmla="*/ 543363 w 1060704"/>
                <a:gd name="connsiteY3" fmla="*/ 0 h 1422211"/>
                <a:gd name="connsiteX4" fmla="*/ 1060704 w 1060704"/>
                <a:gd name="connsiteY4" fmla="*/ 965011 h 1422211"/>
                <a:gd name="connsiteX5" fmla="*/ 832104 w 1060704"/>
                <a:gd name="connsiteY5" fmla="*/ 1422211 h 1422211"/>
                <a:gd name="connsiteX0" fmla="*/ 832104 w 1060704"/>
                <a:gd name="connsiteY0" fmla="*/ 1429526 h 1429526"/>
                <a:gd name="connsiteX1" fmla="*/ 228600 w 1060704"/>
                <a:gd name="connsiteY1" fmla="*/ 1429526 h 1429526"/>
                <a:gd name="connsiteX2" fmla="*/ 0 w 1060704"/>
                <a:gd name="connsiteY2" fmla="*/ 972326 h 1429526"/>
                <a:gd name="connsiteX3" fmla="*/ 543363 w 1060704"/>
                <a:gd name="connsiteY3" fmla="*/ 0 h 1429526"/>
                <a:gd name="connsiteX4" fmla="*/ 1060704 w 1060704"/>
                <a:gd name="connsiteY4" fmla="*/ 972326 h 1429526"/>
                <a:gd name="connsiteX5" fmla="*/ 832104 w 1060704"/>
                <a:gd name="connsiteY5" fmla="*/ 1429526 h 1429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60704" h="1429526">
                  <a:moveTo>
                    <a:pt x="832104" y="1429526"/>
                  </a:moveTo>
                  <a:lnTo>
                    <a:pt x="228600" y="1429526"/>
                  </a:lnTo>
                  <a:lnTo>
                    <a:pt x="0" y="972326"/>
                  </a:lnTo>
                  <a:lnTo>
                    <a:pt x="543363" y="0"/>
                  </a:lnTo>
                  <a:lnTo>
                    <a:pt x="1060704" y="972326"/>
                  </a:lnTo>
                  <a:lnTo>
                    <a:pt x="832104" y="142952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" name="Hexagon 18"/>
            <p:cNvSpPr/>
            <p:nvPr/>
          </p:nvSpPr>
          <p:spPr>
            <a:xfrm>
              <a:off x="4115403" y="1760695"/>
              <a:ext cx="913197" cy="794504"/>
            </a:xfrm>
            <a:prstGeom prst="hexag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 rot="18000000">
            <a:off x="3001225" y="2344498"/>
            <a:ext cx="1060704" cy="1429526"/>
            <a:chOff x="4041649" y="1707654"/>
            <a:chExt cx="1060704" cy="1429526"/>
          </a:xfrm>
        </p:grpSpPr>
        <p:sp>
          <p:nvSpPr>
            <p:cNvPr id="21" name="Isosceles Triangle 2"/>
            <p:cNvSpPr/>
            <p:nvPr/>
          </p:nvSpPr>
          <p:spPr>
            <a:xfrm rot="10800000">
              <a:off x="4041649" y="1707654"/>
              <a:ext cx="1060704" cy="1429526"/>
            </a:xfrm>
            <a:custGeom>
              <a:avLst/>
              <a:gdLst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832104 w 1060704"/>
                <a:gd name="connsiteY7" fmla="*/ 669776 h 1584176"/>
                <a:gd name="connsiteX8" fmla="*/ 1060704 w 1060704"/>
                <a:gd name="connsiteY8" fmla="*/ 1126976 h 1584176"/>
                <a:gd name="connsiteX9" fmla="*/ 832104 w 1060704"/>
                <a:gd name="connsiteY9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0747 h 1584176"/>
                <a:gd name="connsiteX7" fmla="*/ 831087 w 1060704"/>
                <a:gd name="connsiteY7" fmla="*/ 669776 h 1584176"/>
                <a:gd name="connsiteX8" fmla="*/ 832104 w 1060704"/>
                <a:gd name="connsiteY8" fmla="*/ 669776 h 1584176"/>
                <a:gd name="connsiteX9" fmla="*/ 1060704 w 1060704"/>
                <a:gd name="connsiteY9" fmla="*/ 1126976 h 1584176"/>
                <a:gd name="connsiteX10" fmla="*/ 832104 w 1060704"/>
                <a:gd name="connsiteY10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0747 h 1584176"/>
                <a:gd name="connsiteX8" fmla="*/ 831087 w 1060704"/>
                <a:gd name="connsiteY8" fmla="*/ 669776 h 1584176"/>
                <a:gd name="connsiteX9" fmla="*/ 832104 w 1060704"/>
                <a:gd name="connsiteY9" fmla="*/ 669776 h 1584176"/>
                <a:gd name="connsiteX10" fmla="*/ 1060704 w 1060704"/>
                <a:gd name="connsiteY10" fmla="*/ 1126976 h 1584176"/>
                <a:gd name="connsiteX11" fmla="*/ 832104 w 1060704"/>
                <a:gd name="connsiteY11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53603 h 1584176"/>
                <a:gd name="connsiteX7" fmla="*/ 831087 w 1060704"/>
                <a:gd name="connsiteY7" fmla="*/ 669776 h 1584176"/>
                <a:gd name="connsiteX8" fmla="*/ 832104 w 1060704"/>
                <a:gd name="connsiteY8" fmla="*/ 669776 h 1584176"/>
                <a:gd name="connsiteX9" fmla="*/ 1060704 w 1060704"/>
                <a:gd name="connsiteY9" fmla="*/ 1126976 h 1584176"/>
                <a:gd name="connsiteX10" fmla="*/ 832104 w 1060704"/>
                <a:gd name="connsiteY10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832104 w 1060704"/>
                <a:gd name="connsiteY7" fmla="*/ 669776 h 1584176"/>
                <a:gd name="connsiteX8" fmla="*/ 1060704 w 1060704"/>
                <a:gd name="connsiteY8" fmla="*/ 1126976 h 1584176"/>
                <a:gd name="connsiteX9" fmla="*/ 832104 w 1060704"/>
                <a:gd name="connsiteY9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831087 w 1060704"/>
                <a:gd name="connsiteY6" fmla="*/ 669776 h 1584176"/>
                <a:gd name="connsiteX7" fmla="*/ 1060704 w 1060704"/>
                <a:gd name="connsiteY7" fmla="*/ 1126976 h 1584176"/>
                <a:gd name="connsiteX8" fmla="*/ 832104 w 1060704"/>
                <a:gd name="connsiteY8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226249 w 1060704"/>
                <a:gd name="connsiteY4" fmla="*/ 669776 h 1584176"/>
                <a:gd name="connsiteX5" fmla="*/ 531051 w 1060704"/>
                <a:gd name="connsiteY5" fmla="*/ 0 h 1584176"/>
                <a:gd name="connsiteX6" fmla="*/ 1060704 w 1060704"/>
                <a:gd name="connsiteY6" fmla="*/ 1126976 h 1584176"/>
                <a:gd name="connsiteX7" fmla="*/ 832104 w 1060704"/>
                <a:gd name="connsiteY7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228600 w 1060704"/>
                <a:gd name="connsiteY3" fmla="*/ 669776 h 1584176"/>
                <a:gd name="connsiteX4" fmla="*/ 531051 w 1060704"/>
                <a:gd name="connsiteY4" fmla="*/ 0 h 1584176"/>
                <a:gd name="connsiteX5" fmla="*/ 1060704 w 1060704"/>
                <a:gd name="connsiteY5" fmla="*/ 1126976 h 1584176"/>
                <a:gd name="connsiteX6" fmla="*/ 832104 w 1060704"/>
                <a:gd name="connsiteY6" fmla="*/ 1584176 h 1584176"/>
                <a:gd name="connsiteX0" fmla="*/ 832104 w 1060704"/>
                <a:gd name="connsiteY0" fmla="*/ 1584176 h 1584176"/>
                <a:gd name="connsiteX1" fmla="*/ 228600 w 1060704"/>
                <a:gd name="connsiteY1" fmla="*/ 1584176 h 1584176"/>
                <a:gd name="connsiteX2" fmla="*/ 0 w 1060704"/>
                <a:gd name="connsiteY2" fmla="*/ 1126976 h 1584176"/>
                <a:gd name="connsiteX3" fmla="*/ 531051 w 1060704"/>
                <a:gd name="connsiteY3" fmla="*/ 0 h 1584176"/>
                <a:gd name="connsiteX4" fmla="*/ 1060704 w 1060704"/>
                <a:gd name="connsiteY4" fmla="*/ 1126976 h 1584176"/>
                <a:gd name="connsiteX5" fmla="*/ 832104 w 1060704"/>
                <a:gd name="connsiteY5" fmla="*/ 1584176 h 1584176"/>
                <a:gd name="connsiteX0" fmla="*/ 832104 w 1060704"/>
                <a:gd name="connsiteY0" fmla="*/ 1553220 h 1553220"/>
                <a:gd name="connsiteX1" fmla="*/ 228600 w 1060704"/>
                <a:gd name="connsiteY1" fmla="*/ 1553220 h 1553220"/>
                <a:gd name="connsiteX2" fmla="*/ 0 w 1060704"/>
                <a:gd name="connsiteY2" fmla="*/ 1096020 h 1553220"/>
                <a:gd name="connsiteX3" fmla="*/ 523907 w 1060704"/>
                <a:gd name="connsiteY3" fmla="*/ 0 h 1553220"/>
                <a:gd name="connsiteX4" fmla="*/ 1060704 w 1060704"/>
                <a:gd name="connsiteY4" fmla="*/ 1096020 h 1553220"/>
                <a:gd name="connsiteX5" fmla="*/ 832104 w 1060704"/>
                <a:gd name="connsiteY5" fmla="*/ 1553220 h 1553220"/>
                <a:gd name="connsiteX0" fmla="*/ 832104 w 1060704"/>
                <a:gd name="connsiteY0" fmla="*/ 1522263 h 1522263"/>
                <a:gd name="connsiteX1" fmla="*/ 228600 w 1060704"/>
                <a:gd name="connsiteY1" fmla="*/ 1522263 h 1522263"/>
                <a:gd name="connsiteX2" fmla="*/ 0 w 1060704"/>
                <a:gd name="connsiteY2" fmla="*/ 1065063 h 1522263"/>
                <a:gd name="connsiteX3" fmla="*/ 519144 w 1060704"/>
                <a:gd name="connsiteY3" fmla="*/ 0 h 1522263"/>
                <a:gd name="connsiteX4" fmla="*/ 1060704 w 1060704"/>
                <a:gd name="connsiteY4" fmla="*/ 1065063 h 1522263"/>
                <a:gd name="connsiteX5" fmla="*/ 832104 w 1060704"/>
                <a:gd name="connsiteY5" fmla="*/ 1522263 h 1522263"/>
                <a:gd name="connsiteX0" fmla="*/ 832104 w 1060704"/>
                <a:gd name="connsiteY0" fmla="*/ 1522263 h 1522263"/>
                <a:gd name="connsiteX1" fmla="*/ 228600 w 1060704"/>
                <a:gd name="connsiteY1" fmla="*/ 1522263 h 1522263"/>
                <a:gd name="connsiteX2" fmla="*/ 0 w 1060704"/>
                <a:gd name="connsiteY2" fmla="*/ 1065063 h 1522263"/>
                <a:gd name="connsiteX3" fmla="*/ 533432 w 1060704"/>
                <a:gd name="connsiteY3" fmla="*/ 0 h 1522263"/>
                <a:gd name="connsiteX4" fmla="*/ 1060704 w 1060704"/>
                <a:gd name="connsiteY4" fmla="*/ 1065063 h 1522263"/>
                <a:gd name="connsiteX5" fmla="*/ 832104 w 1060704"/>
                <a:gd name="connsiteY5" fmla="*/ 1522263 h 1522263"/>
                <a:gd name="connsiteX0" fmla="*/ 832104 w 1060704"/>
                <a:gd name="connsiteY0" fmla="*/ 1524644 h 1524644"/>
                <a:gd name="connsiteX1" fmla="*/ 228600 w 1060704"/>
                <a:gd name="connsiteY1" fmla="*/ 1524644 h 1524644"/>
                <a:gd name="connsiteX2" fmla="*/ 0 w 1060704"/>
                <a:gd name="connsiteY2" fmla="*/ 1067444 h 1524644"/>
                <a:gd name="connsiteX3" fmla="*/ 526288 w 1060704"/>
                <a:gd name="connsiteY3" fmla="*/ 0 h 1524644"/>
                <a:gd name="connsiteX4" fmla="*/ 1060704 w 1060704"/>
                <a:gd name="connsiteY4" fmla="*/ 1067444 h 1524644"/>
                <a:gd name="connsiteX5" fmla="*/ 832104 w 1060704"/>
                <a:gd name="connsiteY5" fmla="*/ 1524644 h 1524644"/>
                <a:gd name="connsiteX0" fmla="*/ 832104 w 1060704"/>
                <a:gd name="connsiteY0" fmla="*/ 1517309 h 1517309"/>
                <a:gd name="connsiteX1" fmla="*/ 228600 w 1060704"/>
                <a:gd name="connsiteY1" fmla="*/ 1517309 h 1517309"/>
                <a:gd name="connsiteX2" fmla="*/ 0 w 1060704"/>
                <a:gd name="connsiteY2" fmla="*/ 1060109 h 1517309"/>
                <a:gd name="connsiteX3" fmla="*/ 528733 w 1060704"/>
                <a:gd name="connsiteY3" fmla="*/ 0 h 1517309"/>
                <a:gd name="connsiteX4" fmla="*/ 1060704 w 1060704"/>
                <a:gd name="connsiteY4" fmla="*/ 1060109 h 1517309"/>
                <a:gd name="connsiteX5" fmla="*/ 832104 w 1060704"/>
                <a:gd name="connsiteY5" fmla="*/ 1517309 h 1517309"/>
                <a:gd name="connsiteX0" fmla="*/ 832104 w 1060704"/>
                <a:gd name="connsiteY0" fmla="*/ 1422211 h 1422211"/>
                <a:gd name="connsiteX1" fmla="*/ 228600 w 1060704"/>
                <a:gd name="connsiteY1" fmla="*/ 1422211 h 1422211"/>
                <a:gd name="connsiteX2" fmla="*/ 0 w 1060704"/>
                <a:gd name="connsiteY2" fmla="*/ 965011 h 1422211"/>
                <a:gd name="connsiteX3" fmla="*/ 543363 w 1060704"/>
                <a:gd name="connsiteY3" fmla="*/ 0 h 1422211"/>
                <a:gd name="connsiteX4" fmla="*/ 1060704 w 1060704"/>
                <a:gd name="connsiteY4" fmla="*/ 965011 h 1422211"/>
                <a:gd name="connsiteX5" fmla="*/ 832104 w 1060704"/>
                <a:gd name="connsiteY5" fmla="*/ 1422211 h 1422211"/>
                <a:gd name="connsiteX0" fmla="*/ 832104 w 1060704"/>
                <a:gd name="connsiteY0" fmla="*/ 1429526 h 1429526"/>
                <a:gd name="connsiteX1" fmla="*/ 228600 w 1060704"/>
                <a:gd name="connsiteY1" fmla="*/ 1429526 h 1429526"/>
                <a:gd name="connsiteX2" fmla="*/ 0 w 1060704"/>
                <a:gd name="connsiteY2" fmla="*/ 972326 h 1429526"/>
                <a:gd name="connsiteX3" fmla="*/ 543363 w 1060704"/>
                <a:gd name="connsiteY3" fmla="*/ 0 h 1429526"/>
                <a:gd name="connsiteX4" fmla="*/ 1060704 w 1060704"/>
                <a:gd name="connsiteY4" fmla="*/ 972326 h 1429526"/>
                <a:gd name="connsiteX5" fmla="*/ 832104 w 1060704"/>
                <a:gd name="connsiteY5" fmla="*/ 1429526 h 1429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60704" h="1429526">
                  <a:moveTo>
                    <a:pt x="832104" y="1429526"/>
                  </a:moveTo>
                  <a:lnTo>
                    <a:pt x="228600" y="1429526"/>
                  </a:lnTo>
                  <a:lnTo>
                    <a:pt x="0" y="972326"/>
                  </a:lnTo>
                  <a:lnTo>
                    <a:pt x="543363" y="0"/>
                  </a:lnTo>
                  <a:lnTo>
                    <a:pt x="1060704" y="972326"/>
                  </a:lnTo>
                  <a:lnTo>
                    <a:pt x="832104" y="1429526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" name="Hexagon 21"/>
            <p:cNvSpPr/>
            <p:nvPr/>
          </p:nvSpPr>
          <p:spPr>
            <a:xfrm>
              <a:off x="4115403" y="1760695"/>
              <a:ext cx="913197" cy="794504"/>
            </a:xfrm>
            <a:prstGeom prst="hexag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3" name="Block Arc 14"/>
          <p:cNvSpPr/>
          <p:nvPr/>
        </p:nvSpPr>
        <p:spPr>
          <a:xfrm rot="16200000">
            <a:off x="4236956" y="2664298"/>
            <a:ext cx="626197" cy="626608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45610" y="195574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99452" y="1979962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657504" y="3002058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044475" y="3977905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04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16922" y="402434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05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146830" y="2969887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06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63700" y="1702963"/>
            <a:ext cx="973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662227" y="1702963"/>
            <a:ext cx="973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07322" y="2788526"/>
            <a:ext cx="973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634275" y="3711771"/>
            <a:ext cx="973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424953" y="3711771"/>
            <a:ext cx="973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813391" y="2665384"/>
            <a:ext cx="973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971600" y="1505175"/>
            <a:ext cx="1926735" cy="863358"/>
            <a:chOff x="803640" y="3362835"/>
            <a:chExt cx="2059657" cy="863358"/>
          </a:xfrm>
        </p:grpSpPr>
        <p:sp>
          <p:nvSpPr>
            <p:cNvPr id="37" name="TextBox 36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57033" y="2523826"/>
            <a:ext cx="1926735" cy="863358"/>
            <a:chOff x="803640" y="3362835"/>
            <a:chExt cx="2059657" cy="863358"/>
          </a:xfrm>
        </p:grpSpPr>
        <p:sp>
          <p:nvSpPr>
            <p:cNvPr id="40" name="TextBox 39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115615" y="3542478"/>
            <a:ext cx="1926735" cy="863358"/>
            <a:chOff x="803640" y="3362835"/>
            <a:chExt cx="2059657" cy="863358"/>
          </a:xfrm>
        </p:grpSpPr>
        <p:sp>
          <p:nvSpPr>
            <p:cNvPr id="43" name="TextBox 4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940152" y="1505175"/>
            <a:ext cx="1926735" cy="863358"/>
            <a:chOff x="803640" y="3362835"/>
            <a:chExt cx="2059657" cy="863358"/>
          </a:xfrm>
        </p:grpSpPr>
        <p:sp>
          <p:nvSpPr>
            <p:cNvPr id="46" name="TextBox 4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588224" y="2523826"/>
            <a:ext cx="1926735" cy="863358"/>
            <a:chOff x="803640" y="3362835"/>
            <a:chExt cx="2059657" cy="863358"/>
          </a:xfrm>
        </p:grpSpPr>
        <p:sp>
          <p:nvSpPr>
            <p:cNvPr id="49" name="TextBox 4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084168" y="3542478"/>
            <a:ext cx="1926735" cy="863358"/>
            <a:chOff x="803640" y="3362835"/>
            <a:chExt cx="2059657" cy="863358"/>
          </a:xfrm>
        </p:grpSpPr>
        <p:sp>
          <p:nvSpPr>
            <p:cNvPr id="52" name="TextBox 5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5560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7584" y="4013651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</a:t>
            </a: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03BA29EE-E5A4-42D1-8E6E-0760DFC3003F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66E6CE7F-8C59-4230-85F7-A8EECA219D75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2107815636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B2A3"/>
      </a:accent1>
      <a:accent2>
        <a:srgbClr val="A4B4EA"/>
      </a:accent2>
      <a:accent3>
        <a:srgbClr val="98DFBB"/>
      </a:accent3>
      <a:accent4>
        <a:srgbClr val="9AD3E9"/>
      </a:accent4>
      <a:accent5>
        <a:srgbClr val="576868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B2A3"/>
      </a:accent1>
      <a:accent2>
        <a:srgbClr val="A4B4EA"/>
      </a:accent2>
      <a:accent3>
        <a:srgbClr val="9AD3E9"/>
      </a:accent3>
      <a:accent4>
        <a:srgbClr val="98DFBB"/>
      </a:accent4>
      <a:accent5>
        <a:srgbClr val="CBCBCB"/>
      </a:accent5>
      <a:accent6>
        <a:srgbClr val="576868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9AD3E9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B2A3"/>
      </a:accent1>
      <a:accent2>
        <a:srgbClr val="A4B4EA"/>
      </a:accent2>
      <a:accent3>
        <a:srgbClr val="9AD3E9"/>
      </a:accent3>
      <a:accent4>
        <a:srgbClr val="98DFBB"/>
      </a:accent4>
      <a:accent5>
        <a:srgbClr val="CBCBCB"/>
      </a:accent5>
      <a:accent6>
        <a:srgbClr val="576868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1858</TotalTime>
  <Words>2795</Words>
  <Application>Microsoft Office PowerPoint</Application>
  <PresentationFormat>화면 슬라이드 쇼(16:9)</PresentationFormat>
  <Paragraphs>408</Paragraphs>
  <Slides>36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3</vt:i4>
      </vt:variant>
      <vt:variant>
        <vt:lpstr>슬라이드 제목</vt:lpstr>
      </vt:variant>
      <vt:variant>
        <vt:i4>36</vt:i4>
      </vt:variant>
    </vt:vector>
  </HeadingPairs>
  <TitlesOfParts>
    <vt:vector size="43" baseType="lpstr">
      <vt:lpstr>Arial Unicode MS</vt:lpstr>
      <vt:lpstr>맑은 고딕</vt:lpstr>
      <vt:lpstr>Arial</vt:lpstr>
      <vt:lpstr>Wingdings</vt:lpstr>
      <vt:lpstr>Cover and End Slide Master</vt:lpstr>
      <vt:lpstr>Contents Slide Master</vt:lpstr>
      <vt:lpstr>Section Break Slide Master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74</cp:revision>
  <dcterms:created xsi:type="dcterms:W3CDTF">2016-12-05T23:26:54Z</dcterms:created>
  <dcterms:modified xsi:type="dcterms:W3CDTF">2018-07-17T02:59:14Z</dcterms:modified>
</cp:coreProperties>
</file>