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71056"/>
            <a:ext cx="497999" cy="450272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3400" y="4468090"/>
            <a:ext cx="8610600" cy="67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6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592608" y="1940522"/>
            <a:ext cx="587351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500"/>
              <a:t>Odłączony jednokomórkowiec</a:t>
            </a:r>
            <a:endParaRPr b="1" sz="4500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25" y="54900"/>
            <a:ext cx="409155" cy="4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 wprowadzać zmiany w naszych wspólnotach? &gt; Analiza mediów &gt; </a:t>
            </a:r>
            <a:r>
              <a:rPr b="1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Odłączony jednokomórkowiec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Karty do wykorzystania w grze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„Odłączony jednokomórkowiec”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6118" y="1122209"/>
            <a:ext cx="2319803" cy="231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043608" y="3697143"/>
            <a:ext cx="2349642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dwóch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3649455" y="3667005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dwóch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300192" y="3697143"/>
            <a:ext cx="2232248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dwóch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5976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7052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249775" y="4607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42497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10682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1758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720375" y="2575648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17203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5976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7052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249775" y="2575648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42497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6234525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6342153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mniejszą grupą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6886650" y="2575648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886575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068250" y="3697143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siedmiu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649455" y="3697143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siedmiu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234525" y="3697143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siedmiu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1068250" y="1544118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</a:t>
            </a:r>
            <a:b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trzech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3649455" y="1544118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trzech 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6234525" y="1544118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trzech 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1068250" y="3689709"/>
            <a:ext cx="242363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</a:t>
            </a:r>
            <a:b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dziewięciu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563888" y="3689709"/>
            <a:ext cx="252028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</a:t>
            </a:r>
            <a:b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dziewięciu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084168" y="3689709"/>
            <a:ext cx="2592288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</a:t>
            </a:r>
            <a:b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grupą składającą się </a:t>
            </a:r>
            <a:b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dziewięciu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115616" y="1536684"/>
            <a:ext cx="2277634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siedmiu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649455" y="1536684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siedmiu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34525" y="1536684"/>
            <a:ext cx="23250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połączyć się jedynie z grupą składającą się z </a:t>
            </a:r>
            <a:r>
              <a:rPr b="1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siedmiu</a:t>
            </a: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lub więcej osób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l-PL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 rotWithShape="1">
          <a:blip r:embed="rId8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