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Montserrat"/>
      <p:bold r:id="rId28"/>
      <p:boldItalic r:id="rId29"/>
    </p:embeddedFont>
    <p:embeddedFont>
      <p:font typeface="Lato"/>
      <p:regular r:id="rId30"/>
      <p:bold r:id="rId31"/>
      <p:italic r:id="rId32"/>
      <p:boldItalic r:id="rId33"/>
    </p:embeddedFont>
    <p:embeddedFont>
      <p:font typeface="Inter"/>
      <p:regular r:id="rId34"/>
      <p:bold r:id="rId35"/>
    </p:embeddedFont>
    <p:embeddedFont>
      <p:font typeface="Lilita One"/>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eYiUKv0IjfTOAltBtsPz2Ha7a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ontserrat-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LilitaOne-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 name="Google Shape;4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 name="Google Shape;5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3.png"/><Relationship Id="rId11" Type="http://schemas.openxmlformats.org/officeDocument/2006/relationships/image" Target="../media/image9.png"/><Relationship Id="rId10" Type="http://schemas.openxmlformats.org/officeDocument/2006/relationships/image" Target="../media/image8.png"/><Relationship Id="rId12" Type="http://schemas.openxmlformats.org/officeDocument/2006/relationships/image" Target="../media/image15.png"/><Relationship Id="rId9"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81.png"/><Relationship Id="rId5" Type="http://schemas.openxmlformats.org/officeDocument/2006/relationships/image" Target="../media/image15.png"/><Relationship Id="rId6" Type="http://schemas.openxmlformats.org/officeDocument/2006/relationships/image" Target="../media/image60.png"/><Relationship Id="rId7" Type="http://schemas.openxmlformats.org/officeDocument/2006/relationships/image" Target="../media/image51.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9.png"/><Relationship Id="rId13" Type="http://schemas.openxmlformats.org/officeDocument/2006/relationships/image" Target="../media/image99.png"/><Relationship Id="rId12"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image" Target="../media/image70.png"/><Relationship Id="rId15" Type="http://schemas.openxmlformats.org/officeDocument/2006/relationships/image" Target="../media/image75.png"/><Relationship Id="rId14" Type="http://schemas.openxmlformats.org/officeDocument/2006/relationships/image" Target="../media/image68.png"/><Relationship Id="rId17" Type="http://schemas.openxmlformats.org/officeDocument/2006/relationships/image" Target="../media/image88.png"/><Relationship Id="rId16" Type="http://schemas.openxmlformats.org/officeDocument/2006/relationships/image" Target="../media/image77.png"/><Relationship Id="rId5" Type="http://schemas.openxmlformats.org/officeDocument/2006/relationships/image" Target="../media/image15.png"/><Relationship Id="rId6" Type="http://schemas.openxmlformats.org/officeDocument/2006/relationships/image" Target="../media/image61.png"/><Relationship Id="rId18" Type="http://schemas.openxmlformats.org/officeDocument/2006/relationships/image" Target="../media/image79.png"/><Relationship Id="rId7" Type="http://schemas.openxmlformats.org/officeDocument/2006/relationships/image" Target="../media/image71.png"/><Relationship Id="rId8"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114.png"/><Relationship Id="rId7" Type="http://schemas.openxmlformats.org/officeDocument/2006/relationships/image" Target="../media/image10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9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7.png"/><Relationship Id="rId5" Type="http://schemas.openxmlformats.org/officeDocument/2006/relationships/image" Target="../media/image15.png"/><Relationship Id="rId6" Type="http://schemas.openxmlformats.org/officeDocument/2006/relationships/image" Target="../media/image90.png"/><Relationship Id="rId7" Type="http://schemas.openxmlformats.org/officeDocument/2006/relationships/image" Target="../media/image92.png"/></Relationships>
</file>

<file path=ppt/slides/_rels/slide16.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15.png"/><Relationship Id="rId21" Type="http://schemas.openxmlformats.org/officeDocument/2006/relationships/image" Target="../media/image109.png"/><Relationship Id="rId24" Type="http://schemas.openxmlformats.org/officeDocument/2006/relationships/image" Target="../media/image122.png"/><Relationship Id="rId23"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111.png"/><Relationship Id="rId26" Type="http://schemas.openxmlformats.org/officeDocument/2006/relationships/image" Target="../media/image118.png"/><Relationship Id="rId25" Type="http://schemas.openxmlformats.org/officeDocument/2006/relationships/image" Target="../media/image119.png"/><Relationship Id="rId28" Type="http://schemas.openxmlformats.org/officeDocument/2006/relationships/image" Target="../media/image124.png"/><Relationship Id="rId27" Type="http://schemas.openxmlformats.org/officeDocument/2006/relationships/image" Target="../media/image121.png"/><Relationship Id="rId5" Type="http://schemas.openxmlformats.org/officeDocument/2006/relationships/image" Target="../media/image15.png"/><Relationship Id="rId6" Type="http://schemas.openxmlformats.org/officeDocument/2006/relationships/image" Target="../media/image97.png"/><Relationship Id="rId29" Type="http://schemas.openxmlformats.org/officeDocument/2006/relationships/image" Target="../media/image138.png"/><Relationship Id="rId7" Type="http://schemas.openxmlformats.org/officeDocument/2006/relationships/image" Target="../media/image94.png"/><Relationship Id="rId8" Type="http://schemas.openxmlformats.org/officeDocument/2006/relationships/image" Target="../media/image95.png"/><Relationship Id="rId30" Type="http://schemas.openxmlformats.org/officeDocument/2006/relationships/image" Target="../media/image128.png"/><Relationship Id="rId11" Type="http://schemas.openxmlformats.org/officeDocument/2006/relationships/image" Target="../media/image101.png"/><Relationship Id="rId10" Type="http://schemas.openxmlformats.org/officeDocument/2006/relationships/image" Target="../media/image98.png"/><Relationship Id="rId13" Type="http://schemas.openxmlformats.org/officeDocument/2006/relationships/image" Target="../media/image105.png"/><Relationship Id="rId12" Type="http://schemas.openxmlformats.org/officeDocument/2006/relationships/image" Target="../media/image104.png"/><Relationship Id="rId15" Type="http://schemas.openxmlformats.org/officeDocument/2006/relationships/image" Target="../media/image110.png"/><Relationship Id="rId14" Type="http://schemas.openxmlformats.org/officeDocument/2006/relationships/image" Target="../media/image103.png"/><Relationship Id="rId17" Type="http://schemas.openxmlformats.org/officeDocument/2006/relationships/image" Target="../media/image108.png"/><Relationship Id="rId16" Type="http://schemas.openxmlformats.org/officeDocument/2006/relationships/image" Target="../media/image113.png"/><Relationship Id="rId19" Type="http://schemas.openxmlformats.org/officeDocument/2006/relationships/image" Target="../media/image112.png"/><Relationship Id="rId18" Type="http://schemas.openxmlformats.org/officeDocument/2006/relationships/image" Target="../media/image1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8.png"/><Relationship Id="rId5" Type="http://schemas.openxmlformats.org/officeDocument/2006/relationships/image" Target="../media/image15.png"/><Relationship Id="rId6" Type="http://schemas.openxmlformats.org/officeDocument/2006/relationships/image" Target="../media/image145.png"/><Relationship Id="rId7" Type="http://schemas.openxmlformats.org/officeDocument/2006/relationships/image" Target="../media/image139.png"/><Relationship Id="rId8"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129.png"/><Relationship Id="rId7" Type="http://schemas.openxmlformats.org/officeDocument/2006/relationships/image" Target="../media/image132.png"/><Relationship Id="rId8" Type="http://schemas.openxmlformats.org/officeDocument/2006/relationships/image" Target="../media/image1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9.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9.png"/><Relationship Id="rId12"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10.png"/><Relationship Id="rId8"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1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156.png"/><Relationship Id="rId5" Type="http://schemas.openxmlformats.org/officeDocument/2006/relationships/image" Target="../media/image15.png"/><Relationship Id="rId6" Type="http://schemas.openxmlformats.org/officeDocument/2006/relationships/image" Target="../media/image68.png"/><Relationship Id="rId7" Type="http://schemas.openxmlformats.org/officeDocument/2006/relationships/image" Target="../media/image147.png"/><Relationship Id="rId8" Type="http://schemas.openxmlformats.org/officeDocument/2006/relationships/image" Target="../media/image1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163.png"/><Relationship Id="rId5" Type="http://schemas.openxmlformats.org/officeDocument/2006/relationships/image" Target="../media/image15.png"/><Relationship Id="rId6" Type="http://schemas.openxmlformats.org/officeDocument/2006/relationships/image" Target="../media/image164.png"/><Relationship Id="rId7" Type="http://schemas.openxmlformats.org/officeDocument/2006/relationships/image" Target="../media/image161.png"/><Relationship Id="rId8" Type="http://schemas.openxmlformats.org/officeDocument/2006/relationships/image" Target="../media/image1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159.png"/><Relationship Id="rId5" Type="http://schemas.openxmlformats.org/officeDocument/2006/relationships/hyperlink" Target="https://unsplash.com/" TargetMode="External"/><Relationship Id="rId6" Type="http://schemas.openxmlformats.org/officeDocument/2006/relationships/image" Target="../media/image167.png"/><Relationship Id="rId7" Type="http://schemas.openxmlformats.org/officeDocument/2006/relationships/image" Target="../media/image160.png"/><Relationship Id="rId8" Type="http://schemas.openxmlformats.org/officeDocument/2006/relationships/image" Target="../media/image168.png"/><Relationship Id="rId11" Type="http://schemas.openxmlformats.org/officeDocument/2006/relationships/image" Target="../media/image158.png"/><Relationship Id="rId10" Type="http://schemas.openxmlformats.org/officeDocument/2006/relationships/image" Target="../media/image162.png"/><Relationship Id="rId12" Type="http://schemas.openxmlformats.org/officeDocument/2006/relationships/image" Target="../media/image1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7.png"/><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15.png"/><Relationship Id="rId5" Type="http://schemas.openxmlformats.org/officeDocument/2006/relationships/image" Target="../media/image65.png"/><Relationship Id="rId6" Type="http://schemas.openxmlformats.org/officeDocument/2006/relationships/image" Target="../media/image31.png"/><Relationship Id="rId7"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52.png"/><Relationship Id="rId5" Type="http://schemas.openxmlformats.org/officeDocument/2006/relationships/image" Target="../media/image38.png"/><Relationship Id="rId6" Type="http://schemas.openxmlformats.org/officeDocument/2006/relationships/image" Target="../media/image15.png"/><Relationship Id="rId7" Type="http://schemas.openxmlformats.org/officeDocument/2006/relationships/image" Target="../media/image40.png"/><Relationship Id="rId8"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15.png"/><Relationship Id="rId5"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59.png"/><Relationship Id="rId7"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6512064" y="0"/>
            <a:ext cx="7874984" cy="5888989"/>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692737" y="10312400"/>
            <a:ext cx="4758143" cy="34036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27016" y="7061200"/>
            <a:ext cx="4184323" cy="4878704"/>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0" y="9042400"/>
            <a:ext cx="4051806" cy="467360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0" y="10110090"/>
            <a:ext cx="6183515" cy="3605910"/>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0" y="4432300"/>
            <a:ext cx="3361096" cy="5878450"/>
          </a:xfrm>
          <a:prstGeom prst="rect">
            <a:avLst/>
          </a:prstGeom>
          <a:noFill/>
          <a:ln>
            <a:noFill/>
          </a:ln>
        </p:spPr>
      </p:pic>
      <p:pic>
        <p:nvPicPr>
          <p:cNvPr descr=" " id="22" name="Google Shape;22;p1"/>
          <p:cNvPicPr preferRelativeResize="0"/>
          <p:nvPr/>
        </p:nvPicPr>
        <p:blipFill rotWithShape="1">
          <a:blip r:embed="rId9">
            <a:alphaModFix/>
          </a:blip>
          <a:srcRect b="0" l="0" r="0" t="0"/>
          <a:stretch/>
        </p:blipFill>
        <p:spPr>
          <a:xfrm>
            <a:off x="0" y="0"/>
            <a:ext cx="3524858" cy="3636891"/>
          </a:xfrm>
          <a:prstGeom prst="rect">
            <a:avLst/>
          </a:prstGeom>
          <a:noFill/>
          <a:ln>
            <a:noFill/>
          </a:ln>
        </p:spPr>
      </p:pic>
      <p:pic>
        <p:nvPicPr>
          <p:cNvPr descr=" " id="23" name="Google Shape;23;p1"/>
          <p:cNvPicPr preferRelativeResize="0"/>
          <p:nvPr/>
        </p:nvPicPr>
        <p:blipFill rotWithShape="1">
          <a:blip r:embed="rId10">
            <a:alphaModFix/>
          </a:blip>
          <a:srcRect b="0" l="0" r="0" t="0"/>
          <a:stretch/>
        </p:blipFill>
        <p:spPr>
          <a:xfrm>
            <a:off x="16004000" y="10780269"/>
            <a:ext cx="8383048" cy="2935731"/>
          </a:xfrm>
          <a:prstGeom prst="rect">
            <a:avLst/>
          </a:prstGeom>
          <a:noFill/>
          <a:ln>
            <a:noFill/>
          </a:ln>
        </p:spPr>
      </p:pic>
      <p:pic>
        <p:nvPicPr>
          <p:cNvPr descr=" " id="24" name="Google Shape;24;p1"/>
          <p:cNvPicPr preferRelativeResize="0"/>
          <p:nvPr/>
        </p:nvPicPr>
        <p:blipFill rotWithShape="1">
          <a:blip r:embed="rId11">
            <a:alphaModFix/>
          </a:blip>
          <a:srcRect b="0" l="0" r="0" t="0"/>
          <a:stretch/>
        </p:blipFill>
        <p:spPr>
          <a:xfrm>
            <a:off x="20404719" y="9017000"/>
            <a:ext cx="3982329" cy="4699000"/>
          </a:xfrm>
          <a:prstGeom prst="rect">
            <a:avLst/>
          </a:prstGeom>
          <a:noFill/>
          <a:ln>
            <a:noFill/>
          </a:ln>
        </p:spPr>
      </p:pic>
      <p:sp>
        <p:nvSpPr>
          <p:cNvPr id="25" name="Google Shape;25;p1"/>
          <p:cNvSpPr/>
          <p:nvPr/>
        </p:nvSpPr>
        <p:spPr>
          <a:xfrm>
            <a:off x="7874984" y="4152900"/>
            <a:ext cx="9653206" cy="449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4000"/>
              <a:buFont typeface="Lilita One"/>
              <a:buNone/>
            </a:pPr>
            <a:r>
              <a:rPr b="0" i="0" lang="en-US" sz="24000" u="none" cap="none" strike="noStrike">
                <a:solidFill>
                  <a:srgbClr val="1D6176"/>
                </a:solidFill>
                <a:latin typeface="Lilita One"/>
                <a:ea typeface="Lilita One"/>
                <a:cs typeface="Lilita One"/>
                <a:sym typeface="Lilita One"/>
              </a:rPr>
              <a:t>Jungle</a:t>
            </a:r>
            <a:endParaRPr b="0" i="0" sz="24000" u="none" cap="none" strike="noStrike">
              <a:solidFill>
                <a:schemeClr val="dk1"/>
              </a:solidFill>
              <a:latin typeface="Calibri"/>
              <a:ea typeface="Calibri"/>
              <a:cs typeface="Calibri"/>
              <a:sym typeface="Calibri"/>
            </a:endParaRPr>
          </a:p>
        </p:txBody>
      </p:sp>
      <p:sp>
        <p:nvSpPr>
          <p:cNvPr id="26" name="Google Shape;26;p1"/>
          <p:cNvSpPr/>
          <p:nvPr/>
        </p:nvSpPr>
        <p:spPr>
          <a:xfrm>
            <a:off x="4852006" y="7861300"/>
            <a:ext cx="14941301" cy="12615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4D781"/>
              </a:buClr>
              <a:buSzPts val="6400"/>
              <a:buFont typeface="Montserrat"/>
              <a:buNone/>
            </a:pPr>
            <a:r>
              <a:rPr b="1" i="0" lang="en-US" sz="6400" u="none" cap="none" strike="noStrike">
                <a:solidFill>
                  <a:srgbClr val="B4D781"/>
                </a:solidFill>
                <a:latin typeface="Montserrat"/>
                <a:ea typeface="Montserrat"/>
                <a:cs typeface="Montserrat"/>
                <a:sym typeface="Montserrat"/>
              </a:rPr>
              <a:t>FREE PRESENTATION TEMPLATE</a:t>
            </a:r>
            <a:endParaRPr b="0" i="0" sz="6400" u="none" cap="none" strike="noStrike">
              <a:solidFill>
                <a:schemeClr val="dk1"/>
              </a:solidFill>
              <a:latin typeface="Calibri"/>
              <a:ea typeface="Calibri"/>
              <a:cs typeface="Calibri"/>
              <a:sym typeface="Calibri"/>
            </a:endParaRPr>
          </a:p>
        </p:txBody>
      </p:sp>
      <p:sp>
        <p:nvSpPr>
          <p:cNvPr id="27" name="Google Shape;2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p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199" name="Shape 199"/>
        <p:cNvGrpSpPr/>
        <p:nvPr/>
      </p:nvGrpSpPr>
      <p:grpSpPr>
        <a:xfrm>
          <a:off x="0" y="0"/>
          <a:ext cx="0" cy="0"/>
          <a:chOff x="0" y="0"/>
          <a:chExt cx="0" cy="0"/>
        </a:xfrm>
      </p:grpSpPr>
      <p:pic>
        <p:nvPicPr>
          <p:cNvPr descr=" " id="200" name="Google Shape;200;p10"/>
          <p:cNvPicPr preferRelativeResize="0"/>
          <p:nvPr/>
        </p:nvPicPr>
        <p:blipFill rotWithShape="1">
          <a:blip r:embed="rId3">
            <a:alphaModFix/>
          </a:blip>
          <a:srcRect b="0" l="0" r="0" t="0"/>
          <a:stretch/>
        </p:blipFill>
        <p:spPr>
          <a:xfrm>
            <a:off x="11342518" y="8432800"/>
            <a:ext cx="13044530" cy="5283200"/>
          </a:xfrm>
          <a:prstGeom prst="rect">
            <a:avLst/>
          </a:prstGeom>
          <a:noFill/>
          <a:ln>
            <a:noFill/>
          </a:ln>
        </p:spPr>
      </p:pic>
      <p:pic>
        <p:nvPicPr>
          <p:cNvPr descr=" " id="201" name="Google Shape;201;p10"/>
          <p:cNvPicPr preferRelativeResize="0"/>
          <p:nvPr/>
        </p:nvPicPr>
        <p:blipFill rotWithShape="1">
          <a:blip r:embed="rId4">
            <a:alphaModFix/>
          </a:blip>
          <a:srcRect b="0" l="0" r="0" t="0"/>
          <a:stretch/>
        </p:blipFill>
        <p:spPr>
          <a:xfrm>
            <a:off x="0" y="0"/>
            <a:ext cx="11723565" cy="9359900"/>
          </a:xfrm>
          <a:prstGeom prst="rect">
            <a:avLst/>
          </a:prstGeom>
          <a:noFill/>
          <a:ln>
            <a:noFill/>
          </a:ln>
        </p:spPr>
      </p:pic>
      <p:sp>
        <p:nvSpPr>
          <p:cNvPr id="202" name="Google Shape;202;p10"/>
          <p:cNvSpPr/>
          <p:nvPr/>
        </p:nvSpPr>
        <p:spPr>
          <a:xfrm>
            <a:off x="4026403" y="1231900"/>
            <a:ext cx="14996341" cy="2650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A Research</a:t>
            </a:r>
            <a:endParaRPr b="0" i="0" sz="8000" u="none" cap="none" strike="noStrike">
              <a:solidFill>
                <a:schemeClr val="dk1"/>
              </a:solidFill>
              <a:latin typeface="Calibri"/>
              <a:ea typeface="Calibri"/>
              <a:cs typeface="Calibri"/>
              <a:sym typeface="Calibri"/>
            </a:endParaRPr>
          </a:p>
        </p:txBody>
      </p:sp>
      <p:sp>
        <p:nvSpPr>
          <p:cNvPr id="203" name="Google Shape;203;p10"/>
          <p:cNvSpPr/>
          <p:nvPr/>
        </p:nvSpPr>
        <p:spPr>
          <a:xfrm>
            <a:off x="3988298"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
          <p:cNvSpPr/>
          <p:nvPr/>
        </p:nvSpPr>
        <p:spPr>
          <a:xfrm>
            <a:off x="3988298" y="4724400"/>
            <a:ext cx="8205226" cy="8204200"/>
          </a:xfrm>
          <a:prstGeom prst="ellipse">
            <a:avLst/>
          </a:prstGeom>
          <a:solidFill>
            <a:srgbClr val="1D61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
          <p:cNvSpPr/>
          <p:nvPr/>
        </p:nvSpPr>
        <p:spPr>
          <a:xfrm>
            <a:off x="5017127" y="6616700"/>
            <a:ext cx="6160270" cy="6159500"/>
          </a:xfrm>
          <a:prstGeom prst="ellipse">
            <a:avLst/>
          </a:prstGeom>
          <a:solidFill>
            <a:srgbClr val="B4D78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p:nvPr/>
        </p:nvSpPr>
        <p:spPr>
          <a:xfrm>
            <a:off x="6045956" y="84963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
          <p:cNvSpPr/>
          <p:nvPr/>
        </p:nvSpPr>
        <p:spPr>
          <a:xfrm>
            <a:off x="7303413" y="5283200"/>
            <a:ext cx="1562295"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6.7M</a:t>
            </a:r>
            <a:endParaRPr b="0" i="0" sz="4800" u="none" cap="none" strike="noStrike">
              <a:solidFill>
                <a:schemeClr val="dk1"/>
              </a:solidFill>
              <a:latin typeface="Calibri"/>
              <a:ea typeface="Calibri"/>
              <a:cs typeface="Calibri"/>
              <a:sym typeface="Calibri"/>
            </a:endParaRPr>
          </a:p>
        </p:txBody>
      </p:sp>
      <p:sp>
        <p:nvSpPr>
          <p:cNvPr id="208" name="Google Shape;208;p10"/>
          <p:cNvSpPr/>
          <p:nvPr/>
        </p:nvSpPr>
        <p:spPr>
          <a:xfrm>
            <a:off x="7316114" y="10096500"/>
            <a:ext cx="154959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D6176"/>
              </a:buClr>
              <a:buSzPts val="4800"/>
              <a:buFont typeface="Lilita One"/>
              <a:buNone/>
            </a:pPr>
            <a:r>
              <a:rPr b="0" i="0" lang="en-US" sz="4800" u="none" cap="none" strike="noStrike">
                <a:solidFill>
                  <a:srgbClr val="1D6176"/>
                </a:solidFill>
                <a:latin typeface="Lilita One"/>
                <a:ea typeface="Lilita One"/>
                <a:cs typeface="Lilita One"/>
                <a:sym typeface="Lilita One"/>
              </a:rPr>
              <a:t>2.3M</a:t>
            </a:r>
            <a:endParaRPr b="0" i="0" sz="4800" u="none" cap="none" strike="noStrike">
              <a:solidFill>
                <a:schemeClr val="dk1"/>
              </a:solidFill>
              <a:latin typeface="Calibri"/>
              <a:ea typeface="Calibri"/>
              <a:cs typeface="Calibri"/>
              <a:sym typeface="Calibri"/>
            </a:endParaRPr>
          </a:p>
        </p:txBody>
      </p:sp>
      <p:sp>
        <p:nvSpPr>
          <p:cNvPr id="209" name="Google Shape;209;p10"/>
          <p:cNvSpPr/>
          <p:nvPr/>
        </p:nvSpPr>
        <p:spPr>
          <a:xfrm>
            <a:off x="7278010" y="7162800"/>
            <a:ext cx="1625803"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4.4M</a:t>
            </a:r>
            <a:endParaRPr b="0" i="0" sz="4800" u="none" cap="none" strike="noStrike">
              <a:solidFill>
                <a:schemeClr val="dk1"/>
              </a:solidFill>
              <a:latin typeface="Calibri"/>
              <a:ea typeface="Calibri"/>
              <a:cs typeface="Calibri"/>
              <a:sym typeface="Calibri"/>
            </a:endParaRPr>
          </a:p>
        </p:txBody>
      </p:sp>
      <p:sp>
        <p:nvSpPr>
          <p:cNvPr id="210" name="Google Shape;21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2" name="Google Shape;212;p10"/>
          <p:cNvPicPr preferRelativeResize="0"/>
          <p:nvPr/>
        </p:nvPicPr>
        <p:blipFill rotWithShape="1">
          <a:blip r:embed="rId6">
            <a:alphaModFix/>
          </a:blip>
          <a:srcRect b="0" l="0" r="0" t="0"/>
          <a:stretch/>
        </p:blipFill>
        <p:spPr>
          <a:xfrm>
            <a:off x="14975172" y="1231900"/>
            <a:ext cx="7423420" cy="12484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217" name="Shape 217"/>
        <p:cNvGrpSpPr/>
        <p:nvPr/>
      </p:nvGrpSpPr>
      <p:grpSpPr>
        <a:xfrm>
          <a:off x="0" y="0"/>
          <a:ext cx="0" cy="0"/>
          <a:chOff x="0" y="0"/>
          <a:chExt cx="0" cy="0"/>
        </a:xfrm>
      </p:grpSpPr>
      <p:pic>
        <p:nvPicPr>
          <p:cNvPr descr=" " id="218" name="Google Shape;218;p11"/>
          <p:cNvPicPr preferRelativeResize="0"/>
          <p:nvPr/>
        </p:nvPicPr>
        <p:blipFill rotWithShape="1">
          <a:blip r:embed="rId3">
            <a:alphaModFix/>
          </a:blip>
          <a:srcRect b="0" l="0" r="0" t="0"/>
          <a:stretch/>
        </p:blipFill>
        <p:spPr>
          <a:xfrm>
            <a:off x="0" y="7073900"/>
            <a:ext cx="12663483" cy="6642100"/>
          </a:xfrm>
          <a:prstGeom prst="rect">
            <a:avLst/>
          </a:prstGeom>
          <a:noFill/>
          <a:ln>
            <a:noFill/>
          </a:ln>
        </p:spPr>
      </p:pic>
      <p:pic>
        <p:nvPicPr>
          <p:cNvPr descr=" " id="219" name="Google Shape;219;p11"/>
          <p:cNvPicPr preferRelativeResize="0"/>
          <p:nvPr/>
        </p:nvPicPr>
        <p:blipFill rotWithShape="1">
          <a:blip r:embed="rId4">
            <a:alphaModFix/>
          </a:blip>
          <a:srcRect b="0" l="0" r="0" t="0"/>
          <a:stretch/>
        </p:blipFill>
        <p:spPr>
          <a:xfrm>
            <a:off x="15599193" y="0"/>
            <a:ext cx="8787855" cy="8386812"/>
          </a:xfrm>
          <a:prstGeom prst="rect">
            <a:avLst/>
          </a:prstGeom>
          <a:noFill/>
          <a:ln>
            <a:noFill/>
          </a:ln>
        </p:spPr>
      </p:pic>
      <p:sp>
        <p:nvSpPr>
          <p:cNvPr id="220" name="Google Shape;220;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p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2" name="Google Shape;222;p11"/>
          <p:cNvPicPr preferRelativeResize="0"/>
          <p:nvPr/>
        </p:nvPicPr>
        <p:blipFill rotWithShape="1">
          <a:blip r:embed="rId6">
            <a:alphaModFix/>
          </a:blip>
          <a:srcRect b="0" l="0" r="0" t="0"/>
          <a:stretch/>
        </p:blipFill>
        <p:spPr>
          <a:xfrm>
            <a:off x="16600975" y="5422900"/>
            <a:ext cx="7786073" cy="8293100"/>
          </a:xfrm>
          <a:prstGeom prst="rect">
            <a:avLst/>
          </a:prstGeom>
          <a:noFill/>
          <a:ln>
            <a:noFill/>
          </a:ln>
        </p:spPr>
      </p:pic>
      <p:sp>
        <p:nvSpPr>
          <p:cNvPr id="223" name="Google Shape;223;p11"/>
          <p:cNvSpPr/>
          <p:nvPr/>
        </p:nvSpPr>
        <p:spPr>
          <a:xfrm>
            <a:off x="2171971" y="1828800"/>
            <a:ext cx="16380814"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Elves: A Glimpse into Their World</a:t>
            </a:r>
            <a:endParaRPr b="0" i="0" sz="8000" u="none" cap="none" strike="noStrike">
              <a:solidFill>
                <a:schemeClr val="dk1"/>
              </a:solidFill>
              <a:latin typeface="Calibri"/>
              <a:ea typeface="Calibri"/>
              <a:cs typeface="Calibri"/>
              <a:sym typeface="Calibri"/>
            </a:endParaRPr>
          </a:p>
        </p:txBody>
      </p:sp>
      <p:sp>
        <p:nvSpPr>
          <p:cNvPr id="224" name="Google Shape;224;p11"/>
          <p:cNvSpPr/>
          <p:nvPr/>
        </p:nvSpPr>
        <p:spPr>
          <a:xfrm>
            <a:off x="2171971" y="3517900"/>
            <a:ext cx="21639271"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25" name="Google Shape;225;p11"/>
          <p:cNvSpPr/>
          <p:nvPr/>
        </p:nvSpPr>
        <p:spPr>
          <a:xfrm>
            <a:off x="2171971" y="6858000"/>
            <a:ext cx="4064508"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p11"/>
          <p:cNvPicPr preferRelativeResize="0"/>
          <p:nvPr/>
        </p:nvPicPr>
        <p:blipFill rotWithShape="1">
          <a:blip r:embed="rId7">
            <a:alphaModFix/>
          </a:blip>
          <a:srcRect b="0" l="0" r="0" t="0"/>
          <a:stretch/>
        </p:blipFill>
        <p:spPr>
          <a:xfrm>
            <a:off x="2171971" y="6858000"/>
            <a:ext cx="1016127" cy="1016000"/>
          </a:xfrm>
          <a:prstGeom prst="rect">
            <a:avLst/>
          </a:prstGeom>
          <a:noFill/>
          <a:ln>
            <a:noFill/>
          </a:ln>
        </p:spPr>
      </p:pic>
      <p:sp>
        <p:nvSpPr>
          <p:cNvPr id="227" name="Google Shape;227;p11"/>
          <p:cNvSpPr/>
          <p:nvPr/>
        </p:nvSpPr>
        <p:spPr>
          <a:xfrm>
            <a:off x="2171971" y="8178800"/>
            <a:ext cx="4064508"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2171971" y="8178800"/>
            <a:ext cx="4199992"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29" name="Google Shape;229;p11"/>
          <p:cNvSpPr/>
          <p:nvPr/>
        </p:nvSpPr>
        <p:spPr>
          <a:xfrm>
            <a:off x="6642930" y="6858000"/>
            <a:ext cx="4064508"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p11"/>
          <p:cNvPicPr preferRelativeResize="0"/>
          <p:nvPr/>
        </p:nvPicPr>
        <p:blipFill rotWithShape="1">
          <a:blip r:embed="rId8">
            <a:alphaModFix/>
          </a:blip>
          <a:srcRect b="0" l="0" r="0" t="0"/>
          <a:stretch/>
        </p:blipFill>
        <p:spPr>
          <a:xfrm>
            <a:off x="6642930" y="6858000"/>
            <a:ext cx="1016127" cy="1016000"/>
          </a:xfrm>
          <a:prstGeom prst="rect">
            <a:avLst/>
          </a:prstGeom>
          <a:noFill/>
          <a:ln>
            <a:noFill/>
          </a:ln>
        </p:spPr>
      </p:pic>
      <p:sp>
        <p:nvSpPr>
          <p:cNvPr id="231" name="Google Shape;231;p11"/>
          <p:cNvSpPr/>
          <p:nvPr/>
        </p:nvSpPr>
        <p:spPr>
          <a:xfrm>
            <a:off x="6642930" y="8178800"/>
            <a:ext cx="4064508"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6642930" y="8178800"/>
            <a:ext cx="4199992"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33" name="Google Shape;233;p11"/>
          <p:cNvSpPr/>
          <p:nvPr/>
        </p:nvSpPr>
        <p:spPr>
          <a:xfrm>
            <a:off x="11113889" y="6858000"/>
            <a:ext cx="4064508"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p11"/>
          <p:cNvPicPr preferRelativeResize="0"/>
          <p:nvPr/>
        </p:nvPicPr>
        <p:blipFill rotWithShape="1">
          <a:blip r:embed="rId9">
            <a:alphaModFix/>
          </a:blip>
          <a:srcRect b="0" l="0" r="0" t="0"/>
          <a:stretch/>
        </p:blipFill>
        <p:spPr>
          <a:xfrm>
            <a:off x="11113889" y="6858000"/>
            <a:ext cx="1016127" cy="1016000"/>
          </a:xfrm>
          <a:prstGeom prst="rect">
            <a:avLst/>
          </a:prstGeom>
          <a:noFill/>
          <a:ln>
            <a:noFill/>
          </a:ln>
        </p:spPr>
      </p:pic>
      <p:sp>
        <p:nvSpPr>
          <p:cNvPr id="235" name="Google Shape;235;p11"/>
          <p:cNvSpPr/>
          <p:nvPr/>
        </p:nvSpPr>
        <p:spPr>
          <a:xfrm>
            <a:off x="11113889" y="8178800"/>
            <a:ext cx="4064508"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a:off x="11113889" y="8178800"/>
            <a:ext cx="4199992"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241" name="Shape 241"/>
        <p:cNvGrpSpPr/>
        <p:nvPr/>
      </p:nvGrpSpPr>
      <p:grpSpPr>
        <a:xfrm>
          <a:off x="0" y="0"/>
          <a:ext cx="0" cy="0"/>
          <a:chOff x="0" y="0"/>
          <a:chExt cx="0" cy="0"/>
        </a:xfrm>
      </p:grpSpPr>
      <p:pic>
        <p:nvPicPr>
          <p:cNvPr descr=" " id="242" name="Google Shape;242;p12"/>
          <p:cNvPicPr preferRelativeResize="0"/>
          <p:nvPr/>
        </p:nvPicPr>
        <p:blipFill rotWithShape="1">
          <a:blip r:embed="rId3">
            <a:alphaModFix/>
          </a:blip>
          <a:srcRect b="0" l="0" r="0" t="0"/>
          <a:stretch/>
        </p:blipFill>
        <p:spPr>
          <a:xfrm>
            <a:off x="14746543" y="0"/>
            <a:ext cx="9640505" cy="7200900"/>
          </a:xfrm>
          <a:prstGeom prst="rect">
            <a:avLst/>
          </a:prstGeom>
          <a:noFill/>
          <a:ln>
            <a:noFill/>
          </a:ln>
        </p:spPr>
      </p:pic>
      <p:pic>
        <p:nvPicPr>
          <p:cNvPr descr=" " id="243" name="Google Shape;243;p12"/>
          <p:cNvPicPr preferRelativeResize="0"/>
          <p:nvPr/>
        </p:nvPicPr>
        <p:blipFill rotWithShape="1">
          <a:blip r:embed="rId4">
            <a:alphaModFix/>
          </a:blip>
          <a:srcRect b="0" l="0" r="0" t="0"/>
          <a:stretch/>
        </p:blipFill>
        <p:spPr>
          <a:xfrm>
            <a:off x="0" y="6553200"/>
            <a:ext cx="9526191" cy="7162800"/>
          </a:xfrm>
          <a:prstGeom prst="rect">
            <a:avLst/>
          </a:prstGeom>
          <a:noFill/>
          <a:ln>
            <a:noFill/>
          </a:ln>
        </p:spPr>
      </p:pic>
      <p:sp>
        <p:nvSpPr>
          <p:cNvPr id="244" name="Google Shape;244;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p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6" name="Google Shape;246;p12"/>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47" name="Google Shape;247;p12"/>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48" name="Google Shape;248;p12"/>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49" name="Google Shape;249;p12"/>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50" name="Google Shape;250;p12"/>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51" name="Google Shape;251;p12"/>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52" name="Google Shape;252;p12"/>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53" name="Google Shape;253;p12"/>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54" name="Google Shape;254;p12"/>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55" name="Google Shape;255;p12"/>
          <p:cNvSpPr/>
          <p:nvPr/>
        </p:nvSpPr>
        <p:spPr>
          <a:xfrm>
            <a:off x="9996149" y="4102100"/>
            <a:ext cx="1405642"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Lilita One"/>
              <a:buNone/>
            </a:pPr>
            <a:r>
              <a:rPr b="0" i="0" lang="en-US" sz="12800" u="none" cap="none" strike="noStrike">
                <a:solidFill>
                  <a:srgbClr val="0E0E0E"/>
                </a:solidFill>
                <a:latin typeface="Lilita One"/>
                <a:ea typeface="Lilita One"/>
                <a:cs typeface="Lilita One"/>
                <a:sym typeface="Lilita One"/>
              </a:rPr>
              <a:t>S</a:t>
            </a:r>
            <a:endParaRPr b="0" i="0" sz="12800" u="none" cap="none" strike="noStrike">
              <a:solidFill>
                <a:schemeClr val="dk1"/>
              </a:solidFill>
              <a:latin typeface="Calibri"/>
              <a:ea typeface="Calibri"/>
              <a:cs typeface="Calibri"/>
              <a:sym typeface="Calibri"/>
            </a:endParaRPr>
          </a:p>
        </p:txBody>
      </p:sp>
      <p:sp>
        <p:nvSpPr>
          <p:cNvPr id="256" name="Google Shape;256;p12"/>
          <p:cNvSpPr/>
          <p:nvPr/>
        </p:nvSpPr>
        <p:spPr>
          <a:xfrm>
            <a:off x="12663483" y="4102100"/>
            <a:ext cx="2091528"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ilita One"/>
              <a:buNone/>
            </a:pPr>
            <a:r>
              <a:rPr b="0" i="0" lang="en-US" sz="12800" u="none" cap="none" strike="noStrike">
                <a:solidFill>
                  <a:srgbClr val="FFFFFF"/>
                </a:solidFill>
                <a:latin typeface="Lilita One"/>
                <a:ea typeface="Lilita One"/>
                <a:cs typeface="Lilita One"/>
                <a:sym typeface="Lilita One"/>
              </a:rPr>
              <a:t>W</a:t>
            </a:r>
            <a:endParaRPr b="0" i="0" sz="12800" u="none" cap="none" strike="noStrike">
              <a:solidFill>
                <a:schemeClr val="dk1"/>
              </a:solidFill>
              <a:latin typeface="Calibri"/>
              <a:ea typeface="Calibri"/>
              <a:cs typeface="Calibri"/>
              <a:sym typeface="Calibri"/>
            </a:endParaRPr>
          </a:p>
        </p:txBody>
      </p:sp>
      <p:sp>
        <p:nvSpPr>
          <p:cNvPr id="257" name="Google Shape;257;p12"/>
          <p:cNvSpPr/>
          <p:nvPr/>
        </p:nvSpPr>
        <p:spPr>
          <a:xfrm>
            <a:off x="9856432" y="7518400"/>
            <a:ext cx="1685077"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ilita One"/>
              <a:buNone/>
            </a:pPr>
            <a:r>
              <a:rPr b="0" i="0" lang="en-US" sz="12800" u="none" cap="none" strike="noStrike">
                <a:solidFill>
                  <a:srgbClr val="FFFFFF"/>
                </a:solidFill>
                <a:latin typeface="Lilita One"/>
                <a:ea typeface="Lilita One"/>
                <a:cs typeface="Lilita One"/>
                <a:sym typeface="Lilita One"/>
              </a:rPr>
              <a:t>O</a:t>
            </a:r>
            <a:endParaRPr b="0" i="0" sz="12800" u="none" cap="none" strike="noStrike">
              <a:solidFill>
                <a:schemeClr val="dk1"/>
              </a:solidFill>
              <a:latin typeface="Calibri"/>
              <a:ea typeface="Calibri"/>
              <a:cs typeface="Calibri"/>
              <a:sym typeface="Calibri"/>
            </a:endParaRPr>
          </a:p>
        </p:txBody>
      </p:sp>
      <p:sp>
        <p:nvSpPr>
          <p:cNvPr id="258" name="Google Shape;258;p12"/>
          <p:cNvSpPr/>
          <p:nvPr/>
        </p:nvSpPr>
        <p:spPr>
          <a:xfrm>
            <a:off x="12917514" y="7518400"/>
            <a:ext cx="1367538"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Lilita One"/>
              <a:buNone/>
            </a:pPr>
            <a:r>
              <a:rPr b="0" i="0" lang="en-US" sz="12800" u="none" cap="none" strike="noStrike">
                <a:solidFill>
                  <a:srgbClr val="0E0E0E"/>
                </a:solidFill>
                <a:latin typeface="Lilita One"/>
                <a:ea typeface="Lilita One"/>
                <a:cs typeface="Lilita One"/>
                <a:sym typeface="Lilita One"/>
              </a:rPr>
              <a:t>T</a:t>
            </a:r>
            <a:endParaRPr b="0" i="0" sz="12800" u="none" cap="none" strike="noStrike">
              <a:solidFill>
                <a:schemeClr val="dk1"/>
              </a:solidFill>
              <a:latin typeface="Calibri"/>
              <a:ea typeface="Calibri"/>
              <a:cs typeface="Calibri"/>
              <a:sym typeface="Calibri"/>
            </a:endParaRPr>
          </a:p>
        </p:txBody>
      </p:sp>
      <p:pic>
        <p:nvPicPr>
          <p:cNvPr descr=" " id="259" name="Google Shape;259;p12"/>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60" name="Google Shape;260;p12"/>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61" name="Google Shape;261;p12"/>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62" name="Google Shape;262;p12"/>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63" name="Google Shape;263;p12"/>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64" name="Google Shape;264;p12"/>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65" name="Google Shape;265;p12"/>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66" name="Google Shape;266;p12"/>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67" name="Google Shape;267;p12"/>
          <p:cNvSpPr/>
          <p:nvPr/>
        </p:nvSpPr>
        <p:spPr>
          <a:xfrm>
            <a:off x="3327816" y="36766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3327816" y="36766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
          <p:cNvSpPr/>
          <p:nvPr/>
        </p:nvSpPr>
        <p:spPr>
          <a:xfrm>
            <a:off x="3327816" y="36766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p:nvPr/>
        </p:nvSpPr>
        <p:spPr>
          <a:xfrm>
            <a:off x="3327816" y="367665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Strengths</a:t>
            </a:r>
            <a:endParaRPr b="0" i="0" sz="3600" u="none" cap="none" strike="noStrike">
              <a:solidFill>
                <a:schemeClr val="dk1"/>
              </a:solidFill>
              <a:latin typeface="Calibri"/>
              <a:ea typeface="Calibri"/>
              <a:cs typeface="Calibri"/>
              <a:sym typeface="Calibri"/>
            </a:endParaRPr>
          </a:p>
        </p:txBody>
      </p:sp>
      <p:sp>
        <p:nvSpPr>
          <p:cNvPr id="271" name="Google Shape;271;p12"/>
          <p:cNvSpPr/>
          <p:nvPr/>
        </p:nvSpPr>
        <p:spPr>
          <a:xfrm>
            <a:off x="3327816" y="4400550"/>
            <a:ext cx="4708055"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p12"/>
          <p:cNvSpPr/>
          <p:nvPr/>
        </p:nvSpPr>
        <p:spPr>
          <a:xfrm>
            <a:off x="3327816" y="10725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3327816" y="10725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3327816" y="10725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2"/>
          <p:cNvSpPr/>
          <p:nvPr/>
        </p:nvSpPr>
        <p:spPr>
          <a:xfrm>
            <a:off x="3327816" y="1072515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Opportunities</a:t>
            </a:r>
            <a:endParaRPr b="0" i="0" sz="3600" u="none" cap="none" strike="noStrike">
              <a:solidFill>
                <a:schemeClr val="dk1"/>
              </a:solidFill>
              <a:latin typeface="Calibri"/>
              <a:ea typeface="Calibri"/>
              <a:cs typeface="Calibri"/>
              <a:sym typeface="Calibri"/>
            </a:endParaRPr>
          </a:p>
        </p:txBody>
      </p:sp>
      <p:sp>
        <p:nvSpPr>
          <p:cNvPr id="276" name="Google Shape;276;p12"/>
          <p:cNvSpPr/>
          <p:nvPr/>
        </p:nvSpPr>
        <p:spPr>
          <a:xfrm>
            <a:off x="3327816" y="11449050"/>
            <a:ext cx="4708055"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
        <p:nvSpPr>
          <p:cNvPr id="277" name="Google Shape;277;p12"/>
          <p:cNvSpPr/>
          <p:nvPr/>
        </p:nvSpPr>
        <p:spPr>
          <a:xfrm>
            <a:off x="16473959" y="36766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16473959" y="36766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p:nvPr/>
        </p:nvSpPr>
        <p:spPr>
          <a:xfrm>
            <a:off x="16473959" y="36766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p:nvPr/>
        </p:nvSpPr>
        <p:spPr>
          <a:xfrm>
            <a:off x="16473959" y="367665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Weaknesses</a:t>
            </a:r>
            <a:endParaRPr b="0" i="0" sz="3600" u="none" cap="none" strike="noStrike">
              <a:solidFill>
                <a:schemeClr val="dk1"/>
              </a:solidFill>
              <a:latin typeface="Calibri"/>
              <a:ea typeface="Calibri"/>
              <a:cs typeface="Calibri"/>
              <a:sym typeface="Calibri"/>
            </a:endParaRPr>
          </a:p>
        </p:txBody>
      </p:sp>
      <p:sp>
        <p:nvSpPr>
          <p:cNvPr id="281" name="Google Shape;281;p12"/>
          <p:cNvSpPr/>
          <p:nvPr/>
        </p:nvSpPr>
        <p:spPr>
          <a:xfrm>
            <a:off x="16473959" y="4400550"/>
            <a:ext cx="4708055"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
        <p:nvSpPr>
          <p:cNvPr id="282" name="Google Shape;282;p12"/>
          <p:cNvSpPr/>
          <p:nvPr/>
        </p:nvSpPr>
        <p:spPr>
          <a:xfrm>
            <a:off x="16473959" y="10725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
          <p:cNvSpPr/>
          <p:nvPr/>
        </p:nvSpPr>
        <p:spPr>
          <a:xfrm>
            <a:off x="16473959" y="10725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p:nvPr/>
        </p:nvSpPr>
        <p:spPr>
          <a:xfrm>
            <a:off x="16473959" y="10725150"/>
            <a:ext cx="4572572"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p:nvPr/>
        </p:nvSpPr>
        <p:spPr>
          <a:xfrm>
            <a:off x="16473959" y="10725150"/>
            <a:ext cx="4724991"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Threats</a:t>
            </a:r>
            <a:endParaRPr b="0" i="0" sz="3600" u="none" cap="none" strike="noStrike">
              <a:solidFill>
                <a:schemeClr val="dk1"/>
              </a:solidFill>
              <a:latin typeface="Calibri"/>
              <a:ea typeface="Calibri"/>
              <a:cs typeface="Calibri"/>
              <a:sym typeface="Calibri"/>
            </a:endParaRPr>
          </a:p>
        </p:txBody>
      </p:sp>
      <p:sp>
        <p:nvSpPr>
          <p:cNvPr id="286" name="Google Shape;286;p12"/>
          <p:cNvSpPr/>
          <p:nvPr/>
        </p:nvSpPr>
        <p:spPr>
          <a:xfrm>
            <a:off x="16473959" y="11449050"/>
            <a:ext cx="4708055"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291" name="Shape 291"/>
        <p:cNvGrpSpPr/>
        <p:nvPr/>
      </p:nvGrpSpPr>
      <p:grpSpPr>
        <a:xfrm>
          <a:off x="0" y="0"/>
          <a:ext cx="0" cy="0"/>
          <a:chOff x="0" y="0"/>
          <a:chExt cx="0" cy="0"/>
        </a:xfrm>
      </p:grpSpPr>
      <p:pic>
        <p:nvPicPr>
          <p:cNvPr descr=" " id="292" name="Google Shape;292;p13"/>
          <p:cNvPicPr preferRelativeResize="0"/>
          <p:nvPr/>
        </p:nvPicPr>
        <p:blipFill rotWithShape="1">
          <a:blip r:embed="rId3">
            <a:alphaModFix/>
          </a:blip>
          <a:srcRect b="0" l="0" r="0" t="0"/>
          <a:stretch/>
        </p:blipFill>
        <p:spPr>
          <a:xfrm>
            <a:off x="11342518" y="8432800"/>
            <a:ext cx="13044530" cy="5283200"/>
          </a:xfrm>
          <a:prstGeom prst="rect">
            <a:avLst/>
          </a:prstGeom>
          <a:noFill/>
          <a:ln>
            <a:noFill/>
          </a:ln>
        </p:spPr>
      </p:pic>
      <p:pic>
        <p:nvPicPr>
          <p:cNvPr descr=" " id="293" name="Google Shape;293;p13"/>
          <p:cNvPicPr preferRelativeResize="0"/>
          <p:nvPr/>
        </p:nvPicPr>
        <p:blipFill rotWithShape="1">
          <a:blip r:embed="rId4">
            <a:alphaModFix/>
          </a:blip>
          <a:srcRect b="0" l="0" r="0" t="0"/>
          <a:stretch/>
        </p:blipFill>
        <p:spPr>
          <a:xfrm>
            <a:off x="0" y="0"/>
            <a:ext cx="11723565" cy="9359900"/>
          </a:xfrm>
          <a:prstGeom prst="rect">
            <a:avLst/>
          </a:prstGeom>
          <a:noFill/>
          <a:ln>
            <a:noFill/>
          </a:ln>
        </p:spPr>
      </p:pic>
      <p:sp>
        <p:nvSpPr>
          <p:cNvPr id="294" name="Google Shape;29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p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96" name="Google Shape;296;p13"/>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pic>
        <p:nvPicPr>
          <p:cNvPr descr=" " id="297" name="Google Shape;297;p13"/>
          <p:cNvPicPr preferRelativeResize="0"/>
          <p:nvPr/>
        </p:nvPicPr>
        <p:blipFill rotWithShape="1">
          <a:blip r:embed="rId7">
            <a:alphaModFix/>
          </a:blip>
          <a:srcRect b="0" l="0" r="0" t="0"/>
          <a:stretch/>
        </p:blipFill>
        <p:spPr>
          <a:xfrm>
            <a:off x="10491511" y="1346200"/>
            <a:ext cx="6084060" cy="12369800"/>
          </a:xfrm>
          <a:prstGeom prst="rect">
            <a:avLst/>
          </a:prstGeom>
          <a:noFill/>
          <a:ln>
            <a:noFill/>
          </a:ln>
        </p:spPr>
      </p:pic>
      <p:sp>
        <p:nvSpPr>
          <p:cNvPr id="298" name="Google Shape;298;p13"/>
          <p:cNvSpPr/>
          <p:nvPr/>
        </p:nvSpPr>
        <p:spPr>
          <a:xfrm>
            <a:off x="1397175" y="1143000"/>
            <a:ext cx="10690503"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Lilita One"/>
              <a:buNone/>
            </a:pPr>
            <a:r>
              <a:rPr b="0" i="0" lang="en-US" sz="8000" u="none" cap="none" strike="noStrike">
                <a:solidFill>
                  <a:srgbClr val="0E0E0E"/>
                </a:solidFill>
                <a:latin typeface="Lilita One"/>
                <a:ea typeface="Lilita One"/>
                <a:cs typeface="Lilita One"/>
                <a:sym typeface="Lilita One"/>
              </a:rPr>
              <a:t>Some Data</a:t>
            </a:r>
            <a:endParaRPr b="0" i="0" sz="8000" u="none" cap="none" strike="noStrike">
              <a:solidFill>
                <a:schemeClr val="dk1"/>
              </a:solidFill>
              <a:latin typeface="Calibri"/>
              <a:ea typeface="Calibri"/>
              <a:cs typeface="Calibri"/>
              <a:sym typeface="Calibri"/>
            </a:endParaRPr>
          </a:p>
        </p:txBody>
      </p:sp>
      <p:sp>
        <p:nvSpPr>
          <p:cNvPr id="299" name="Google Shape;299;p13"/>
          <p:cNvSpPr/>
          <p:nvPr/>
        </p:nvSpPr>
        <p:spPr>
          <a:xfrm>
            <a:off x="1244756" y="5029200"/>
            <a:ext cx="8573572"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p:nvPr/>
        </p:nvSpPr>
        <p:spPr>
          <a:xfrm>
            <a:off x="1244756" y="5029200"/>
            <a:ext cx="8573572" cy="11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
          <p:cNvSpPr/>
          <p:nvPr/>
        </p:nvSpPr>
        <p:spPr>
          <a:xfrm>
            <a:off x="1244756" y="5029200"/>
            <a:ext cx="1854432" cy="11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3"/>
          <p:cNvSpPr/>
          <p:nvPr/>
        </p:nvSpPr>
        <p:spPr>
          <a:xfrm>
            <a:off x="1244756" y="5029200"/>
            <a:ext cx="2193141"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75%</a:t>
            </a:r>
            <a:endParaRPr b="0" i="0" sz="8000" u="none" cap="none" strike="noStrike">
              <a:solidFill>
                <a:schemeClr val="dk1"/>
              </a:solidFill>
              <a:latin typeface="Calibri"/>
              <a:ea typeface="Calibri"/>
              <a:cs typeface="Calibri"/>
              <a:sym typeface="Calibri"/>
            </a:endParaRPr>
          </a:p>
        </p:txBody>
      </p:sp>
      <p:sp>
        <p:nvSpPr>
          <p:cNvPr id="303" name="Google Shape;303;p13"/>
          <p:cNvSpPr/>
          <p:nvPr/>
        </p:nvSpPr>
        <p:spPr>
          <a:xfrm>
            <a:off x="3302413" y="5048250"/>
            <a:ext cx="6515914"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p:nvPr/>
        </p:nvSpPr>
        <p:spPr>
          <a:xfrm>
            <a:off x="3302413" y="5048250"/>
            <a:ext cx="6668333"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Enchanted Creatures</a:t>
            </a:r>
            <a:endParaRPr b="0" i="0" sz="3600" u="none" cap="none" strike="noStrike">
              <a:solidFill>
                <a:schemeClr val="dk1"/>
              </a:solidFill>
              <a:latin typeface="Calibri"/>
              <a:ea typeface="Calibri"/>
              <a:cs typeface="Calibri"/>
              <a:sym typeface="Calibri"/>
            </a:endParaRPr>
          </a:p>
        </p:txBody>
      </p:sp>
      <p:sp>
        <p:nvSpPr>
          <p:cNvPr id="305" name="Google Shape;305;p13"/>
          <p:cNvSpPr/>
          <p:nvPr/>
        </p:nvSpPr>
        <p:spPr>
          <a:xfrm>
            <a:off x="3302413" y="5670550"/>
            <a:ext cx="665139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possess the ability to cast spells.</a:t>
            </a:r>
            <a:endParaRPr b="0" i="0" sz="3200" u="none" cap="none" strike="noStrike">
              <a:solidFill>
                <a:schemeClr val="dk1"/>
              </a:solidFill>
              <a:latin typeface="Calibri"/>
              <a:ea typeface="Calibri"/>
              <a:cs typeface="Calibri"/>
              <a:sym typeface="Calibri"/>
            </a:endParaRPr>
          </a:p>
        </p:txBody>
      </p:sp>
      <p:sp>
        <p:nvSpPr>
          <p:cNvPr id="306" name="Google Shape;306;p13"/>
          <p:cNvSpPr/>
          <p:nvPr/>
        </p:nvSpPr>
        <p:spPr>
          <a:xfrm>
            <a:off x="1244756" y="6794500"/>
            <a:ext cx="8573572" cy="11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3"/>
          <p:cNvSpPr/>
          <p:nvPr/>
        </p:nvSpPr>
        <p:spPr>
          <a:xfrm>
            <a:off x="1244756" y="6794500"/>
            <a:ext cx="2044956" cy="11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p:nvPr/>
        </p:nvSpPr>
        <p:spPr>
          <a:xfrm>
            <a:off x="1244756" y="6794500"/>
            <a:ext cx="2383665"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60%</a:t>
            </a:r>
            <a:endParaRPr b="0" i="0" sz="8000" u="none" cap="none" strike="noStrike">
              <a:solidFill>
                <a:schemeClr val="dk1"/>
              </a:solidFill>
              <a:latin typeface="Calibri"/>
              <a:ea typeface="Calibri"/>
              <a:cs typeface="Calibri"/>
              <a:sym typeface="Calibri"/>
            </a:endParaRPr>
          </a:p>
        </p:txBody>
      </p:sp>
      <p:sp>
        <p:nvSpPr>
          <p:cNvPr id="309" name="Google Shape;309;p13"/>
          <p:cNvSpPr/>
          <p:nvPr/>
        </p:nvSpPr>
        <p:spPr>
          <a:xfrm>
            <a:off x="3492937" y="6813550"/>
            <a:ext cx="6325391"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p:nvPr/>
        </p:nvSpPr>
        <p:spPr>
          <a:xfrm>
            <a:off x="3492937" y="6813550"/>
            <a:ext cx="6477810"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Magic-Wielding Individuals</a:t>
            </a:r>
            <a:endParaRPr b="0" i="0" sz="3600" u="none" cap="none" strike="noStrike">
              <a:solidFill>
                <a:schemeClr val="dk1"/>
              </a:solidFill>
              <a:latin typeface="Calibri"/>
              <a:ea typeface="Calibri"/>
              <a:cs typeface="Calibri"/>
              <a:sym typeface="Calibri"/>
            </a:endParaRPr>
          </a:p>
        </p:txBody>
      </p:sp>
      <p:sp>
        <p:nvSpPr>
          <p:cNvPr id="311" name="Google Shape;311;p13"/>
          <p:cNvSpPr/>
          <p:nvPr/>
        </p:nvSpPr>
        <p:spPr>
          <a:xfrm>
            <a:off x="3492937" y="7435850"/>
            <a:ext cx="6460874"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practice the art of illusions.</a:t>
            </a:r>
            <a:endParaRPr b="0" i="0" sz="3200" u="none" cap="none" strike="noStrike">
              <a:solidFill>
                <a:schemeClr val="dk1"/>
              </a:solidFill>
              <a:latin typeface="Calibri"/>
              <a:ea typeface="Calibri"/>
              <a:cs typeface="Calibri"/>
              <a:sym typeface="Calibri"/>
            </a:endParaRPr>
          </a:p>
        </p:txBody>
      </p:sp>
      <p:sp>
        <p:nvSpPr>
          <p:cNvPr id="312" name="Google Shape;312;p13"/>
          <p:cNvSpPr/>
          <p:nvPr/>
        </p:nvSpPr>
        <p:spPr>
          <a:xfrm>
            <a:off x="1244756" y="8559800"/>
            <a:ext cx="8573572" cy="16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1244756" y="8788400"/>
            <a:ext cx="2044956" cy="11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1244756" y="8788400"/>
            <a:ext cx="2383665"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90%</a:t>
            </a:r>
            <a:endParaRPr b="0" i="0" sz="8000" u="none" cap="none" strike="noStrike">
              <a:solidFill>
                <a:schemeClr val="dk1"/>
              </a:solidFill>
              <a:latin typeface="Calibri"/>
              <a:ea typeface="Calibri"/>
              <a:cs typeface="Calibri"/>
              <a:sym typeface="Calibri"/>
            </a:endParaRPr>
          </a:p>
        </p:txBody>
      </p:sp>
      <p:sp>
        <p:nvSpPr>
          <p:cNvPr id="315" name="Google Shape;315;p13"/>
          <p:cNvSpPr/>
          <p:nvPr/>
        </p:nvSpPr>
        <p:spPr>
          <a:xfrm>
            <a:off x="3492937" y="8559800"/>
            <a:ext cx="6325391" cy="16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3"/>
          <p:cNvSpPr/>
          <p:nvPr/>
        </p:nvSpPr>
        <p:spPr>
          <a:xfrm>
            <a:off x="3492937" y="8559800"/>
            <a:ext cx="6477810"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Spells Cast</a:t>
            </a:r>
            <a:endParaRPr b="0" i="0" sz="3600" u="none" cap="none" strike="noStrike">
              <a:solidFill>
                <a:schemeClr val="dk1"/>
              </a:solidFill>
              <a:latin typeface="Calibri"/>
              <a:ea typeface="Calibri"/>
              <a:cs typeface="Calibri"/>
              <a:sym typeface="Calibri"/>
            </a:endParaRPr>
          </a:p>
        </p:txBody>
      </p:sp>
      <p:sp>
        <p:nvSpPr>
          <p:cNvPr id="317" name="Google Shape;317;p13"/>
          <p:cNvSpPr/>
          <p:nvPr/>
        </p:nvSpPr>
        <p:spPr>
          <a:xfrm>
            <a:off x="3492937" y="9182100"/>
            <a:ext cx="6460874"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322" name="Shape 322"/>
        <p:cNvGrpSpPr/>
        <p:nvPr/>
      </p:nvGrpSpPr>
      <p:grpSpPr>
        <a:xfrm>
          <a:off x="0" y="0"/>
          <a:ext cx="0" cy="0"/>
          <a:chOff x="0" y="0"/>
          <a:chExt cx="0" cy="0"/>
        </a:xfrm>
      </p:grpSpPr>
      <p:pic>
        <p:nvPicPr>
          <p:cNvPr descr=" " id="323" name="Google Shape;323;p14"/>
          <p:cNvPicPr preferRelativeResize="0"/>
          <p:nvPr/>
        </p:nvPicPr>
        <p:blipFill rotWithShape="1">
          <a:blip r:embed="rId3">
            <a:alphaModFix/>
          </a:blip>
          <a:srcRect b="0" l="0" r="0" t="0"/>
          <a:stretch/>
        </p:blipFill>
        <p:spPr>
          <a:xfrm>
            <a:off x="3835879" y="647700"/>
            <a:ext cx="16258032" cy="13068300"/>
          </a:xfrm>
          <a:prstGeom prst="rect">
            <a:avLst/>
          </a:prstGeom>
          <a:noFill/>
          <a:ln>
            <a:noFill/>
          </a:ln>
        </p:spPr>
      </p:pic>
      <p:sp>
        <p:nvSpPr>
          <p:cNvPr id="324" name="Google Shape;324;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6" name="Google Shape;326;p14"/>
          <p:cNvSpPr/>
          <p:nvPr/>
        </p:nvSpPr>
        <p:spPr>
          <a:xfrm>
            <a:off x="4305838" y="3403600"/>
            <a:ext cx="15762670"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
          <p:cNvSpPr/>
          <p:nvPr/>
        </p:nvSpPr>
        <p:spPr>
          <a:xfrm>
            <a:off x="4305838" y="3403600"/>
            <a:ext cx="15762670" cy="4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
          <p:cNvSpPr/>
          <p:nvPr/>
        </p:nvSpPr>
        <p:spPr>
          <a:xfrm>
            <a:off x="6255532" y="3403600"/>
            <a:ext cx="11863283" cy="449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Lilita One"/>
              <a:buNone/>
            </a:pPr>
            <a:r>
              <a:rPr b="0" i="0" lang="en-US" sz="24000" u="none" cap="none" strike="noStrike">
                <a:solidFill>
                  <a:srgbClr val="272727"/>
                </a:solidFill>
                <a:latin typeface="Lilita One"/>
                <a:ea typeface="Lilita One"/>
                <a:cs typeface="Lilita One"/>
                <a:sym typeface="Lilita One"/>
              </a:rPr>
              <a:t>234,567</a:t>
            </a:r>
            <a:endParaRPr b="0" i="0" sz="24000" u="none" cap="none" strike="noStrike">
              <a:solidFill>
                <a:schemeClr val="dk1"/>
              </a:solidFill>
              <a:latin typeface="Calibri"/>
              <a:ea typeface="Calibri"/>
              <a:cs typeface="Calibri"/>
              <a:sym typeface="Calibri"/>
            </a:endParaRPr>
          </a:p>
        </p:txBody>
      </p:sp>
      <p:sp>
        <p:nvSpPr>
          <p:cNvPr id="329" name="Google Shape;329;p14"/>
          <p:cNvSpPr/>
          <p:nvPr/>
        </p:nvSpPr>
        <p:spPr>
          <a:xfrm>
            <a:off x="4170355" y="7086600"/>
            <a:ext cx="16033637" cy="12615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Montserrat"/>
              <a:buNone/>
            </a:pPr>
            <a:r>
              <a:rPr b="1" i="0" lang="en-US" sz="6400" u="none" cap="none" strike="noStrike">
                <a:solidFill>
                  <a:srgbClr val="0E0E0E"/>
                </a:solidFill>
                <a:latin typeface="Montserrat"/>
                <a:ea typeface="Montserrat"/>
                <a:cs typeface="Montserrat"/>
                <a:sym typeface="Montserrat"/>
              </a:rPr>
              <a:t>UNICORN SIGHTINGS</a:t>
            </a:r>
            <a:endParaRPr b="0" i="0" sz="6400" u="none" cap="none" strike="noStrike">
              <a:solidFill>
                <a:schemeClr val="dk1"/>
              </a:solidFill>
              <a:latin typeface="Calibri"/>
              <a:ea typeface="Calibri"/>
              <a:cs typeface="Calibri"/>
              <a:sym typeface="Calibri"/>
            </a:endParaRPr>
          </a:p>
        </p:txBody>
      </p:sp>
      <p:sp>
        <p:nvSpPr>
          <p:cNvPr id="330" name="Google Shape;330;p14"/>
          <p:cNvSpPr/>
          <p:nvPr/>
        </p:nvSpPr>
        <p:spPr>
          <a:xfrm>
            <a:off x="7483352" y="8483600"/>
            <a:ext cx="9407642"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31" name="Google Shape;331;p14"/>
          <p:cNvPicPr preferRelativeResize="0"/>
          <p:nvPr/>
        </p:nvPicPr>
        <p:blipFill rotWithShape="1">
          <a:blip r:embed="rId5">
            <a:alphaModFix/>
          </a:blip>
          <a:srcRect b="0" l="0" r="0" t="0"/>
          <a:stretch/>
        </p:blipFill>
        <p:spPr>
          <a:xfrm>
            <a:off x="635079" y="7226300"/>
            <a:ext cx="8871296" cy="6489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336" name="Shape 336"/>
        <p:cNvGrpSpPr/>
        <p:nvPr/>
      </p:nvGrpSpPr>
      <p:grpSpPr>
        <a:xfrm>
          <a:off x="0" y="0"/>
          <a:ext cx="0" cy="0"/>
          <a:chOff x="0" y="0"/>
          <a:chExt cx="0" cy="0"/>
        </a:xfrm>
      </p:grpSpPr>
      <p:pic>
        <p:nvPicPr>
          <p:cNvPr descr=" " id="337" name="Google Shape;337;p15"/>
          <p:cNvPicPr preferRelativeResize="0"/>
          <p:nvPr/>
        </p:nvPicPr>
        <p:blipFill rotWithShape="1">
          <a:blip r:embed="rId3">
            <a:alphaModFix/>
          </a:blip>
          <a:srcRect b="0" l="0" r="0" t="0"/>
          <a:stretch/>
        </p:blipFill>
        <p:spPr>
          <a:xfrm>
            <a:off x="0" y="6553200"/>
            <a:ext cx="9526191" cy="7162800"/>
          </a:xfrm>
          <a:prstGeom prst="rect">
            <a:avLst/>
          </a:prstGeom>
          <a:noFill/>
          <a:ln>
            <a:noFill/>
          </a:ln>
        </p:spPr>
      </p:pic>
      <p:pic>
        <p:nvPicPr>
          <p:cNvPr descr=" " id="338" name="Google Shape;338;p15"/>
          <p:cNvPicPr preferRelativeResize="0"/>
          <p:nvPr/>
        </p:nvPicPr>
        <p:blipFill rotWithShape="1">
          <a:blip r:embed="rId4">
            <a:alphaModFix/>
          </a:blip>
          <a:srcRect b="0" l="0" r="0" t="0"/>
          <a:stretch/>
        </p:blipFill>
        <p:spPr>
          <a:xfrm>
            <a:off x="14746543" y="0"/>
            <a:ext cx="9640505" cy="7200900"/>
          </a:xfrm>
          <a:prstGeom prst="rect">
            <a:avLst/>
          </a:prstGeom>
          <a:noFill/>
          <a:ln>
            <a:noFill/>
          </a:ln>
        </p:spPr>
      </p:pic>
      <p:sp>
        <p:nvSpPr>
          <p:cNvPr id="339" name="Google Shape;339;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p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1" name="Google Shape;341;p15"/>
          <p:cNvSpPr/>
          <p:nvPr/>
        </p:nvSpPr>
        <p:spPr>
          <a:xfrm>
            <a:off x="3391324" y="32639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p:nvPr/>
        </p:nvSpPr>
        <p:spPr>
          <a:xfrm>
            <a:off x="3975597" y="3263900"/>
            <a:ext cx="6706438"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p:nvPr/>
        </p:nvSpPr>
        <p:spPr>
          <a:xfrm>
            <a:off x="3975597" y="3263900"/>
            <a:ext cx="7248373"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233 Coins</a:t>
            </a:r>
            <a:endParaRPr b="0" i="0" sz="12800" u="none" cap="none" strike="noStrike">
              <a:solidFill>
                <a:schemeClr val="dk1"/>
              </a:solidFill>
              <a:latin typeface="Calibri"/>
              <a:ea typeface="Calibri"/>
              <a:cs typeface="Calibri"/>
              <a:sym typeface="Calibri"/>
            </a:endParaRPr>
          </a:p>
        </p:txBody>
      </p:sp>
      <p:sp>
        <p:nvSpPr>
          <p:cNvPr id="344" name="Google Shape;344;p15"/>
          <p:cNvSpPr/>
          <p:nvPr/>
        </p:nvSpPr>
        <p:spPr>
          <a:xfrm>
            <a:off x="3391324" y="51181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5"/>
          <p:cNvSpPr/>
          <p:nvPr/>
        </p:nvSpPr>
        <p:spPr>
          <a:xfrm>
            <a:off x="3323582" y="51181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Treasure Found</a:t>
            </a:r>
            <a:endParaRPr b="0" i="0" sz="3200" u="none" cap="none" strike="noStrike">
              <a:solidFill>
                <a:schemeClr val="dk1"/>
              </a:solidFill>
              <a:latin typeface="Calibri"/>
              <a:ea typeface="Calibri"/>
              <a:cs typeface="Calibri"/>
              <a:sym typeface="Calibri"/>
            </a:endParaRPr>
          </a:p>
        </p:txBody>
      </p:sp>
      <p:sp>
        <p:nvSpPr>
          <p:cNvPr id="346" name="Google Shape;346;p15"/>
          <p:cNvSpPr/>
          <p:nvPr/>
        </p:nvSpPr>
        <p:spPr>
          <a:xfrm>
            <a:off x="3391324" y="69850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p:nvPr/>
        </p:nvSpPr>
        <p:spPr>
          <a:xfrm>
            <a:off x="3721565" y="6985000"/>
            <a:ext cx="721450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5"/>
          <p:cNvSpPr/>
          <p:nvPr/>
        </p:nvSpPr>
        <p:spPr>
          <a:xfrm>
            <a:off x="3721565" y="6985000"/>
            <a:ext cx="7756436"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456 Hours</a:t>
            </a:r>
            <a:endParaRPr b="0" i="0" sz="12800" u="none" cap="none" strike="noStrike">
              <a:solidFill>
                <a:schemeClr val="dk1"/>
              </a:solidFill>
              <a:latin typeface="Calibri"/>
              <a:ea typeface="Calibri"/>
              <a:cs typeface="Calibri"/>
              <a:sym typeface="Calibri"/>
            </a:endParaRPr>
          </a:p>
        </p:txBody>
      </p:sp>
      <p:sp>
        <p:nvSpPr>
          <p:cNvPr id="349" name="Google Shape;349;p15"/>
          <p:cNvSpPr/>
          <p:nvPr/>
        </p:nvSpPr>
        <p:spPr>
          <a:xfrm>
            <a:off x="3391324" y="88392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p:nvPr/>
        </p:nvSpPr>
        <p:spPr>
          <a:xfrm>
            <a:off x="3323582" y="88392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Duration of Spell Casting</a:t>
            </a:r>
            <a:endParaRPr b="0" i="0" sz="3200" u="none" cap="none" strike="noStrike">
              <a:solidFill>
                <a:schemeClr val="dk1"/>
              </a:solidFill>
              <a:latin typeface="Calibri"/>
              <a:ea typeface="Calibri"/>
              <a:cs typeface="Calibri"/>
              <a:sym typeface="Calibri"/>
            </a:endParaRPr>
          </a:p>
        </p:txBody>
      </p:sp>
      <p:sp>
        <p:nvSpPr>
          <p:cNvPr id="351" name="Google Shape;351;p15"/>
          <p:cNvSpPr/>
          <p:nvPr/>
        </p:nvSpPr>
        <p:spPr>
          <a:xfrm>
            <a:off x="13552594" y="32639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5"/>
          <p:cNvSpPr/>
          <p:nvPr/>
        </p:nvSpPr>
        <p:spPr>
          <a:xfrm>
            <a:off x="15946843" y="3263900"/>
            <a:ext cx="3086486"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p:nvPr/>
        </p:nvSpPr>
        <p:spPr>
          <a:xfrm>
            <a:off x="15946843" y="3263900"/>
            <a:ext cx="3628420"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85%</a:t>
            </a:r>
            <a:endParaRPr b="0" i="0" sz="12800" u="none" cap="none" strike="noStrike">
              <a:solidFill>
                <a:schemeClr val="dk1"/>
              </a:solidFill>
              <a:latin typeface="Calibri"/>
              <a:ea typeface="Calibri"/>
              <a:cs typeface="Calibri"/>
              <a:sym typeface="Calibri"/>
            </a:endParaRPr>
          </a:p>
        </p:txBody>
      </p:sp>
      <p:sp>
        <p:nvSpPr>
          <p:cNvPr id="354" name="Google Shape;354;p15"/>
          <p:cNvSpPr/>
          <p:nvPr/>
        </p:nvSpPr>
        <p:spPr>
          <a:xfrm>
            <a:off x="13552594" y="51181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a:off x="13484852" y="51181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Wished Granted</a:t>
            </a:r>
            <a:endParaRPr b="0" i="0" sz="3200" u="none" cap="none" strike="noStrike">
              <a:solidFill>
                <a:schemeClr val="dk1"/>
              </a:solidFill>
              <a:latin typeface="Calibri"/>
              <a:ea typeface="Calibri"/>
              <a:cs typeface="Calibri"/>
              <a:sym typeface="Calibri"/>
            </a:endParaRPr>
          </a:p>
        </p:txBody>
      </p:sp>
      <p:sp>
        <p:nvSpPr>
          <p:cNvPr id="356" name="Google Shape;356;p15"/>
          <p:cNvSpPr/>
          <p:nvPr/>
        </p:nvSpPr>
        <p:spPr>
          <a:xfrm>
            <a:off x="13552594" y="6985000"/>
            <a:ext cx="7874984" cy="23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p:nvPr/>
        </p:nvSpPr>
        <p:spPr>
          <a:xfrm>
            <a:off x="14905313" y="6985000"/>
            <a:ext cx="5169546"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14905313" y="6985000"/>
            <a:ext cx="5711481"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535 Km</a:t>
            </a:r>
            <a:endParaRPr b="0" i="0" sz="12800" u="none" cap="none" strike="noStrike">
              <a:solidFill>
                <a:schemeClr val="dk1"/>
              </a:solidFill>
              <a:latin typeface="Calibri"/>
              <a:ea typeface="Calibri"/>
              <a:cs typeface="Calibri"/>
              <a:sym typeface="Calibri"/>
            </a:endParaRPr>
          </a:p>
        </p:txBody>
      </p:sp>
      <p:sp>
        <p:nvSpPr>
          <p:cNvPr id="359" name="Google Shape;359;p15"/>
          <p:cNvSpPr/>
          <p:nvPr/>
        </p:nvSpPr>
        <p:spPr>
          <a:xfrm>
            <a:off x="13552594" y="8839200"/>
            <a:ext cx="7874984"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5"/>
          <p:cNvSpPr/>
          <p:nvPr/>
        </p:nvSpPr>
        <p:spPr>
          <a:xfrm>
            <a:off x="13484852" y="8839200"/>
            <a:ext cx="8010468"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Journey Distance</a:t>
            </a:r>
            <a:endParaRPr b="0" i="0" sz="3200" u="none" cap="none" strike="noStrike">
              <a:solidFill>
                <a:schemeClr val="dk1"/>
              </a:solidFill>
              <a:latin typeface="Calibri"/>
              <a:ea typeface="Calibri"/>
              <a:cs typeface="Calibri"/>
              <a:sym typeface="Calibri"/>
            </a:endParaRPr>
          </a:p>
        </p:txBody>
      </p:sp>
      <p:pic>
        <p:nvPicPr>
          <p:cNvPr descr=" " id="361" name="Google Shape;361;p15"/>
          <p:cNvPicPr preferRelativeResize="0"/>
          <p:nvPr/>
        </p:nvPicPr>
        <p:blipFill rotWithShape="1">
          <a:blip r:embed="rId6">
            <a:alphaModFix/>
          </a:blip>
          <a:srcRect b="0" l="0" r="0" t="0"/>
          <a:stretch/>
        </p:blipFill>
        <p:spPr>
          <a:xfrm>
            <a:off x="58073" y="9875391"/>
            <a:ext cx="7044173" cy="3636144"/>
          </a:xfrm>
          <a:prstGeom prst="rect">
            <a:avLst/>
          </a:prstGeom>
          <a:noFill/>
          <a:ln>
            <a:noFill/>
          </a:ln>
        </p:spPr>
      </p:pic>
      <p:pic>
        <p:nvPicPr>
          <p:cNvPr descr=" " id="362" name="Google Shape;362;p15"/>
          <p:cNvPicPr preferRelativeResize="0"/>
          <p:nvPr/>
        </p:nvPicPr>
        <p:blipFill rotWithShape="1">
          <a:blip r:embed="rId7">
            <a:alphaModFix/>
          </a:blip>
          <a:srcRect b="0" l="0" r="0" t="0"/>
          <a:stretch/>
        </p:blipFill>
        <p:spPr>
          <a:xfrm>
            <a:off x="20081210" y="0"/>
            <a:ext cx="4305838" cy="3695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367" name="Shape 367"/>
        <p:cNvGrpSpPr/>
        <p:nvPr/>
      </p:nvGrpSpPr>
      <p:grpSpPr>
        <a:xfrm>
          <a:off x="0" y="0"/>
          <a:ext cx="0" cy="0"/>
          <a:chOff x="0" y="0"/>
          <a:chExt cx="0" cy="0"/>
        </a:xfrm>
      </p:grpSpPr>
      <p:pic>
        <p:nvPicPr>
          <p:cNvPr descr=" " id="368" name="Google Shape;368;p16"/>
          <p:cNvPicPr preferRelativeResize="0"/>
          <p:nvPr/>
        </p:nvPicPr>
        <p:blipFill rotWithShape="1">
          <a:blip r:embed="rId3">
            <a:alphaModFix/>
          </a:blip>
          <a:srcRect b="0" l="0" r="0" t="0"/>
          <a:stretch/>
        </p:blipFill>
        <p:spPr>
          <a:xfrm>
            <a:off x="11342518" y="8432800"/>
            <a:ext cx="13044530" cy="5283200"/>
          </a:xfrm>
          <a:prstGeom prst="rect">
            <a:avLst/>
          </a:prstGeom>
          <a:noFill/>
          <a:ln>
            <a:noFill/>
          </a:ln>
        </p:spPr>
      </p:pic>
      <p:pic>
        <p:nvPicPr>
          <p:cNvPr descr=" " id="369" name="Google Shape;369;p16"/>
          <p:cNvPicPr preferRelativeResize="0"/>
          <p:nvPr/>
        </p:nvPicPr>
        <p:blipFill rotWithShape="1">
          <a:blip r:embed="rId4">
            <a:alphaModFix/>
          </a:blip>
          <a:srcRect b="0" l="0" r="0" t="0"/>
          <a:stretch/>
        </p:blipFill>
        <p:spPr>
          <a:xfrm>
            <a:off x="0" y="0"/>
            <a:ext cx="11723565" cy="9359900"/>
          </a:xfrm>
          <a:prstGeom prst="rect">
            <a:avLst/>
          </a:prstGeom>
          <a:noFill/>
          <a:ln>
            <a:noFill/>
          </a:ln>
        </p:spPr>
      </p:pic>
      <p:sp>
        <p:nvSpPr>
          <p:cNvPr id="370" name="Google Shape;37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p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2" name="Google Shape;372;p16"/>
          <p:cNvSpPr/>
          <p:nvPr/>
        </p:nvSpPr>
        <p:spPr>
          <a:xfrm>
            <a:off x="6841922" y="1143000"/>
            <a:ext cx="10690503" cy="149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Some Graph</a:t>
            </a:r>
            <a:endParaRPr b="0" i="0" sz="8000" u="none" cap="none" strike="noStrike">
              <a:solidFill>
                <a:schemeClr val="dk1"/>
              </a:solidFill>
              <a:latin typeface="Calibri"/>
              <a:ea typeface="Calibri"/>
              <a:cs typeface="Calibri"/>
              <a:sym typeface="Calibri"/>
            </a:endParaRPr>
          </a:p>
        </p:txBody>
      </p:sp>
      <p:sp>
        <p:nvSpPr>
          <p:cNvPr id="373" name="Google Shape;373;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5" name="Google Shape;375;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6" name="Google Shape;376;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7" name="Google Shape;377;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8" name="Google Shape;378;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9" name="Google Shape;379;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0" name="Google Shape;380;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1" name="Google Shape;381;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2" name="Google Shape;382;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2185"/>
              <a:buFont typeface="Lato"/>
              <a:buNone/>
            </a:pPr>
            <a:r>
              <a:rPr b="0" i="0" lang="en-US" sz="2185" u="none" cap="none" strike="noStrike">
                <a:solidFill>
                  <a:srgbClr val="1D6176"/>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3" name="Google Shape;383;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4" name="Google Shape;384;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5" name="Google Shape;385;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6" name="Google Shape;386;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7" name="Google Shape;387;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8" name="Google Shape;388;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9" name="Google Shape;389;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0" name="Google Shape;390;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1" name="Google Shape;391;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2" name="Google Shape;392;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6176"/>
              </a:buClr>
              <a:buSzPts val="1820"/>
              <a:buFont typeface="Lato"/>
              <a:buNone/>
            </a:pPr>
            <a:r>
              <a:rPr b="0" i="0" lang="en-US" sz="1820" u="none" cap="none" strike="noStrike">
                <a:solidFill>
                  <a:srgbClr val="1D6176"/>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3" name="Google Shape;393;p16"/>
          <p:cNvPicPr preferRelativeResize="0"/>
          <p:nvPr/>
        </p:nvPicPr>
        <p:blipFill rotWithShape="1">
          <a:blip r:embed="rId6">
            <a:alphaModFix/>
          </a:blip>
          <a:srcRect b="0" l="0" r="0" t="0"/>
          <a:stretch/>
        </p:blipFill>
        <p:spPr>
          <a:xfrm>
            <a:off x="3368467" y="3771900"/>
            <a:ext cx="8291591" cy="5511006"/>
          </a:xfrm>
          <a:prstGeom prst="rect">
            <a:avLst/>
          </a:prstGeom>
          <a:noFill/>
          <a:ln>
            <a:noFill/>
          </a:ln>
        </p:spPr>
      </p:pic>
      <p:pic>
        <p:nvPicPr>
          <p:cNvPr descr=" " id="394" name="Google Shape;394;p16"/>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95" name="Google Shape;395;p16"/>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96" name="Google Shape;396;p16"/>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97" name="Google Shape;397;p16"/>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98" name="Google Shape;398;p16"/>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99" name="Google Shape;399;p16"/>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00" name="Google Shape;400;p16"/>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01" name="Google Shape;401;p16"/>
          <p:cNvPicPr preferRelativeResize="0"/>
          <p:nvPr/>
        </p:nvPicPr>
        <p:blipFill rotWithShape="1">
          <a:blip r:embed="rId14">
            <a:alphaModFix/>
          </a:blip>
          <a:srcRect b="0" l="0" r="0" t="0"/>
          <a:stretch/>
        </p:blipFill>
        <p:spPr>
          <a:xfrm>
            <a:off x="3355539" y="5483845"/>
            <a:ext cx="8050168" cy="2373585"/>
          </a:xfrm>
          <a:prstGeom prst="rect">
            <a:avLst/>
          </a:prstGeom>
          <a:noFill/>
          <a:ln>
            <a:noFill/>
          </a:ln>
        </p:spPr>
      </p:pic>
      <p:pic>
        <p:nvPicPr>
          <p:cNvPr descr=" " id="402" name="Google Shape;402;p16"/>
          <p:cNvPicPr preferRelativeResize="0"/>
          <p:nvPr/>
        </p:nvPicPr>
        <p:blipFill rotWithShape="1">
          <a:blip r:embed="rId15">
            <a:alphaModFix/>
          </a:blip>
          <a:srcRect b="0" l="0" r="0" t="0"/>
          <a:stretch/>
        </p:blipFill>
        <p:spPr>
          <a:xfrm>
            <a:off x="3369143" y="6359525"/>
            <a:ext cx="8044031" cy="2268538"/>
          </a:xfrm>
          <a:prstGeom prst="rect">
            <a:avLst/>
          </a:prstGeom>
          <a:noFill/>
          <a:ln>
            <a:noFill/>
          </a:ln>
        </p:spPr>
      </p:pic>
      <p:pic>
        <p:nvPicPr>
          <p:cNvPr descr=" " id="403" name="Google Shape;403;p1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04" name="Google Shape;404;p1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05" name="Google Shape;405;p1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06" name="Google Shape;406;p1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07" name="Google Shape;407;p16"/>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08" name="Google Shape;408;p16"/>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09" name="Google Shape;409;p16"/>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10" name="Google Shape;410;p16"/>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11" name="Google Shape;411;p16"/>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12" name="Google Shape;412;p16"/>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13" name="Google Shape;413;p1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14" name="Google Shape;414;p16"/>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15" name="Google Shape;415;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p1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18" name="Google Shape;418;p1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19" name="Google Shape;419;p16"/>
          <p:cNvSpPr/>
          <p:nvPr/>
        </p:nvSpPr>
        <p:spPr>
          <a:xfrm>
            <a:off x="16289786" y="6365379"/>
            <a:ext cx="1816327"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p:nvPr/>
        </p:nvSpPr>
        <p:spPr>
          <a:xfrm>
            <a:off x="16289786" y="6381750"/>
            <a:ext cx="201955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34.574</a:t>
            </a:r>
            <a:endParaRPr b="0" i="0" sz="4800" u="none" cap="none" strike="noStrike">
              <a:solidFill>
                <a:schemeClr val="dk1"/>
              </a:solidFill>
              <a:latin typeface="Calibri"/>
              <a:ea typeface="Calibri"/>
              <a:cs typeface="Calibri"/>
              <a:sym typeface="Calibri"/>
            </a:endParaRPr>
          </a:p>
        </p:txBody>
      </p:sp>
      <p:sp>
        <p:nvSpPr>
          <p:cNvPr id="421" name="Google Shape;421;p16"/>
          <p:cNvSpPr/>
          <p:nvPr/>
        </p:nvSpPr>
        <p:spPr>
          <a:xfrm>
            <a:off x="16702588" y="7080250"/>
            <a:ext cx="1126207"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Total</a:t>
            </a:r>
            <a:endParaRPr b="0" i="0" sz="3200" u="none" cap="none" strike="noStrike">
              <a:solidFill>
                <a:schemeClr val="dk1"/>
              </a:solidFill>
              <a:latin typeface="Calibri"/>
              <a:ea typeface="Calibri"/>
              <a:cs typeface="Calibri"/>
              <a:sym typeface="Calibri"/>
            </a:endParaRPr>
          </a:p>
        </p:txBody>
      </p:sp>
      <p:sp>
        <p:nvSpPr>
          <p:cNvPr id="422" name="Google Shape;422;p16"/>
          <p:cNvSpPr/>
          <p:nvPr/>
        </p:nvSpPr>
        <p:spPr>
          <a:xfrm>
            <a:off x="13260457" y="10515600"/>
            <a:ext cx="7874984"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6"/>
          <p:cNvSpPr/>
          <p:nvPr/>
        </p:nvSpPr>
        <p:spPr>
          <a:xfrm>
            <a:off x="13260457" y="10515600"/>
            <a:ext cx="7874984"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p:nvPr/>
        </p:nvSpPr>
        <p:spPr>
          <a:xfrm>
            <a:off x="13158845"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Treasure Found</a:t>
            </a:r>
            <a:endParaRPr b="0" i="0" sz="4800" u="none" cap="none" strike="noStrike">
              <a:solidFill>
                <a:schemeClr val="dk1"/>
              </a:solidFill>
              <a:latin typeface="Calibri"/>
              <a:ea typeface="Calibri"/>
              <a:cs typeface="Calibri"/>
              <a:sym typeface="Calibri"/>
            </a:endParaRPr>
          </a:p>
        </p:txBody>
      </p:sp>
      <p:sp>
        <p:nvSpPr>
          <p:cNvPr id="425" name="Google Shape;425;p16"/>
          <p:cNvSpPr/>
          <p:nvPr/>
        </p:nvSpPr>
        <p:spPr>
          <a:xfrm>
            <a:off x="13192716" y="113157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6" name="Google Shape;426;p16"/>
          <p:cNvSpPr/>
          <p:nvPr/>
        </p:nvSpPr>
        <p:spPr>
          <a:xfrm>
            <a:off x="3251606" y="10515600"/>
            <a:ext cx="7874984"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p:nvPr/>
        </p:nvSpPr>
        <p:spPr>
          <a:xfrm>
            <a:off x="3251606" y="10515600"/>
            <a:ext cx="7874984"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6"/>
          <p:cNvSpPr/>
          <p:nvPr/>
        </p:nvSpPr>
        <p:spPr>
          <a:xfrm>
            <a:off x="3149994"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Spellcasting Progress</a:t>
            </a:r>
            <a:endParaRPr b="0" i="0" sz="4800" u="none" cap="none" strike="noStrike">
              <a:solidFill>
                <a:schemeClr val="dk1"/>
              </a:solidFill>
              <a:latin typeface="Calibri"/>
              <a:ea typeface="Calibri"/>
              <a:cs typeface="Calibri"/>
              <a:sym typeface="Calibri"/>
            </a:endParaRPr>
          </a:p>
        </p:txBody>
      </p:sp>
      <p:sp>
        <p:nvSpPr>
          <p:cNvPr id="429" name="Google Shape;429;p16"/>
          <p:cNvSpPr/>
          <p:nvPr/>
        </p:nvSpPr>
        <p:spPr>
          <a:xfrm>
            <a:off x="3183865" y="113157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spells cast per year</a:t>
            </a:r>
            <a:endParaRPr b="0" i="0" sz="3200" u="none" cap="none" strike="noStrike">
              <a:solidFill>
                <a:schemeClr val="dk1"/>
              </a:solidFill>
              <a:latin typeface="Calibri"/>
              <a:ea typeface="Calibri"/>
              <a:cs typeface="Calibri"/>
              <a:sym typeface="Calibri"/>
            </a:endParaRPr>
          </a:p>
        </p:txBody>
      </p:sp>
      <p:pic>
        <p:nvPicPr>
          <p:cNvPr descr=" " id="430" name="Google Shape;430;p16"/>
          <p:cNvPicPr preferRelativeResize="0"/>
          <p:nvPr/>
        </p:nvPicPr>
        <p:blipFill rotWithShape="1">
          <a:blip r:embed="rId30">
            <a:alphaModFix/>
          </a:blip>
          <a:srcRect b="0" l="0" r="0" t="0"/>
          <a:stretch/>
        </p:blipFill>
        <p:spPr>
          <a:xfrm>
            <a:off x="19979597" y="0"/>
            <a:ext cx="4407451" cy="46272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435" name="Shape 435"/>
        <p:cNvGrpSpPr/>
        <p:nvPr/>
      </p:nvGrpSpPr>
      <p:grpSpPr>
        <a:xfrm>
          <a:off x="0" y="0"/>
          <a:ext cx="0" cy="0"/>
          <a:chOff x="0" y="0"/>
          <a:chExt cx="0" cy="0"/>
        </a:xfrm>
      </p:grpSpPr>
      <p:pic>
        <p:nvPicPr>
          <p:cNvPr descr=" " id="436" name="Google Shape;436;p17"/>
          <p:cNvPicPr preferRelativeResize="0"/>
          <p:nvPr/>
        </p:nvPicPr>
        <p:blipFill rotWithShape="1">
          <a:blip r:embed="rId3">
            <a:alphaModFix/>
          </a:blip>
          <a:srcRect b="0" l="0" r="0" t="0"/>
          <a:stretch/>
        </p:blipFill>
        <p:spPr>
          <a:xfrm>
            <a:off x="0" y="7073900"/>
            <a:ext cx="12663483" cy="6642100"/>
          </a:xfrm>
          <a:prstGeom prst="rect">
            <a:avLst/>
          </a:prstGeom>
          <a:noFill/>
          <a:ln>
            <a:noFill/>
          </a:ln>
        </p:spPr>
      </p:pic>
      <p:pic>
        <p:nvPicPr>
          <p:cNvPr descr=" " id="437" name="Google Shape;437;p17"/>
          <p:cNvPicPr preferRelativeResize="0"/>
          <p:nvPr/>
        </p:nvPicPr>
        <p:blipFill rotWithShape="1">
          <a:blip r:embed="rId4">
            <a:alphaModFix/>
          </a:blip>
          <a:srcRect b="0" l="0" r="0" t="0"/>
          <a:stretch/>
        </p:blipFill>
        <p:spPr>
          <a:xfrm>
            <a:off x="15599193" y="0"/>
            <a:ext cx="8787855" cy="8386812"/>
          </a:xfrm>
          <a:prstGeom prst="rect">
            <a:avLst/>
          </a:prstGeom>
          <a:noFill/>
          <a:ln>
            <a:noFill/>
          </a:ln>
        </p:spPr>
      </p:pic>
      <p:sp>
        <p:nvSpPr>
          <p:cNvPr id="438" name="Google Shape;43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9" name="Google Shape;439;p1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0" name="Google Shape;440;p17"/>
          <p:cNvSpPr/>
          <p:nvPr/>
        </p:nvSpPr>
        <p:spPr>
          <a:xfrm>
            <a:off x="13450981" y="5753100"/>
            <a:ext cx="8738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7"/>
          <p:cNvSpPr/>
          <p:nvPr/>
        </p:nvSpPr>
        <p:spPr>
          <a:xfrm>
            <a:off x="13450981" y="5753100"/>
            <a:ext cx="8738692"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7"/>
          <p:cNvSpPr/>
          <p:nvPr/>
        </p:nvSpPr>
        <p:spPr>
          <a:xfrm>
            <a:off x="13450981" y="5753100"/>
            <a:ext cx="894191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A web application</a:t>
            </a:r>
            <a:endParaRPr b="0" i="0" sz="4800" u="none" cap="none" strike="noStrike">
              <a:solidFill>
                <a:schemeClr val="dk1"/>
              </a:solidFill>
              <a:latin typeface="Calibri"/>
              <a:ea typeface="Calibri"/>
              <a:cs typeface="Calibri"/>
              <a:sym typeface="Calibri"/>
            </a:endParaRPr>
          </a:p>
        </p:txBody>
      </p:sp>
      <p:sp>
        <p:nvSpPr>
          <p:cNvPr id="443" name="Google Shape;443;p17"/>
          <p:cNvSpPr/>
          <p:nvPr/>
        </p:nvSpPr>
        <p:spPr>
          <a:xfrm>
            <a:off x="13450981" y="6654800"/>
            <a:ext cx="8874176"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4" name="Google Shape;444;p17"/>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45" name="Google Shape;445;p17"/>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46" name="Google Shape;446;p17"/>
          <p:cNvSpPr/>
          <p:nvPr/>
        </p:nvSpPr>
        <p:spPr>
          <a:xfrm>
            <a:off x="7011276" y="1219200"/>
            <a:ext cx="10690503"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Portal to Adventure</a:t>
            </a:r>
            <a:endParaRPr b="0" i="0" sz="8000" u="none" cap="none" strike="noStrike">
              <a:solidFill>
                <a:schemeClr val="dk1"/>
              </a:solidFill>
              <a:latin typeface="Calibri"/>
              <a:ea typeface="Calibri"/>
              <a:cs typeface="Calibri"/>
              <a:sym typeface="Calibri"/>
            </a:endParaRPr>
          </a:p>
        </p:txBody>
      </p:sp>
      <p:pic>
        <p:nvPicPr>
          <p:cNvPr descr=" " id="447" name="Google Shape;447;p17"/>
          <p:cNvPicPr preferRelativeResize="0"/>
          <p:nvPr/>
        </p:nvPicPr>
        <p:blipFill rotWithShape="1">
          <a:blip r:embed="rId8">
            <a:alphaModFix/>
          </a:blip>
          <a:srcRect b="0" l="0" r="0" t="0"/>
          <a:stretch/>
        </p:blipFill>
        <p:spPr>
          <a:xfrm>
            <a:off x="12663483" y="8801100"/>
            <a:ext cx="3866139" cy="40379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452" name="Shape 452"/>
        <p:cNvGrpSpPr/>
        <p:nvPr/>
      </p:nvGrpSpPr>
      <p:grpSpPr>
        <a:xfrm>
          <a:off x="0" y="0"/>
          <a:ext cx="0" cy="0"/>
          <a:chOff x="0" y="0"/>
          <a:chExt cx="0" cy="0"/>
        </a:xfrm>
      </p:grpSpPr>
      <p:pic>
        <p:nvPicPr>
          <p:cNvPr descr=" " id="453" name="Google Shape;453;p18"/>
          <p:cNvPicPr preferRelativeResize="0"/>
          <p:nvPr/>
        </p:nvPicPr>
        <p:blipFill rotWithShape="1">
          <a:blip r:embed="rId3">
            <a:alphaModFix/>
          </a:blip>
          <a:srcRect b="0" l="0" r="0" t="0"/>
          <a:stretch/>
        </p:blipFill>
        <p:spPr>
          <a:xfrm>
            <a:off x="14746543" y="0"/>
            <a:ext cx="9640505" cy="7200900"/>
          </a:xfrm>
          <a:prstGeom prst="rect">
            <a:avLst/>
          </a:prstGeom>
          <a:noFill/>
          <a:ln>
            <a:noFill/>
          </a:ln>
        </p:spPr>
      </p:pic>
      <p:pic>
        <p:nvPicPr>
          <p:cNvPr descr=" " id="454" name="Google Shape;454;p18"/>
          <p:cNvPicPr preferRelativeResize="0"/>
          <p:nvPr/>
        </p:nvPicPr>
        <p:blipFill rotWithShape="1">
          <a:blip r:embed="rId4">
            <a:alphaModFix/>
          </a:blip>
          <a:srcRect b="0" l="0" r="0" t="0"/>
          <a:stretch/>
        </p:blipFill>
        <p:spPr>
          <a:xfrm>
            <a:off x="0" y="6553200"/>
            <a:ext cx="9526191" cy="7162800"/>
          </a:xfrm>
          <a:prstGeom prst="rect">
            <a:avLst/>
          </a:prstGeom>
          <a:noFill/>
          <a:ln>
            <a:noFill/>
          </a:ln>
        </p:spPr>
      </p:pic>
      <p:sp>
        <p:nvSpPr>
          <p:cNvPr id="455" name="Google Shape;455;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p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7" name="Google Shape;457;p18"/>
          <p:cNvSpPr/>
          <p:nvPr/>
        </p:nvSpPr>
        <p:spPr>
          <a:xfrm>
            <a:off x="2946768" y="4152900"/>
            <a:ext cx="873869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
          <p:cNvSpPr/>
          <p:nvPr/>
        </p:nvSpPr>
        <p:spPr>
          <a:xfrm>
            <a:off x="2946768" y="4152900"/>
            <a:ext cx="873869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8"/>
          <p:cNvSpPr/>
          <p:nvPr/>
        </p:nvSpPr>
        <p:spPr>
          <a:xfrm>
            <a:off x="2946768" y="4152900"/>
            <a:ext cx="894191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An mobile app</a:t>
            </a:r>
            <a:endParaRPr b="0" i="0" sz="4800" u="none" cap="none" strike="noStrike">
              <a:solidFill>
                <a:schemeClr val="dk1"/>
              </a:solidFill>
              <a:latin typeface="Calibri"/>
              <a:ea typeface="Calibri"/>
              <a:cs typeface="Calibri"/>
              <a:sym typeface="Calibri"/>
            </a:endParaRPr>
          </a:p>
        </p:txBody>
      </p:sp>
      <p:sp>
        <p:nvSpPr>
          <p:cNvPr id="460" name="Google Shape;460;p18"/>
          <p:cNvSpPr/>
          <p:nvPr/>
        </p:nvSpPr>
        <p:spPr>
          <a:xfrm>
            <a:off x="2946768" y="5054600"/>
            <a:ext cx="8874176"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1" name="Google Shape;461;p18"/>
          <p:cNvSpPr/>
          <p:nvPr/>
        </p:nvSpPr>
        <p:spPr>
          <a:xfrm>
            <a:off x="2946768" y="7658100"/>
            <a:ext cx="9090103" cy="3424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Live your fantasy dreams</a:t>
            </a:r>
            <a:endParaRPr b="0" i="0" sz="3200" u="none" cap="none" strike="noStrike">
              <a:solidFill>
                <a:schemeClr val="dk1"/>
              </a:solidFill>
              <a:latin typeface="Calibri"/>
              <a:ea typeface="Calibri"/>
              <a:cs typeface="Calibri"/>
              <a:sym typeface="Calibri"/>
            </a:endParaRPr>
          </a:p>
        </p:txBody>
      </p:sp>
      <p:sp>
        <p:nvSpPr>
          <p:cNvPr id="462" name="Google Shape;462;p18"/>
          <p:cNvSpPr/>
          <p:nvPr/>
        </p:nvSpPr>
        <p:spPr>
          <a:xfrm>
            <a:off x="2895962" y="1854200"/>
            <a:ext cx="12900579"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Future of Fantasy</a:t>
            </a:r>
            <a:endParaRPr b="0" i="0" sz="8000" u="none" cap="none" strike="noStrike">
              <a:solidFill>
                <a:schemeClr val="dk1"/>
              </a:solidFill>
              <a:latin typeface="Calibri"/>
              <a:ea typeface="Calibri"/>
              <a:cs typeface="Calibri"/>
              <a:sym typeface="Calibri"/>
            </a:endParaRPr>
          </a:p>
        </p:txBody>
      </p:sp>
      <p:pic>
        <p:nvPicPr>
          <p:cNvPr descr=" " id="463" name="Google Shape;463;p18"/>
          <p:cNvPicPr preferRelativeResize="0"/>
          <p:nvPr/>
        </p:nvPicPr>
        <p:blipFill rotWithShape="1">
          <a:blip r:embed="rId6">
            <a:alphaModFix/>
          </a:blip>
          <a:srcRect b="0" l="0" r="0" t="0"/>
          <a:stretch/>
        </p:blipFill>
        <p:spPr>
          <a:xfrm>
            <a:off x="12714289" y="1028700"/>
            <a:ext cx="5474384" cy="11849100"/>
          </a:xfrm>
          <a:prstGeom prst="rect">
            <a:avLst/>
          </a:prstGeom>
          <a:noFill/>
          <a:ln>
            <a:noFill/>
          </a:ln>
        </p:spPr>
      </p:pic>
      <p:pic>
        <p:nvPicPr>
          <p:cNvPr descr=" " id="464" name="Google Shape;464;p18"/>
          <p:cNvPicPr preferRelativeResize="0"/>
          <p:nvPr/>
        </p:nvPicPr>
        <p:blipFill rotWithShape="1">
          <a:blip r:embed="rId7">
            <a:alphaModFix/>
          </a:blip>
          <a:srcRect b="0" l="0" r="0" t="0"/>
          <a:stretch/>
        </p:blipFill>
        <p:spPr>
          <a:xfrm>
            <a:off x="12904813" y="1765300"/>
            <a:ext cx="5106038" cy="10795000"/>
          </a:xfrm>
          <a:prstGeom prst="rect">
            <a:avLst/>
          </a:prstGeom>
          <a:noFill/>
          <a:ln>
            <a:noFill/>
          </a:ln>
        </p:spPr>
      </p:pic>
      <p:pic>
        <p:nvPicPr>
          <p:cNvPr descr=" " id="465" name="Google Shape;465;p18"/>
          <p:cNvPicPr preferRelativeResize="0"/>
          <p:nvPr/>
        </p:nvPicPr>
        <p:blipFill rotWithShape="1">
          <a:blip r:embed="rId8">
            <a:alphaModFix/>
          </a:blip>
          <a:srcRect b="0" l="0" r="0" t="0"/>
          <a:stretch/>
        </p:blipFill>
        <p:spPr>
          <a:xfrm>
            <a:off x="18582423" y="3009900"/>
            <a:ext cx="5360070" cy="894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470" name="Shape 470"/>
        <p:cNvGrpSpPr/>
        <p:nvPr/>
      </p:nvGrpSpPr>
      <p:grpSpPr>
        <a:xfrm>
          <a:off x="0" y="0"/>
          <a:ext cx="0" cy="0"/>
          <a:chOff x="0" y="0"/>
          <a:chExt cx="0" cy="0"/>
        </a:xfrm>
      </p:grpSpPr>
      <p:pic>
        <p:nvPicPr>
          <p:cNvPr descr=" " id="471" name="Google Shape;471;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2" name="Google Shape;472;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4" name="Google Shape;474;p19"/>
          <p:cNvSpPr/>
          <p:nvPr/>
        </p:nvSpPr>
        <p:spPr>
          <a:xfrm>
            <a:off x="15004809" y="1397000"/>
            <a:ext cx="7464300" cy="14943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Lilita One"/>
              <a:buNone/>
            </a:pPr>
            <a:r>
              <a:rPr b="0" i="0" lang="en-US" sz="8000" u="none" cap="none" strike="noStrike">
                <a:solidFill>
                  <a:srgbClr val="FFFFFF"/>
                </a:solidFill>
                <a:latin typeface="Lilita One"/>
                <a:ea typeface="Lilita One"/>
                <a:cs typeface="Lilita One"/>
                <a:sym typeface="Lilita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33" name="Shape 33"/>
        <p:cNvGrpSpPr/>
        <p:nvPr/>
      </p:nvGrpSpPr>
      <p:grpSpPr>
        <a:xfrm>
          <a:off x="0" y="0"/>
          <a:ext cx="0" cy="0"/>
          <a:chOff x="0" y="0"/>
          <a:chExt cx="0" cy="0"/>
        </a:xfrm>
      </p:grpSpPr>
      <p:pic>
        <p:nvPicPr>
          <p:cNvPr descr=" " id="34" name="Google Shape;34;p2"/>
          <p:cNvPicPr preferRelativeResize="0"/>
          <p:nvPr/>
        </p:nvPicPr>
        <p:blipFill rotWithShape="1">
          <a:blip r:embed="rId3">
            <a:alphaModFix/>
          </a:blip>
          <a:srcRect b="0" l="0" r="0" t="0"/>
          <a:stretch/>
        </p:blipFill>
        <p:spPr>
          <a:xfrm>
            <a:off x="0" y="8661400"/>
            <a:ext cx="24387048" cy="5054600"/>
          </a:xfrm>
          <a:prstGeom prst="rect">
            <a:avLst/>
          </a:prstGeom>
          <a:noFill/>
          <a:ln>
            <a:noFill/>
          </a:ln>
        </p:spPr>
      </p:pic>
      <p:sp>
        <p:nvSpPr>
          <p:cNvPr id="35" name="Google Shape;35;p2"/>
          <p:cNvSpPr/>
          <p:nvPr/>
        </p:nvSpPr>
        <p:spPr>
          <a:xfrm>
            <a:off x="23370921" y="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p2"/>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37" name="Google Shape;37;p2"/>
          <p:cNvSpPr/>
          <p:nvPr/>
        </p:nvSpPr>
        <p:spPr>
          <a:xfrm>
            <a:off x="13027595" y="2413000"/>
            <a:ext cx="6880027" cy="239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Welcome</a:t>
            </a:r>
            <a:endParaRPr b="0" i="0" sz="12800" u="none" cap="none" strike="noStrike">
              <a:solidFill>
                <a:schemeClr val="dk1"/>
              </a:solidFill>
              <a:latin typeface="Calibri"/>
              <a:ea typeface="Calibri"/>
              <a:cs typeface="Calibri"/>
              <a:sym typeface="Calibri"/>
            </a:endParaRPr>
          </a:p>
        </p:txBody>
      </p:sp>
      <p:sp>
        <p:nvSpPr>
          <p:cNvPr id="38" name="Google Shape;38;p2"/>
          <p:cNvSpPr/>
          <p:nvPr/>
        </p:nvSpPr>
        <p:spPr>
          <a:xfrm>
            <a:off x="9267925" y="4940300"/>
            <a:ext cx="14399366" cy="2116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9" name="Google Shape;39;p2"/>
          <p:cNvPicPr preferRelativeResize="0"/>
          <p:nvPr/>
        </p:nvPicPr>
        <p:blipFill rotWithShape="1">
          <a:blip r:embed="rId5">
            <a:alphaModFix/>
          </a:blip>
          <a:srcRect b="0" l="0" r="0" t="0"/>
          <a:stretch/>
        </p:blipFill>
        <p:spPr>
          <a:xfrm>
            <a:off x="815364" y="5846842"/>
            <a:ext cx="3793849" cy="2469355"/>
          </a:xfrm>
          <a:prstGeom prst="rect">
            <a:avLst/>
          </a:prstGeom>
          <a:noFill/>
          <a:ln>
            <a:noFill/>
          </a:ln>
        </p:spPr>
      </p:pic>
      <p:pic>
        <p:nvPicPr>
          <p:cNvPr descr=" " id="40" name="Google Shape;40;p2"/>
          <p:cNvPicPr preferRelativeResize="0"/>
          <p:nvPr/>
        </p:nvPicPr>
        <p:blipFill rotWithShape="1">
          <a:blip r:embed="rId6">
            <a:alphaModFix/>
          </a:blip>
          <a:srcRect b="0" l="0" r="0" t="0"/>
          <a:stretch/>
        </p:blipFill>
        <p:spPr>
          <a:xfrm>
            <a:off x="0" y="9475240"/>
            <a:ext cx="3790779" cy="3344413"/>
          </a:xfrm>
          <a:prstGeom prst="rect">
            <a:avLst/>
          </a:prstGeom>
          <a:noFill/>
          <a:ln>
            <a:noFill/>
          </a:ln>
        </p:spPr>
      </p:pic>
      <p:pic>
        <p:nvPicPr>
          <p:cNvPr descr=" " id="41" name="Google Shape;41;p2"/>
          <p:cNvPicPr preferRelativeResize="0"/>
          <p:nvPr/>
        </p:nvPicPr>
        <p:blipFill rotWithShape="1">
          <a:blip r:embed="rId7">
            <a:alphaModFix/>
          </a:blip>
          <a:srcRect b="0" l="0" r="0" t="0"/>
          <a:stretch/>
        </p:blipFill>
        <p:spPr>
          <a:xfrm>
            <a:off x="1715837" y="1257300"/>
            <a:ext cx="6690112" cy="10055890"/>
          </a:xfrm>
          <a:prstGeom prst="rect">
            <a:avLst/>
          </a:prstGeom>
          <a:noFill/>
          <a:ln>
            <a:noFill/>
          </a:ln>
        </p:spPr>
      </p:pic>
      <p:pic>
        <p:nvPicPr>
          <p:cNvPr descr=" " id="42" name="Google Shape;42;p2"/>
          <p:cNvPicPr preferRelativeResize="0"/>
          <p:nvPr/>
        </p:nvPicPr>
        <p:blipFill rotWithShape="1">
          <a:blip r:embed="rId8">
            <a:alphaModFix/>
          </a:blip>
          <a:srcRect b="0" l="0" r="0" t="0"/>
          <a:stretch/>
        </p:blipFill>
        <p:spPr>
          <a:xfrm>
            <a:off x="6091072" y="5171494"/>
            <a:ext cx="2685725" cy="2569189"/>
          </a:xfrm>
          <a:prstGeom prst="rect">
            <a:avLst/>
          </a:prstGeom>
          <a:noFill/>
          <a:ln>
            <a:noFill/>
          </a:ln>
        </p:spPr>
      </p:pic>
      <p:pic>
        <p:nvPicPr>
          <p:cNvPr descr=" " id="43" name="Google Shape;43;p2"/>
          <p:cNvPicPr preferRelativeResize="0"/>
          <p:nvPr/>
        </p:nvPicPr>
        <p:blipFill rotWithShape="1">
          <a:blip r:embed="rId9">
            <a:alphaModFix/>
          </a:blip>
          <a:srcRect b="0" l="0" r="0" t="0"/>
          <a:stretch/>
        </p:blipFill>
        <p:spPr>
          <a:xfrm>
            <a:off x="20795" y="6068008"/>
            <a:ext cx="2965560" cy="5403101"/>
          </a:xfrm>
          <a:prstGeom prst="rect">
            <a:avLst/>
          </a:prstGeom>
          <a:noFill/>
          <a:ln>
            <a:noFill/>
          </a:ln>
        </p:spPr>
      </p:pic>
      <p:pic>
        <p:nvPicPr>
          <p:cNvPr descr=" " id="44" name="Google Shape;44;p2"/>
          <p:cNvPicPr preferRelativeResize="0"/>
          <p:nvPr/>
        </p:nvPicPr>
        <p:blipFill rotWithShape="1">
          <a:blip r:embed="rId10">
            <a:alphaModFix/>
          </a:blip>
          <a:srcRect b="0" l="0" r="0" t="0"/>
          <a:stretch/>
        </p:blipFill>
        <p:spPr>
          <a:xfrm>
            <a:off x="0" y="10885181"/>
            <a:ext cx="2139907" cy="2830819"/>
          </a:xfrm>
          <a:prstGeom prst="rect">
            <a:avLst/>
          </a:prstGeom>
          <a:noFill/>
          <a:ln>
            <a:noFill/>
          </a:ln>
        </p:spPr>
      </p:pic>
      <p:pic>
        <p:nvPicPr>
          <p:cNvPr descr=" " id="45" name="Google Shape;45;p2"/>
          <p:cNvPicPr preferRelativeResize="0"/>
          <p:nvPr/>
        </p:nvPicPr>
        <p:blipFill rotWithShape="1">
          <a:blip r:embed="rId11">
            <a:alphaModFix/>
          </a:blip>
          <a:srcRect b="0" l="0" r="0" t="0"/>
          <a:stretch/>
        </p:blipFill>
        <p:spPr>
          <a:xfrm>
            <a:off x="12739692" y="8242300"/>
            <a:ext cx="11647356" cy="5473700"/>
          </a:xfrm>
          <a:prstGeom prst="rect">
            <a:avLst/>
          </a:prstGeom>
          <a:noFill/>
          <a:ln>
            <a:noFill/>
          </a:ln>
        </p:spPr>
      </p:pic>
      <p:pic>
        <p:nvPicPr>
          <p:cNvPr descr=" " id="46" name="Google Shape;46;p2"/>
          <p:cNvPicPr preferRelativeResize="0"/>
          <p:nvPr/>
        </p:nvPicPr>
        <p:blipFill rotWithShape="1">
          <a:blip r:embed="rId12">
            <a:alphaModFix/>
          </a:blip>
          <a:srcRect b="0" l="0" r="0" t="0"/>
          <a:stretch/>
        </p:blipFill>
        <p:spPr>
          <a:xfrm>
            <a:off x="6985873" y="9880600"/>
            <a:ext cx="9488086" cy="3835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479" name="Shape 479"/>
        <p:cNvGrpSpPr/>
        <p:nvPr/>
      </p:nvGrpSpPr>
      <p:grpSpPr>
        <a:xfrm>
          <a:off x="0" y="0"/>
          <a:ext cx="0" cy="0"/>
          <a:chOff x="0" y="0"/>
          <a:chExt cx="0" cy="0"/>
        </a:xfrm>
      </p:grpSpPr>
      <p:pic>
        <p:nvPicPr>
          <p:cNvPr descr=" " id="480" name="Google Shape;480;p20"/>
          <p:cNvPicPr preferRelativeResize="0"/>
          <p:nvPr/>
        </p:nvPicPr>
        <p:blipFill rotWithShape="1">
          <a:blip r:embed="rId3">
            <a:alphaModFix/>
          </a:blip>
          <a:srcRect b="0" l="0" r="0" t="0"/>
          <a:stretch/>
        </p:blipFill>
        <p:spPr>
          <a:xfrm>
            <a:off x="14746543" y="0"/>
            <a:ext cx="9640505" cy="7200900"/>
          </a:xfrm>
          <a:prstGeom prst="rect">
            <a:avLst/>
          </a:prstGeom>
          <a:noFill/>
          <a:ln>
            <a:noFill/>
          </a:ln>
        </p:spPr>
      </p:pic>
      <p:pic>
        <p:nvPicPr>
          <p:cNvPr descr=" " id="481" name="Google Shape;481;p20"/>
          <p:cNvPicPr preferRelativeResize="0"/>
          <p:nvPr/>
        </p:nvPicPr>
        <p:blipFill rotWithShape="1">
          <a:blip r:embed="rId4">
            <a:alphaModFix/>
          </a:blip>
          <a:srcRect b="0" l="0" r="0" t="0"/>
          <a:stretch/>
        </p:blipFill>
        <p:spPr>
          <a:xfrm>
            <a:off x="0" y="6553200"/>
            <a:ext cx="9526191" cy="7162800"/>
          </a:xfrm>
          <a:prstGeom prst="rect">
            <a:avLst/>
          </a:prstGeom>
          <a:noFill/>
          <a:ln>
            <a:noFill/>
          </a:ln>
        </p:spPr>
      </p:pic>
      <p:sp>
        <p:nvSpPr>
          <p:cNvPr id="482" name="Google Shape;48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4" name="Google Shape;484;p20"/>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485" name="Google Shape;485;p20"/>
          <p:cNvSpPr/>
          <p:nvPr/>
        </p:nvSpPr>
        <p:spPr>
          <a:xfrm>
            <a:off x="5012893" y="11696700"/>
            <a:ext cx="14348560" cy="149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Fantasy Realm at a Glance</a:t>
            </a:r>
            <a:endParaRPr b="0" i="0" sz="8000" u="none" cap="none" strike="noStrike">
              <a:solidFill>
                <a:schemeClr val="dk1"/>
              </a:solidFill>
              <a:latin typeface="Calibri"/>
              <a:ea typeface="Calibri"/>
              <a:cs typeface="Calibri"/>
              <a:sym typeface="Calibri"/>
            </a:endParaRPr>
          </a:p>
        </p:txBody>
      </p:sp>
      <p:sp>
        <p:nvSpPr>
          <p:cNvPr id="486" name="Google Shape;486;p20"/>
          <p:cNvSpPr/>
          <p:nvPr/>
        </p:nvSpPr>
        <p:spPr>
          <a:xfrm>
            <a:off x="15724565" y="20891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15724565" y="20891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15724565" y="20891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Enchanted Forest</a:t>
            </a:r>
            <a:endParaRPr b="0" i="0" sz="4800" u="none" cap="none" strike="noStrike">
              <a:solidFill>
                <a:schemeClr val="dk1"/>
              </a:solidFill>
              <a:latin typeface="Calibri"/>
              <a:ea typeface="Calibri"/>
              <a:cs typeface="Calibri"/>
              <a:sym typeface="Calibri"/>
            </a:endParaRPr>
          </a:p>
        </p:txBody>
      </p:sp>
      <p:sp>
        <p:nvSpPr>
          <p:cNvPr id="489" name="Google Shape;489;p20"/>
          <p:cNvSpPr/>
          <p:nvPr/>
        </p:nvSpPr>
        <p:spPr>
          <a:xfrm>
            <a:off x="15724565" y="2889250"/>
            <a:ext cx="707055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90" name="Google Shape;490;p20"/>
          <p:cNvSpPr/>
          <p:nvPr/>
        </p:nvSpPr>
        <p:spPr>
          <a:xfrm>
            <a:off x="15724565" y="5143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15724565" y="5143500"/>
            <a:ext cx="693506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15724565" y="514350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Crystal Caves</a:t>
            </a:r>
            <a:endParaRPr b="0" i="0" sz="4800" u="none" cap="none" strike="noStrike">
              <a:solidFill>
                <a:schemeClr val="dk1"/>
              </a:solidFill>
              <a:latin typeface="Calibri"/>
              <a:ea typeface="Calibri"/>
              <a:cs typeface="Calibri"/>
              <a:sym typeface="Calibri"/>
            </a:endParaRPr>
          </a:p>
        </p:txBody>
      </p:sp>
      <p:sp>
        <p:nvSpPr>
          <p:cNvPr id="493" name="Google Shape;493;p20"/>
          <p:cNvSpPr/>
          <p:nvPr/>
        </p:nvSpPr>
        <p:spPr>
          <a:xfrm>
            <a:off x="15724565" y="5943600"/>
            <a:ext cx="7070550"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94" name="Google Shape;494;p20"/>
          <p:cNvSpPr/>
          <p:nvPr/>
        </p:nvSpPr>
        <p:spPr>
          <a:xfrm>
            <a:off x="15724565" y="84137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a:off x="15724565" y="8413750"/>
            <a:ext cx="6935067"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0"/>
          <p:cNvSpPr/>
          <p:nvPr/>
        </p:nvSpPr>
        <p:spPr>
          <a:xfrm>
            <a:off x="15724565" y="84137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Dragon's Lair</a:t>
            </a:r>
            <a:endParaRPr b="0" i="0" sz="4800" u="none" cap="none" strike="noStrike">
              <a:solidFill>
                <a:schemeClr val="dk1"/>
              </a:solidFill>
              <a:latin typeface="Calibri"/>
              <a:ea typeface="Calibri"/>
              <a:cs typeface="Calibri"/>
              <a:sym typeface="Calibri"/>
            </a:endParaRPr>
          </a:p>
        </p:txBody>
      </p:sp>
      <p:sp>
        <p:nvSpPr>
          <p:cNvPr id="497" name="Google Shape;497;p20"/>
          <p:cNvSpPr/>
          <p:nvPr/>
        </p:nvSpPr>
        <p:spPr>
          <a:xfrm>
            <a:off x="15724565" y="9213850"/>
            <a:ext cx="7070550"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502" name="Shape 502"/>
        <p:cNvGrpSpPr/>
        <p:nvPr/>
      </p:nvGrpSpPr>
      <p:grpSpPr>
        <a:xfrm>
          <a:off x="0" y="0"/>
          <a:ext cx="0" cy="0"/>
          <a:chOff x="0" y="0"/>
          <a:chExt cx="0" cy="0"/>
        </a:xfrm>
      </p:grpSpPr>
      <p:pic>
        <p:nvPicPr>
          <p:cNvPr descr=" " id="503" name="Google Shape;503;p21"/>
          <p:cNvPicPr preferRelativeResize="0"/>
          <p:nvPr/>
        </p:nvPicPr>
        <p:blipFill rotWithShape="1">
          <a:blip r:embed="rId3">
            <a:alphaModFix/>
          </a:blip>
          <a:srcRect b="0" l="0" r="0" t="0"/>
          <a:stretch/>
        </p:blipFill>
        <p:spPr>
          <a:xfrm>
            <a:off x="11342518" y="8432800"/>
            <a:ext cx="13044530" cy="5283200"/>
          </a:xfrm>
          <a:prstGeom prst="rect">
            <a:avLst/>
          </a:prstGeom>
          <a:noFill/>
          <a:ln>
            <a:noFill/>
          </a:ln>
        </p:spPr>
      </p:pic>
      <p:pic>
        <p:nvPicPr>
          <p:cNvPr descr=" " id="504" name="Google Shape;504;p21"/>
          <p:cNvPicPr preferRelativeResize="0"/>
          <p:nvPr/>
        </p:nvPicPr>
        <p:blipFill rotWithShape="1">
          <a:blip r:embed="rId4">
            <a:alphaModFix/>
          </a:blip>
          <a:srcRect b="0" l="0" r="0" t="0"/>
          <a:stretch/>
        </p:blipFill>
        <p:spPr>
          <a:xfrm>
            <a:off x="0" y="0"/>
            <a:ext cx="11723565" cy="9359900"/>
          </a:xfrm>
          <a:prstGeom prst="rect">
            <a:avLst/>
          </a:prstGeom>
          <a:noFill/>
          <a:ln>
            <a:noFill/>
          </a:ln>
        </p:spPr>
      </p:pic>
      <p:sp>
        <p:nvSpPr>
          <p:cNvPr id="505" name="Google Shape;505;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7" name="Google Shape;507;p21"/>
          <p:cNvSpPr/>
          <p:nvPr/>
        </p:nvSpPr>
        <p:spPr>
          <a:xfrm>
            <a:off x="990724" y="1422400"/>
            <a:ext cx="12278201"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Timeline</a:t>
            </a:r>
            <a:endParaRPr b="0" i="0" sz="8000" u="none" cap="none" strike="noStrike">
              <a:solidFill>
                <a:schemeClr val="dk1"/>
              </a:solidFill>
              <a:latin typeface="Calibri"/>
              <a:ea typeface="Calibri"/>
              <a:cs typeface="Calibri"/>
              <a:sym typeface="Calibri"/>
            </a:endParaRPr>
          </a:p>
        </p:txBody>
      </p:sp>
      <p:sp>
        <p:nvSpPr>
          <p:cNvPr id="508" name="Google Shape;508;p21"/>
          <p:cNvSpPr/>
          <p:nvPr/>
        </p:nvSpPr>
        <p:spPr>
          <a:xfrm>
            <a:off x="2972171" y="66802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p21"/>
          <p:cNvPicPr preferRelativeResize="0"/>
          <p:nvPr/>
        </p:nvPicPr>
        <p:blipFill rotWithShape="1">
          <a:blip r:embed="rId6">
            <a:alphaModFix/>
          </a:blip>
          <a:srcRect b="0" l="0" r="0" t="0"/>
          <a:stretch/>
        </p:blipFill>
        <p:spPr>
          <a:xfrm>
            <a:off x="2972171" y="6680200"/>
            <a:ext cx="1625803" cy="1625600"/>
          </a:xfrm>
          <a:prstGeom prst="rect">
            <a:avLst/>
          </a:prstGeom>
          <a:noFill/>
          <a:ln>
            <a:noFill/>
          </a:ln>
        </p:spPr>
      </p:pic>
      <p:sp>
        <p:nvSpPr>
          <p:cNvPr id="510" name="Google Shape;510;p21"/>
          <p:cNvSpPr/>
          <p:nvPr/>
        </p:nvSpPr>
        <p:spPr>
          <a:xfrm>
            <a:off x="2972171" y="6680200"/>
            <a:ext cx="1625803" cy="1625600"/>
          </a:xfrm>
          <a:prstGeom prst="roundRect">
            <a:avLst>
              <a:gd fmla="val 781313" name="adj"/>
            </a:avLst>
          </a:prstGeom>
          <a:noFill/>
          <a:ln cap="flat" cmpd="sng" w="12700">
            <a:solidFill>
              <a:srgbClr val="1D61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
          <p:cNvSpPr/>
          <p:nvPr/>
        </p:nvSpPr>
        <p:spPr>
          <a:xfrm>
            <a:off x="3003925" y="7042150"/>
            <a:ext cx="1562295"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D6176"/>
              </a:buClr>
              <a:buSzPts val="4800"/>
              <a:buFont typeface="Lilita One"/>
              <a:buNone/>
            </a:pPr>
            <a:r>
              <a:rPr b="0" i="0" lang="en-US" sz="4800" u="none" cap="none" strike="noStrike">
                <a:solidFill>
                  <a:srgbClr val="1D6176"/>
                </a:solidFill>
                <a:latin typeface="Lilita One"/>
                <a:ea typeface="Lilita One"/>
                <a:cs typeface="Lilita One"/>
                <a:sym typeface="Lilita One"/>
              </a:rPr>
              <a:t>2022</a:t>
            </a:r>
            <a:endParaRPr b="0" i="0" sz="4800" u="none" cap="none" strike="noStrike">
              <a:solidFill>
                <a:schemeClr val="dk1"/>
              </a:solidFill>
              <a:latin typeface="Calibri"/>
              <a:ea typeface="Calibri"/>
              <a:cs typeface="Calibri"/>
              <a:sym typeface="Calibri"/>
            </a:endParaRPr>
          </a:p>
        </p:txBody>
      </p:sp>
      <p:sp>
        <p:nvSpPr>
          <p:cNvPr id="512" name="Google Shape;512;p21"/>
          <p:cNvSpPr/>
          <p:nvPr/>
        </p:nvSpPr>
        <p:spPr>
          <a:xfrm>
            <a:off x="4597975" y="74930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p21"/>
          <p:cNvPicPr preferRelativeResize="0"/>
          <p:nvPr/>
        </p:nvPicPr>
        <p:blipFill rotWithShape="1">
          <a:blip r:embed="rId7">
            <a:alphaModFix/>
          </a:blip>
          <a:srcRect b="0" l="0" r="0" t="0"/>
          <a:stretch/>
        </p:blipFill>
        <p:spPr>
          <a:xfrm>
            <a:off x="4597975" y="7454900"/>
            <a:ext cx="3861283" cy="38100"/>
          </a:xfrm>
          <a:prstGeom prst="rect">
            <a:avLst/>
          </a:prstGeom>
          <a:noFill/>
          <a:ln>
            <a:noFill/>
          </a:ln>
        </p:spPr>
      </p:pic>
      <p:pic>
        <p:nvPicPr>
          <p:cNvPr descr=" " id="514" name="Google Shape;514;p21"/>
          <p:cNvPicPr preferRelativeResize="0"/>
          <p:nvPr/>
        </p:nvPicPr>
        <p:blipFill rotWithShape="1">
          <a:blip r:embed="rId6">
            <a:alphaModFix/>
          </a:blip>
          <a:srcRect b="0" l="0" r="0" t="0"/>
          <a:stretch/>
        </p:blipFill>
        <p:spPr>
          <a:xfrm>
            <a:off x="8459257" y="6680200"/>
            <a:ext cx="1625803" cy="1625600"/>
          </a:xfrm>
          <a:prstGeom prst="rect">
            <a:avLst/>
          </a:prstGeom>
          <a:noFill/>
          <a:ln>
            <a:noFill/>
          </a:ln>
        </p:spPr>
      </p:pic>
      <p:sp>
        <p:nvSpPr>
          <p:cNvPr id="515" name="Google Shape;515;p21"/>
          <p:cNvSpPr/>
          <p:nvPr/>
        </p:nvSpPr>
        <p:spPr>
          <a:xfrm>
            <a:off x="8459257" y="6680200"/>
            <a:ext cx="1625803" cy="1625600"/>
          </a:xfrm>
          <a:prstGeom prst="roundRect">
            <a:avLst>
              <a:gd fmla="val 781313" name="adj"/>
            </a:avLst>
          </a:prstGeom>
          <a:noFill/>
          <a:ln cap="flat" cmpd="sng" w="12700">
            <a:solidFill>
              <a:srgbClr val="1D61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8491011" y="7042150"/>
            <a:ext cx="1562295"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D6176"/>
              </a:buClr>
              <a:buSzPts val="4800"/>
              <a:buFont typeface="Lilita One"/>
              <a:buNone/>
            </a:pPr>
            <a:r>
              <a:rPr b="0" i="0" lang="en-US" sz="4800" u="none" cap="none" strike="noStrike">
                <a:solidFill>
                  <a:srgbClr val="1D6176"/>
                </a:solidFill>
                <a:latin typeface="Lilita One"/>
                <a:ea typeface="Lilita One"/>
                <a:cs typeface="Lilita One"/>
                <a:sym typeface="Lilita One"/>
              </a:rPr>
              <a:t>2023</a:t>
            </a:r>
            <a:endParaRPr b="0" i="0" sz="4800" u="none" cap="none" strike="noStrike">
              <a:solidFill>
                <a:schemeClr val="dk1"/>
              </a:solidFill>
              <a:latin typeface="Calibri"/>
              <a:ea typeface="Calibri"/>
              <a:cs typeface="Calibri"/>
              <a:sym typeface="Calibri"/>
            </a:endParaRPr>
          </a:p>
        </p:txBody>
      </p:sp>
      <p:sp>
        <p:nvSpPr>
          <p:cNvPr id="517" name="Google Shape;517;p21"/>
          <p:cNvSpPr/>
          <p:nvPr/>
        </p:nvSpPr>
        <p:spPr>
          <a:xfrm>
            <a:off x="10085060" y="74930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8" name="Google Shape;518;p21"/>
          <p:cNvPicPr preferRelativeResize="0"/>
          <p:nvPr/>
        </p:nvPicPr>
        <p:blipFill rotWithShape="1">
          <a:blip r:embed="rId7">
            <a:alphaModFix/>
          </a:blip>
          <a:srcRect b="0" l="0" r="0" t="0"/>
          <a:stretch/>
        </p:blipFill>
        <p:spPr>
          <a:xfrm>
            <a:off x="10085060" y="7454900"/>
            <a:ext cx="3861283" cy="38100"/>
          </a:xfrm>
          <a:prstGeom prst="rect">
            <a:avLst/>
          </a:prstGeom>
          <a:noFill/>
          <a:ln>
            <a:noFill/>
          </a:ln>
        </p:spPr>
      </p:pic>
      <p:pic>
        <p:nvPicPr>
          <p:cNvPr descr=" " id="519" name="Google Shape;519;p21"/>
          <p:cNvPicPr preferRelativeResize="0"/>
          <p:nvPr/>
        </p:nvPicPr>
        <p:blipFill rotWithShape="1">
          <a:blip r:embed="rId6">
            <a:alphaModFix/>
          </a:blip>
          <a:srcRect b="0" l="0" r="0" t="0"/>
          <a:stretch/>
        </p:blipFill>
        <p:spPr>
          <a:xfrm>
            <a:off x="13946343" y="6680200"/>
            <a:ext cx="1625803" cy="1625600"/>
          </a:xfrm>
          <a:prstGeom prst="rect">
            <a:avLst/>
          </a:prstGeom>
          <a:noFill/>
          <a:ln>
            <a:noFill/>
          </a:ln>
        </p:spPr>
      </p:pic>
      <p:sp>
        <p:nvSpPr>
          <p:cNvPr id="520" name="Google Shape;520;p21"/>
          <p:cNvSpPr/>
          <p:nvPr/>
        </p:nvSpPr>
        <p:spPr>
          <a:xfrm>
            <a:off x="13946343" y="6680200"/>
            <a:ext cx="1625803" cy="1625600"/>
          </a:xfrm>
          <a:prstGeom prst="roundRect">
            <a:avLst>
              <a:gd fmla="val 781313" name="adj"/>
            </a:avLst>
          </a:prstGeom>
          <a:noFill/>
          <a:ln cap="flat" cmpd="sng" w="12700">
            <a:solidFill>
              <a:srgbClr val="1D61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a:off x="13959045" y="7042150"/>
            <a:ext cx="1600400"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D6176"/>
              </a:buClr>
              <a:buSzPts val="4800"/>
              <a:buFont typeface="Lilita One"/>
              <a:buNone/>
            </a:pPr>
            <a:r>
              <a:rPr b="0" i="0" lang="en-US" sz="4800" u="none" cap="none" strike="noStrike">
                <a:solidFill>
                  <a:srgbClr val="1D6176"/>
                </a:solidFill>
                <a:latin typeface="Lilita One"/>
                <a:ea typeface="Lilita One"/>
                <a:cs typeface="Lilita One"/>
                <a:sym typeface="Lilita One"/>
              </a:rPr>
              <a:t>2024</a:t>
            </a:r>
            <a:endParaRPr b="0" i="0" sz="4800" u="none" cap="none" strike="noStrike">
              <a:solidFill>
                <a:schemeClr val="dk1"/>
              </a:solidFill>
              <a:latin typeface="Calibri"/>
              <a:ea typeface="Calibri"/>
              <a:cs typeface="Calibri"/>
              <a:sym typeface="Calibri"/>
            </a:endParaRPr>
          </a:p>
        </p:txBody>
      </p:sp>
      <p:sp>
        <p:nvSpPr>
          <p:cNvPr id="522" name="Google Shape;522;p21"/>
          <p:cNvSpPr/>
          <p:nvPr/>
        </p:nvSpPr>
        <p:spPr>
          <a:xfrm>
            <a:off x="15572146" y="74930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p21"/>
          <p:cNvPicPr preferRelativeResize="0"/>
          <p:nvPr/>
        </p:nvPicPr>
        <p:blipFill rotWithShape="1">
          <a:blip r:embed="rId7">
            <a:alphaModFix/>
          </a:blip>
          <a:srcRect b="0" l="0" r="0" t="0"/>
          <a:stretch/>
        </p:blipFill>
        <p:spPr>
          <a:xfrm>
            <a:off x="15572146" y="7454900"/>
            <a:ext cx="3861283" cy="38100"/>
          </a:xfrm>
          <a:prstGeom prst="rect">
            <a:avLst/>
          </a:prstGeom>
          <a:noFill/>
          <a:ln>
            <a:noFill/>
          </a:ln>
        </p:spPr>
      </p:pic>
      <p:pic>
        <p:nvPicPr>
          <p:cNvPr descr=" " id="524" name="Google Shape;524;p21"/>
          <p:cNvPicPr preferRelativeResize="0"/>
          <p:nvPr/>
        </p:nvPicPr>
        <p:blipFill rotWithShape="1">
          <a:blip r:embed="rId6">
            <a:alphaModFix/>
          </a:blip>
          <a:srcRect b="0" l="0" r="0" t="0"/>
          <a:stretch/>
        </p:blipFill>
        <p:spPr>
          <a:xfrm>
            <a:off x="19433429" y="6680200"/>
            <a:ext cx="1625803" cy="1625600"/>
          </a:xfrm>
          <a:prstGeom prst="rect">
            <a:avLst/>
          </a:prstGeom>
          <a:noFill/>
          <a:ln>
            <a:noFill/>
          </a:ln>
        </p:spPr>
      </p:pic>
      <p:sp>
        <p:nvSpPr>
          <p:cNvPr id="525" name="Google Shape;525;p21"/>
          <p:cNvSpPr/>
          <p:nvPr/>
        </p:nvSpPr>
        <p:spPr>
          <a:xfrm>
            <a:off x="19433429" y="6680200"/>
            <a:ext cx="1625803" cy="1625600"/>
          </a:xfrm>
          <a:prstGeom prst="roundRect">
            <a:avLst>
              <a:gd fmla="val 781313" name="adj"/>
            </a:avLst>
          </a:prstGeom>
          <a:noFill/>
          <a:ln cap="flat" cmpd="sng" w="12700">
            <a:solidFill>
              <a:srgbClr val="1D617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1"/>
          <p:cNvSpPr/>
          <p:nvPr/>
        </p:nvSpPr>
        <p:spPr>
          <a:xfrm>
            <a:off x="19465183" y="7042150"/>
            <a:ext cx="1562295"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D6176"/>
              </a:buClr>
              <a:buSzPts val="4800"/>
              <a:buFont typeface="Lilita One"/>
              <a:buNone/>
            </a:pPr>
            <a:r>
              <a:rPr b="0" i="0" lang="en-US" sz="4800" u="none" cap="none" strike="noStrike">
                <a:solidFill>
                  <a:srgbClr val="1D6176"/>
                </a:solidFill>
                <a:latin typeface="Lilita One"/>
                <a:ea typeface="Lilita One"/>
                <a:cs typeface="Lilita One"/>
                <a:sym typeface="Lilita One"/>
              </a:rPr>
              <a:t>2025</a:t>
            </a:r>
            <a:endParaRPr b="0" i="0" sz="4800" u="none" cap="none" strike="noStrike">
              <a:solidFill>
                <a:schemeClr val="dk1"/>
              </a:solidFill>
              <a:latin typeface="Calibri"/>
              <a:ea typeface="Calibri"/>
              <a:cs typeface="Calibri"/>
              <a:sym typeface="Calibri"/>
            </a:endParaRPr>
          </a:p>
        </p:txBody>
      </p:sp>
      <p:sp>
        <p:nvSpPr>
          <p:cNvPr id="527" name="Google Shape;527;p21"/>
          <p:cNvSpPr/>
          <p:nvPr/>
        </p:nvSpPr>
        <p:spPr>
          <a:xfrm>
            <a:off x="863708" y="43243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863708" y="43243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1"/>
          <p:cNvSpPr/>
          <p:nvPr/>
        </p:nvSpPr>
        <p:spPr>
          <a:xfrm>
            <a:off x="762095" y="432435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Dragon Taming</a:t>
            </a:r>
            <a:endParaRPr b="0" i="0" sz="4800" u="none" cap="none" strike="noStrike">
              <a:solidFill>
                <a:schemeClr val="dk1"/>
              </a:solidFill>
              <a:latin typeface="Calibri"/>
              <a:ea typeface="Calibri"/>
              <a:cs typeface="Calibri"/>
              <a:sym typeface="Calibri"/>
            </a:endParaRPr>
          </a:p>
        </p:txBody>
      </p:sp>
      <p:sp>
        <p:nvSpPr>
          <p:cNvPr id="530" name="Google Shape;530;p21"/>
          <p:cNvSpPr/>
          <p:nvPr/>
        </p:nvSpPr>
        <p:spPr>
          <a:xfrm>
            <a:off x="795966" y="51244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First dragon was successfully tamed</a:t>
            </a:r>
            <a:endParaRPr b="0" i="0" sz="3200" u="none" cap="none" strike="noStrike">
              <a:solidFill>
                <a:schemeClr val="dk1"/>
              </a:solidFill>
              <a:latin typeface="Calibri"/>
              <a:ea typeface="Calibri"/>
              <a:cs typeface="Calibri"/>
              <a:sym typeface="Calibri"/>
            </a:endParaRPr>
          </a:p>
        </p:txBody>
      </p:sp>
      <p:sp>
        <p:nvSpPr>
          <p:cNvPr id="531" name="Google Shape;531;p21"/>
          <p:cNvSpPr/>
          <p:nvPr/>
        </p:nvSpPr>
        <p:spPr>
          <a:xfrm>
            <a:off x="11863283" y="40068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p:nvPr/>
        </p:nvSpPr>
        <p:spPr>
          <a:xfrm>
            <a:off x="11863283" y="40068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1"/>
          <p:cNvSpPr/>
          <p:nvPr/>
        </p:nvSpPr>
        <p:spPr>
          <a:xfrm>
            <a:off x="11761670" y="400685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Unicorn Migration</a:t>
            </a:r>
            <a:endParaRPr b="0" i="0" sz="4800" u="none" cap="none" strike="noStrike">
              <a:solidFill>
                <a:schemeClr val="dk1"/>
              </a:solidFill>
              <a:latin typeface="Calibri"/>
              <a:ea typeface="Calibri"/>
              <a:cs typeface="Calibri"/>
              <a:sym typeface="Calibri"/>
            </a:endParaRPr>
          </a:p>
        </p:txBody>
      </p:sp>
      <p:sp>
        <p:nvSpPr>
          <p:cNvPr id="534" name="Google Shape;534;p21"/>
          <p:cNvSpPr/>
          <p:nvPr/>
        </p:nvSpPr>
        <p:spPr>
          <a:xfrm>
            <a:off x="11795541" y="48069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35" name="Google Shape;535;p21"/>
          <p:cNvSpPr/>
          <p:nvPr/>
        </p:nvSpPr>
        <p:spPr>
          <a:xfrm>
            <a:off x="17299562" y="92265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
          <p:cNvSpPr/>
          <p:nvPr/>
        </p:nvSpPr>
        <p:spPr>
          <a:xfrm>
            <a:off x="17299562" y="92265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1"/>
          <p:cNvSpPr/>
          <p:nvPr/>
        </p:nvSpPr>
        <p:spPr>
          <a:xfrm>
            <a:off x="17197949" y="922655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Rainbow Sightings</a:t>
            </a:r>
            <a:endParaRPr b="0" i="0" sz="4800" u="none" cap="none" strike="noStrike">
              <a:solidFill>
                <a:schemeClr val="dk1"/>
              </a:solidFill>
              <a:latin typeface="Calibri"/>
              <a:ea typeface="Calibri"/>
              <a:cs typeface="Calibri"/>
              <a:sym typeface="Calibri"/>
            </a:endParaRPr>
          </a:p>
        </p:txBody>
      </p:sp>
      <p:sp>
        <p:nvSpPr>
          <p:cNvPr id="538" name="Google Shape;538;p21"/>
          <p:cNvSpPr/>
          <p:nvPr/>
        </p:nvSpPr>
        <p:spPr>
          <a:xfrm>
            <a:off x="17231820" y="100266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39" name="Google Shape;539;p21"/>
          <p:cNvSpPr/>
          <p:nvPr/>
        </p:nvSpPr>
        <p:spPr>
          <a:xfrm>
            <a:off x="6427003" y="91884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p:nvPr/>
        </p:nvSpPr>
        <p:spPr>
          <a:xfrm>
            <a:off x="6427003" y="9188450"/>
            <a:ext cx="609676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p:nvPr/>
        </p:nvSpPr>
        <p:spPr>
          <a:xfrm>
            <a:off x="6325391" y="918845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Enchanted Pool</a:t>
            </a:r>
            <a:endParaRPr b="0" i="0" sz="4800" u="none" cap="none" strike="noStrike">
              <a:solidFill>
                <a:schemeClr val="dk1"/>
              </a:solidFill>
              <a:latin typeface="Calibri"/>
              <a:ea typeface="Calibri"/>
              <a:cs typeface="Calibri"/>
              <a:sym typeface="Calibri"/>
            </a:endParaRPr>
          </a:p>
        </p:txBody>
      </p:sp>
      <p:sp>
        <p:nvSpPr>
          <p:cNvPr id="542" name="Google Shape;542;p21"/>
          <p:cNvSpPr/>
          <p:nvPr/>
        </p:nvSpPr>
        <p:spPr>
          <a:xfrm>
            <a:off x="6359261" y="99885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magical pool with power to grant wishes</a:t>
            </a:r>
            <a:endParaRPr b="0" i="0" sz="3200" u="none" cap="none" strike="noStrike">
              <a:solidFill>
                <a:schemeClr val="dk1"/>
              </a:solidFill>
              <a:latin typeface="Calibri"/>
              <a:ea typeface="Calibri"/>
              <a:cs typeface="Calibri"/>
              <a:sym typeface="Calibri"/>
            </a:endParaRPr>
          </a:p>
        </p:txBody>
      </p:sp>
      <p:pic>
        <p:nvPicPr>
          <p:cNvPr descr=" " id="543" name="Google Shape;543;p21"/>
          <p:cNvPicPr preferRelativeResize="0"/>
          <p:nvPr/>
        </p:nvPicPr>
        <p:blipFill rotWithShape="1">
          <a:blip r:embed="rId8">
            <a:alphaModFix/>
          </a:blip>
          <a:srcRect b="0" l="0" r="0" t="0"/>
          <a:stretch/>
        </p:blipFill>
        <p:spPr>
          <a:xfrm>
            <a:off x="20182823" y="0"/>
            <a:ext cx="4204225" cy="3703216"/>
          </a:xfrm>
          <a:prstGeom prst="rect">
            <a:avLst/>
          </a:prstGeom>
          <a:noFill/>
          <a:ln>
            <a:noFill/>
          </a:ln>
        </p:spPr>
      </p:pic>
      <p:pic>
        <p:nvPicPr>
          <p:cNvPr descr=" " id="544" name="Google Shape;544;p21"/>
          <p:cNvPicPr preferRelativeResize="0"/>
          <p:nvPr/>
        </p:nvPicPr>
        <p:blipFill rotWithShape="1">
          <a:blip r:embed="rId9">
            <a:alphaModFix/>
          </a:blip>
          <a:srcRect b="0" l="0" r="0" t="0"/>
          <a:stretch/>
        </p:blipFill>
        <p:spPr>
          <a:xfrm>
            <a:off x="0" y="9791700"/>
            <a:ext cx="3428030" cy="3924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549" name="Shape 549"/>
        <p:cNvGrpSpPr/>
        <p:nvPr/>
      </p:nvGrpSpPr>
      <p:grpSpPr>
        <a:xfrm>
          <a:off x="0" y="0"/>
          <a:ext cx="0" cy="0"/>
          <a:chOff x="0" y="0"/>
          <a:chExt cx="0" cy="0"/>
        </a:xfrm>
      </p:grpSpPr>
      <p:pic>
        <p:nvPicPr>
          <p:cNvPr descr=" " id="550" name="Google Shape;550;p22"/>
          <p:cNvPicPr preferRelativeResize="0"/>
          <p:nvPr/>
        </p:nvPicPr>
        <p:blipFill rotWithShape="1">
          <a:blip r:embed="rId3">
            <a:alphaModFix/>
          </a:blip>
          <a:srcRect b="0" l="0" r="0" t="0"/>
          <a:stretch/>
        </p:blipFill>
        <p:spPr>
          <a:xfrm>
            <a:off x="0" y="7073900"/>
            <a:ext cx="12663483" cy="6642100"/>
          </a:xfrm>
          <a:prstGeom prst="rect">
            <a:avLst/>
          </a:prstGeom>
          <a:noFill/>
          <a:ln>
            <a:noFill/>
          </a:ln>
        </p:spPr>
      </p:pic>
      <p:pic>
        <p:nvPicPr>
          <p:cNvPr descr=" " id="551" name="Google Shape;551;p22"/>
          <p:cNvPicPr preferRelativeResize="0"/>
          <p:nvPr/>
        </p:nvPicPr>
        <p:blipFill rotWithShape="1">
          <a:blip r:embed="rId4">
            <a:alphaModFix/>
          </a:blip>
          <a:srcRect b="0" l="0" r="0" t="0"/>
          <a:stretch/>
        </p:blipFill>
        <p:spPr>
          <a:xfrm>
            <a:off x="15599193" y="0"/>
            <a:ext cx="8787855" cy="8386812"/>
          </a:xfrm>
          <a:prstGeom prst="rect">
            <a:avLst/>
          </a:prstGeom>
          <a:noFill/>
          <a:ln>
            <a:noFill/>
          </a:ln>
        </p:spPr>
      </p:pic>
      <p:sp>
        <p:nvSpPr>
          <p:cNvPr id="552" name="Google Shape;552;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p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4" name="Google Shape;554;p22"/>
          <p:cNvSpPr/>
          <p:nvPr/>
        </p:nvSpPr>
        <p:spPr>
          <a:xfrm>
            <a:off x="3581848" y="711200"/>
            <a:ext cx="5851198"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Our Team</a:t>
            </a:r>
            <a:endParaRPr b="0" i="0" sz="8000" u="none" cap="none" strike="noStrike">
              <a:solidFill>
                <a:schemeClr val="dk1"/>
              </a:solidFill>
              <a:latin typeface="Calibri"/>
              <a:ea typeface="Calibri"/>
              <a:cs typeface="Calibri"/>
              <a:sym typeface="Calibri"/>
            </a:endParaRPr>
          </a:p>
        </p:txBody>
      </p:sp>
      <p:sp>
        <p:nvSpPr>
          <p:cNvPr id="555" name="Google Shape;555;p22"/>
          <p:cNvSpPr/>
          <p:nvPr/>
        </p:nvSpPr>
        <p:spPr>
          <a:xfrm>
            <a:off x="3556445" y="2921000"/>
            <a:ext cx="4788498" cy="977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p22"/>
          <p:cNvPicPr preferRelativeResize="0"/>
          <p:nvPr/>
        </p:nvPicPr>
        <p:blipFill rotWithShape="1">
          <a:blip r:embed="rId6">
            <a:alphaModFix/>
          </a:blip>
          <a:srcRect b="0" l="0" r="0" t="0"/>
          <a:stretch/>
        </p:blipFill>
        <p:spPr>
          <a:xfrm>
            <a:off x="3556445" y="2921000"/>
            <a:ext cx="4788498" cy="8229600"/>
          </a:xfrm>
          <a:prstGeom prst="rect">
            <a:avLst/>
          </a:prstGeom>
          <a:noFill/>
          <a:ln>
            <a:noFill/>
          </a:ln>
        </p:spPr>
      </p:pic>
      <p:sp>
        <p:nvSpPr>
          <p:cNvPr id="557" name="Google Shape;557;p22"/>
          <p:cNvSpPr/>
          <p:nvPr/>
        </p:nvSpPr>
        <p:spPr>
          <a:xfrm>
            <a:off x="3556445" y="11353800"/>
            <a:ext cx="4788498"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
          <p:cNvSpPr/>
          <p:nvPr/>
        </p:nvSpPr>
        <p:spPr>
          <a:xfrm>
            <a:off x="3556445" y="11353800"/>
            <a:ext cx="4788498"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p:nvPr/>
        </p:nvSpPr>
        <p:spPr>
          <a:xfrm>
            <a:off x="3454832" y="11353800"/>
            <a:ext cx="499172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Eldruin</a:t>
            </a:r>
            <a:endParaRPr b="0" i="0" sz="4800" u="none" cap="none" strike="noStrike">
              <a:solidFill>
                <a:schemeClr val="dk1"/>
              </a:solidFill>
              <a:latin typeface="Calibri"/>
              <a:ea typeface="Calibri"/>
              <a:cs typeface="Calibri"/>
              <a:sym typeface="Calibri"/>
            </a:endParaRPr>
          </a:p>
        </p:txBody>
      </p:sp>
      <p:sp>
        <p:nvSpPr>
          <p:cNvPr id="560" name="Google Shape;560;p22"/>
          <p:cNvSpPr/>
          <p:nvPr/>
        </p:nvSpPr>
        <p:spPr>
          <a:xfrm>
            <a:off x="3488703" y="12204700"/>
            <a:ext cx="4923982"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Fire Mage</a:t>
            </a:r>
            <a:endParaRPr b="0" i="0" sz="3200" u="none" cap="none" strike="noStrike">
              <a:solidFill>
                <a:schemeClr val="dk1"/>
              </a:solidFill>
              <a:latin typeface="Calibri"/>
              <a:ea typeface="Calibri"/>
              <a:cs typeface="Calibri"/>
              <a:sym typeface="Calibri"/>
            </a:endParaRPr>
          </a:p>
        </p:txBody>
      </p:sp>
      <p:sp>
        <p:nvSpPr>
          <p:cNvPr id="561" name="Google Shape;561;p22"/>
          <p:cNvSpPr/>
          <p:nvPr/>
        </p:nvSpPr>
        <p:spPr>
          <a:xfrm>
            <a:off x="9157845" y="2921000"/>
            <a:ext cx="4788498" cy="977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p22"/>
          <p:cNvPicPr preferRelativeResize="0"/>
          <p:nvPr/>
        </p:nvPicPr>
        <p:blipFill rotWithShape="1">
          <a:blip r:embed="rId7">
            <a:alphaModFix/>
          </a:blip>
          <a:srcRect b="0" l="0" r="0" t="0"/>
          <a:stretch/>
        </p:blipFill>
        <p:spPr>
          <a:xfrm>
            <a:off x="9157845" y="2921000"/>
            <a:ext cx="4788498" cy="8229600"/>
          </a:xfrm>
          <a:prstGeom prst="rect">
            <a:avLst/>
          </a:prstGeom>
          <a:noFill/>
          <a:ln>
            <a:noFill/>
          </a:ln>
        </p:spPr>
      </p:pic>
      <p:sp>
        <p:nvSpPr>
          <p:cNvPr id="563" name="Google Shape;563;p22"/>
          <p:cNvSpPr/>
          <p:nvPr/>
        </p:nvSpPr>
        <p:spPr>
          <a:xfrm>
            <a:off x="9157845" y="11353800"/>
            <a:ext cx="4788498"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2"/>
          <p:cNvSpPr/>
          <p:nvPr/>
        </p:nvSpPr>
        <p:spPr>
          <a:xfrm>
            <a:off x="9157845" y="11353800"/>
            <a:ext cx="4788498"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2"/>
          <p:cNvSpPr/>
          <p:nvPr/>
        </p:nvSpPr>
        <p:spPr>
          <a:xfrm>
            <a:off x="9056232" y="11353800"/>
            <a:ext cx="499172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Elementalen</a:t>
            </a:r>
            <a:endParaRPr b="0" i="0" sz="4800" u="none" cap="none" strike="noStrike">
              <a:solidFill>
                <a:schemeClr val="dk1"/>
              </a:solidFill>
              <a:latin typeface="Calibri"/>
              <a:ea typeface="Calibri"/>
              <a:cs typeface="Calibri"/>
              <a:sym typeface="Calibri"/>
            </a:endParaRPr>
          </a:p>
        </p:txBody>
      </p:sp>
      <p:sp>
        <p:nvSpPr>
          <p:cNvPr id="566" name="Google Shape;566;p22"/>
          <p:cNvSpPr/>
          <p:nvPr/>
        </p:nvSpPr>
        <p:spPr>
          <a:xfrm>
            <a:off x="9090103" y="12204700"/>
            <a:ext cx="4923982"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Guardian</a:t>
            </a:r>
            <a:endParaRPr b="0" i="0" sz="3200" u="none" cap="none" strike="noStrike">
              <a:solidFill>
                <a:schemeClr val="dk1"/>
              </a:solidFill>
              <a:latin typeface="Calibri"/>
              <a:ea typeface="Calibri"/>
              <a:cs typeface="Calibri"/>
              <a:sym typeface="Calibri"/>
            </a:endParaRPr>
          </a:p>
        </p:txBody>
      </p:sp>
      <p:sp>
        <p:nvSpPr>
          <p:cNvPr id="567" name="Google Shape;567;p22"/>
          <p:cNvSpPr/>
          <p:nvPr/>
        </p:nvSpPr>
        <p:spPr>
          <a:xfrm>
            <a:off x="14759245" y="2921000"/>
            <a:ext cx="4788498" cy="977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p22"/>
          <p:cNvPicPr preferRelativeResize="0"/>
          <p:nvPr/>
        </p:nvPicPr>
        <p:blipFill rotWithShape="1">
          <a:blip r:embed="rId8">
            <a:alphaModFix/>
          </a:blip>
          <a:srcRect b="0" l="0" r="0" t="0"/>
          <a:stretch/>
        </p:blipFill>
        <p:spPr>
          <a:xfrm>
            <a:off x="14759245" y="2921000"/>
            <a:ext cx="4788498" cy="8229600"/>
          </a:xfrm>
          <a:prstGeom prst="rect">
            <a:avLst/>
          </a:prstGeom>
          <a:noFill/>
          <a:ln>
            <a:noFill/>
          </a:ln>
        </p:spPr>
      </p:pic>
      <p:sp>
        <p:nvSpPr>
          <p:cNvPr id="569" name="Google Shape;569;p22"/>
          <p:cNvSpPr/>
          <p:nvPr/>
        </p:nvSpPr>
        <p:spPr>
          <a:xfrm>
            <a:off x="14759245" y="11353800"/>
            <a:ext cx="4788498"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p:nvPr/>
        </p:nvSpPr>
        <p:spPr>
          <a:xfrm>
            <a:off x="14759245" y="11353800"/>
            <a:ext cx="4788498"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14657632" y="11353800"/>
            <a:ext cx="499172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Lunaria</a:t>
            </a:r>
            <a:endParaRPr b="0" i="0" sz="4800" u="none" cap="none" strike="noStrike">
              <a:solidFill>
                <a:schemeClr val="dk1"/>
              </a:solidFill>
              <a:latin typeface="Calibri"/>
              <a:ea typeface="Calibri"/>
              <a:cs typeface="Calibri"/>
              <a:sym typeface="Calibri"/>
            </a:endParaRPr>
          </a:p>
        </p:txBody>
      </p:sp>
      <p:sp>
        <p:nvSpPr>
          <p:cNvPr id="572" name="Google Shape;572;p22"/>
          <p:cNvSpPr/>
          <p:nvPr/>
        </p:nvSpPr>
        <p:spPr>
          <a:xfrm>
            <a:off x="14691503" y="12204700"/>
            <a:ext cx="4923982"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Moon Priestess</a:t>
            </a:r>
            <a:endParaRPr b="0" i="0" sz="3200" u="none" cap="none" strike="noStrike">
              <a:solidFill>
                <a:schemeClr val="dk1"/>
              </a:solidFill>
              <a:latin typeface="Calibri"/>
              <a:ea typeface="Calibri"/>
              <a:cs typeface="Calibri"/>
              <a:sym typeface="Calibri"/>
            </a:endParaRPr>
          </a:p>
        </p:txBody>
      </p:sp>
      <p:pic>
        <p:nvPicPr>
          <p:cNvPr descr=" " id="573" name="Google Shape;573;p22"/>
          <p:cNvPicPr preferRelativeResize="0"/>
          <p:nvPr/>
        </p:nvPicPr>
        <p:blipFill rotWithShape="1">
          <a:blip r:embed="rId9">
            <a:alphaModFix/>
          </a:blip>
          <a:srcRect b="0" l="0" r="0" t="0"/>
          <a:stretch/>
        </p:blipFill>
        <p:spPr>
          <a:xfrm>
            <a:off x="19115889" y="711200"/>
            <a:ext cx="5271159" cy="13004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578" name="Shape 578"/>
        <p:cNvGrpSpPr/>
        <p:nvPr/>
      </p:nvGrpSpPr>
      <p:grpSpPr>
        <a:xfrm>
          <a:off x="0" y="0"/>
          <a:ext cx="0" cy="0"/>
          <a:chOff x="0" y="0"/>
          <a:chExt cx="0" cy="0"/>
        </a:xfrm>
      </p:grpSpPr>
      <p:pic>
        <p:nvPicPr>
          <p:cNvPr descr=" " id="579" name="Google Shape;579;p23"/>
          <p:cNvPicPr preferRelativeResize="0"/>
          <p:nvPr/>
        </p:nvPicPr>
        <p:blipFill rotWithShape="1">
          <a:blip r:embed="rId3">
            <a:alphaModFix/>
          </a:blip>
          <a:srcRect b="0" l="0" r="0" t="0"/>
          <a:stretch/>
        </p:blipFill>
        <p:spPr>
          <a:xfrm>
            <a:off x="14746543" y="0"/>
            <a:ext cx="9640505" cy="7200900"/>
          </a:xfrm>
          <a:prstGeom prst="rect">
            <a:avLst/>
          </a:prstGeom>
          <a:noFill/>
          <a:ln>
            <a:noFill/>
          </a:ln>
        </p:spPr>
      </p:pic>
      <p:sp>
        <p:nvSpPr>
          <p:cNvPr id="580" name="Google Shape;58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2" name="Google Shape;582;p23"/>
          <p:cNvSpPr/>
          <p:nvPr/>
        </p:nvSpPr>
        <p:spPr>
          <a:xfrm>
            <a:off x="13095337" y="2933700"/>
            <a:ext cx="10275584" cy="8521700"/>
          </a:xfrm>
          <a:prstGeom prst="roundRect">
            <a:avLst>
              <a:gd fmla="val 1491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3"/>
          <p:cNvSpPr/>
          <p:nvPr/>
        </p:nvSpPr>
        <p:spPr>
          <a:xfrm>
            <a:off x="13908238" y="3746500"/>
            <a:ext cx="8988490" cy="2650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Thank you for choosing EaTemp</a:t>
            </a:r>
            <a:endParaRPr b="0" i="0" sz="8000" u="none" cap="none" strike="noStrike">
              <a:solidFill>
                <a:schemeClr val="dk1"/>
              </a:solidFill>
              <a:latin typeface="Calibri"/>
              <a:ea typeface="Calibri"/>
              <a:cs typeface="Calibri"/>
              <a:sym typeface="Calibri"/>
            </a:endParaRPr>
          </a:p>
        </p:txBody>
      </p:sp>
      <p:sp>
        <p:nvSpPr>
          <p:cNvPr id="584" name="Google Shape;584;p23"/>
          <p:cNvSpPr/>
          <p:nvPr/>
        </p:nvSpPr>
        <p:spPr>
          <a:xfrm>
            <a:off x="13908238" y="6667500"/>
            <a:ext cx="8785265" cy="4110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85" name="Google Shape;585;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86" name="Google Shape;586;p23"/>
          <p:cNvPicPr preferRelativeResize="0"/>
          <p:nvPr/>
        </p:nvPicPr>
        <p:blipFill rotWithShape="1">
          <a:blip r:embed="rId6">
            <a:alphaModFix/>
          </a:blip>
          <a:srcRect b="0" l="0" r="0" t="0"/>
          <a:stretch/>
        </p:blipFill>
        <p:spPr>
          <a:xfrm>
            <a:off x="5931641" y="4330700"/>
            <a:ext cx="7506638" cy="8140700"/>
          </a:xfrm>
          <a:prstGeom prst="rect">
            <a:avLst/>
          </a:prstGeom>
          <a:noFill/>
          <a:ln>
            <a:noFill/>
          </a:ln>
        </p:spPr>
      </p:pic>
      <p:pic>
        <p:nvPicPr>
          <p:cNvPr descr=" " id="587" name="Google Shape;587;p23"/>
          <p:cNvPicPr preferRelativeResize="0"/>
          <p:nvPr/>
        </p:nvPicPr>
        <p:blipFill rotWithShape="1">
          <a:blip r:embed="rId7">
            <a:alphaModFix/>
          </a:blip>
          <a:srcRect b="0" l="0" r="0" t="0"/>
          <a:stretch/>
        </p:blipFill>
        <p:spPr>
          <a:xfrm>
            <a:off x="0" y="0"/>
            <a:ext cx="6261883" cy="13716000"/>
          </a:xfrm>
          <a:prstGeom prst="rect">
            <a:avLst/>
          </a:prstGeom>
          <a:noFill/>
          <a:ln>
            <a:noFill/>
          </a:ln>
        </p:spPr>
      </p:pic>
      <p:pic>
        <p:nvPicPr>
          <p:cNvPr descr=" " id="588" name="Google Shape;588;p23"/>
          <p:cNvPicPr preferRelativeResize="0"/>
          <p:nvPr/>
        </p:nvPicPr>
        <p:blipFill rotWithShape="1">
          <a:blip r:embed="rId8">
            <a:alphaModFix/>
          </a:blip>
          <a:srcRect b="0" l="0" r="0" t="0"/>
          <a:stretch/>
        </p:blipFill>
        <p:spPr>
          <a:xfrm>
            <a:off x="0" y="8813800"/>
            <a:ext cx="12681518" cy="4902200"/>
          </a:xfrm>
          <a:prstGeom prst="rect">
            <a:avLst/>
          </a:prstGeom>
          <a:noFill/>
          <a:ln>
            <a:noFill/>
          </a:ln>
        </p:spPr>
      </p:pic>
      <p:pic>
        <p:nvPicPr>
          <p:cNvPr descr=" " id="589" name="Google Shape;589;p23"/>
          <p:cNvPicPr preferRelativeResize="0"/>
          <p:nvPr/>
        </p:nvPicPr>
        <p:blipFill rotWithShape="1">
          <a:blip r:embed="rId9">
            <a:alphaModFix/>
          </a:blip>
          <a:srcRect b="0" l="0" r="0" t="0"/>
          <a:stretch/>
        </p:blipFill>
        <p:spPr>
          <a:xfrm>
            <a:off x="1879835" y="0"/>
            <a:ext cx="7807676" cy="13716000"/>
          </a:xfrm>
          <a:prstGeom prst="rect">
            <a:avLst/>
          </a:prstGeom>
          <a:noFill/>
          <a:ln>
            <a:noFill/>
          </a:ln>
        </p:spPr>
      </p:pic>
      <p:pic>
        <p:nvPicPr>
          <p:cNvPr descr=" " id="590" name="Google Shape;590;p23"/>
          <p:cNvPicPr preferRelativeResize="0"/>
          <p:nvPr/>
        </p:nvPicPr>
        <p:blipFill rotWithShape="1">
          <a:blip r:embed="rId10">
            <a:alphaModFix/>
          </a:blip>
          <a:srcRect b="0" l="0" r="0" t="0"/>
          <a:stretch/>
        </p:blipFill>
        <p:spPr>
          <a:xfrm>
            <a:off x="5144143" y="10045700"/>
            <a:ext cx="5108581" cy="3670300"/>
          </a:xfrm>
          <a:prstGeom prst="rect">
            <a:avLst/>
          </a:prstGeom>
          <a:noFill/>
          <a:ln>
            <a:noFill/>
          </a:ln>
        </p:spPr>
      </p:pic>
      <p:pic>
        <p:nvPicPr>
          <p:cNvPr descr=" " id="591" name="Google Shape;591;p23"/>
          <p:cNvPicPr preferRelativeResize="0"/>
          <p:nvPr/>
        </p:nvPicPr>
        <p:blipFill rotWithShape="1">
          <a:blip r:embed="rId11">
            <a:alphaModFix/>
          </a:blip>
          <a:srcRect b="0" l="0" r="0" t="0"/>
          <a:stretch/>
        </p:blipFill>
        <p:spPr>
          <a:xfrm>
            <a:off x="0" y="8407400"/>
            <a:ext cx="5143634" cy="5308600"/>
          </a:xfrm>
          <a:prstGeom prst="rect">
            <a:avLst/>
          </a:prstGeom>
          <a:noFill/>
          <a:ln>
            <a:noFill/>
          </a:ln>
        </p:spPr>
      </p:pic>
      <p:pic>
        <p:nvPicPr>
          <p:cNvPr descr=" " id="592" name="Google Shape;592;p23"/>
          <p:cNvPicPr preferRelativeResize="0"/>
          <p:nvPr/>
        </p:nvPicPr>
        <p:blipFill rotWithShape="1">
          <a:blip r:embed="rId12">
            <a:alphaModFix/>
          </a:blip>
          <a:srcRect b="0" l="0" r="0" t="0"/>
          <a:stretch/>
        </p:blipFill>
        <p:spPr>
          <a:xfrm>
            <a:off x="1981448" y="10541000"/>
            <a:ext cx="4039105" cy="3175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51" name="Shape 51"/>
        <p:cNvGrpSpPr/>
        <p:nvPr/>
      </p:nvGrpSpPr>
      <p:grpSpPr>
        <a:xfrm>
          <a:off x="0" y="0"/>
          <a:ext cx="0" cy="0"/>
          <a:chOff x="0" y="0"/>
          <a:chExt cx="0" cy="0"/>
        </a:xfrm>
      </p:grpSpPr>
      <p:pic>
        <p:nvPicPr>
          <p:cNvPr descr=" " id="52" name="Google Shape;52;p3"/>
          <p:cNvPicPr preferRelativeResize="0"/>
          <p:nvPr/>
        </p:nvPicPr>
        <p:blipFill rotWithShape="1">
          <a:blip r:embed="rId3">
            <a:alphaModFix/>
          </a:blip>
          <a:srcRect b="0" l="0" r="0" t="0"/>
          <a:stretch/>
        </p:blipFill>
        <p:spPr>
          <a:xfrm>
            <a:off x="14746543" y="0"/>
            <a:ext cx="9640505" cy="7200900"/>
          </a:xfrm>
          <a:prstGeom prst="rect">
            <a:avLst/>
          </a:prstGeom>
          <a:noFill/>
          <a:ln>
            <a:noFill/>
          </a:ln>
        </p:spPr>
      </p:pic>
      <p:pic>
        <p:nvPicPr>
          <p:cNvPr descr=" " id="53" name="Google Shape;53;p3"/>
          <p:cNvPicPr preferRelativeResize="0"/>
          <p:nvPr/>
        </p:nvPicPr>
        <p:blipFill rotWithShape="1">
          <a:blip r:embed="rId4">
            <a:alphaModFix/>
          </a:blip>
          <a:srcRect b="0" l="0" r="0" t="0"/>
          <a:stretch/>
        </p:blipFill>
        <p:spPr>
          <a:xfrm>
            <a:off x="0" y="6553200"/>
            <a:ext cx="9526191" cy="7162800"/>
          </a:xfrm>
          <a:prstGeom prst="rect">
            <a:avLst/>
          </a:prstGeom>
          <a:noFill/>
          <a:ln>
            <a:noFill/>
          </a:ln>
        </p:spPr>
      </p:pic>
      <p:sp>
        <p:nvSpPr>
          <p:cNvPr id="54" name="Google Shape;54;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 name="Google Shape;56;p3"/>
          <p:cNvSpPr/>
          <p:nvPr/>
        </p:nvSpPr>
        <p:spPr>
          <a:xfrm>
            <a:off x="8738692" y="1320800"/>
            <a:ext cx="12557636" cy="239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Table of Contents</a:t>
            </a:r>
            <a:endParaRPr b="0" i="0" sz="12800" u="none" cap="none" strike="noStrike">
              <a:solidFill>
                <a:schemeClr val="dk1"/>
              </a:solidFill>
              <a:latin typeface="Calibri"/>
              <a:ea typeface="Calibri"/>
              <a:cs typeface="Calibri"/>
              <a:sym typeface="Calibri"/>
            </a:endParaRPr>
          </a:p>
        </p:txBody>
      </p:sp>
      <p:sp>
        <p:nvSpPr>
          <p:cNvPr id="57" name="Google Shape;57;p3"/>
          <p:cNvSpPr/>
          <p:nvPr/>
        </p:nvSpPr>
        <p:spPr>
          <a:xfrm>
            <a:off x="8738692"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8738692" y="4051300"/>
            <a:ext cx="1625803" cy="1625600"/>
          </a:xfrm>
          <a:prstGeom prst="roundRect">
            <a:avLst>
              <a:gd fmla="val 781313" name="adj"/>
            </a:avLst>
          </a:prstGeom>
          <a:solidFill>
            <a:srgbClr val="1D61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9126091" y="4413250"/>
            <a:ext cx="851006"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01</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0567721" y="4216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0567721" y="4216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Introduction</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0567721" y="5016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Extraordinary Realm</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16207226"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6207226" y="4051300"/>
            <a:ext cx="1625803" cy="1625600"/>
          </a:xfrm>
          <a:prstGeom prst="roundRect">
            <a:avLst>
              <a:gd fmla="val 781313" name="adj"/>
            </a:avLst>
          </a:prstGeom>
          <a:solidFill>
            <a:srgbClr val="1D61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6562870" y="4413250"/>
            <a:ext cx="91451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02</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8036254" y="4216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8036254" y="4216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Encounters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8036254" y="5016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Unicorn Sightings</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8738692"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8738692" y="7035800"/>
            <a:ext cx="1625803" cy="1625600"/>
          </a:xfrm>
          <a:prstGeom prst="roundRect">
            <a:avLst>
              <a:gd fmla="val 781313" name="adj"/>
            </a:avLst>
          </a:prstGeom>
          <a:solidFill>
            <a:srgbClr val="1D61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9087986" y="7397750"/>
            <a:ext cx="927216"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03</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0567721" y="72009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0567721" y="72009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Wonders</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0567721" y="8001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Wishes Granted</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16207226"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6207226" y="7035800"/>
            <a:ext cx="1625803" cy="1625600"/>
          </a:xfrm>
          <a:prstGeom prst="roundRect">
            <a:avLst>
              <a:gd fmla="val 781313" name="adj"/>
            </a:avLst>
          </a:prstGeom>
          <a:solidFill>
            <a:srgbClr val="1D61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6537467" y="7397750"/>
            <a:ext cx="965321"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04</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18036254" y="72009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8036254" y="72009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Magic</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18036254" y="80010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Spellcasting</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8738692"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8738692" y="10020300"/>
            <a:ext cx="1625803" cy="1625600"/>
          </a:xfrm>
          <a:prstGeom prst="roundRect">
            <a:avLst>
              <a:gd fmla="val 781313" name="adj"/>
            </a:avLst>
          </a:prstGeom>
          <a:solidFill>
            <a:srgbClr val="1D61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9094337" y="10382250"/>
            <a:ext cx="91451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05</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0567721" y="10185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0567721" y="10185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Adventure</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0567721" y="10985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Happily Ever After</a:t>
            </a:r>
            <a:endParaRPr b="0" i="0" sz="3200" u="none" cap="none" strike="noStrike">
              <a:solidFill>
                <a:schemeClr val="dk1"/>
              </a:solidFill>
              <a:latin typeface="Calibri"/>
              <a:ea typeface="Calibri"/>
              <a:cs typeface="Calibri"/>
              <a:sym typeface="Calibri"/>
            </a:endParaRPr>
          </a:p>
        </p:txBody>
      </p:sp>
      <p:sp>
        <p:nvSpPr>
          <p:cNvPr id="87" name="Google Shape;87;p3"/>
          <p:cNvSpPr/>
          <p:nvPr/>
        </p:nvSpPr>
        <p:spPr>
          <a:xfrm>
            <a:off x="16207226"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6207226" y="10020300"/>
            <a:ext cx="1625803" cy="1625600"/>
          </a:xfrm>
          <a:prstGeom prst="roundRect">
            <a:avLst>
              <a:gd fmla="val 781313" name="adj"/>
            </a:avLst>
          </a:prstGeom>
          <a:solidFill>
            <a:srgbClr val="1D61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6543818" y="10382250"/>
            <a:ext cx="952619"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ilita One"/>
              <a:buNone/>
            </a:pPr>
            <a:r>
              <a:rPr b="0" i="0" lang="en-US" sz="4800" u="none" cap="none" strike="noStrike">
                <a:solidFill>
                  <a:srgbClr val="FFFFFF"/>
                </a:solidFill>
                <a:latin typeface="Lilita One"/>
                <a:ea typeface="Lilita One"/>
                <a:cs typeface="Lilita One"/>
                <a:sym typeface="Lilita One"/>
              </a:rPr>
              <a:t>06</a:t>
            </a:r>
            <a:endParaRPr b="0" i="0" sz="4800" u="none" cap="none" strike="noStrike">
              <a:solidFill>
                <a:schemeClr val="dk1"/>
              </a:solidFill>
              <a:latin typeface="Calibri"/>
              <a:ea typeface="Calibri"/>
              <a:cs typeface="Calibri"/>
              <a:sym typeface="Calibri"/>
            </a:endParaRPr>
          </a:p>
        </p:txBody>
      </p:sp>
      <p:sp>
        <p:nvSpPr>
          <p:cNvPr id="90" name="Google Shape;90;p3"/>
          <p:cNvSpPr/>
          <p:nvPr/>
        </p:nvSpPr>
        <p:spPr>
          <a:xfrm>
            <a:off x="18036254" y="101854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8036254" y="10185400"/>
            <a:ext cx="569031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Conclusion</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18036254" y="10985500"/>
            <a:ext cx="562256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Embrace the Fantasy</a:t>
            </a:r>
            <a:endParaRPr b="0" i="0" sz="3200" u="none" cap="none" strike="noStrike">
              <a:solidFill>
                <a:schemeClr val="dk1"/>
              </a:solidFill>
              <a:latin typeface="Calibri"/>
              <a:ea typeface="Calibri"/>
              <a:cs typeface="Calibri"/>
              <a:sym typeface="Calibri"/>
            </a:endParaRPr>
          </a:p>
        </p:txBody>
      </p:sp>
      <p:pic>
        <p:nvPicPr>
          <p:cNvPr descr=" " id="93" name="Google Shape;93;p3"/>
          <p:cNvPicPr preferRelativeResize="0"/>
          <p:nvPr/>
        </p:nvPicPr>
        <p:blipFill rotWithShape="1">
          <a:blip r:embed="rId6">
            <a:alphaModFix/>
          </a:blip>
          <a:srcRect b="0" l="0" r="0" t="0"/>
          <a:stretch/>
        </p:blipFill>
        <p:spPr>
          <a:xfrm>
            <a:off x="1041530" y="3149600"/>
            <a:ext cx="6098288" cy="83313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98" name="Shape 98"/>
        <p:cNvGrpSpPr/>
        <p:nvPr/>
      </p:nvGrpSpPr>
      <p:grpSpPr>
        <a:xfrm>
          <a:off x="0" y="0"/>
          <a:ext cx="0" cy="0"/>
          <a:chOff x="0" y="0"/>
          <a:chExt cx="0" cy="0"/>
        </a:xfrm>
      </p:grpSpPr>
      <p:pic>
        <p:nvPicPr>
          <p:cNvPr descr=" " id="99" name="Google Shape;99;p4"/>
          <p:cNvPicPr preferRelativeResize="0"/>
          <p:nvPr/>
        </p:nvPicPr>
        <p:blipFill rotWithShape="1">
          <a:blip r:embed="rId3">
            <a:alphaModFix/>
          </a:blip>
          <a:srcRect b="0" l="0" r="0" t="0"/>
          <a:stretch/>
        </p:blipFill>
        <p:spPr>
          <a:xfrm>
            <a:off x="2171971" y="647700"/>
            <a:ext cx="16258032" cy="13068300"/>
          </a:xfrm>
          <a:prstGeom prst="rect">
            <a:avLst/>
          </a:prstGeom>
          <a:noFill/>
          <a:ln>
            <a:noFill/>
          </a:ln>
        </p:spPr>
      </p:pic>
      <p:sp>
        <p:nvSpPr>
          <p:cNvPr id="100" name="Google Shape;100;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2" name="Google Shape;102;p4"/>
          <p:cNvSpPr/>
          <p:nvPr/>
        </p:nvSpPr>
        <p:spPr>
          <a:xfrm>
            <a:off x="6058657" y="5067300"/>
            <a:ext cx="8941918" cy="36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5787690" y="5067300"/>
            <a:ext cx="9483852" cy="239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Lilita One"/>
              <a:buNone/>
            </a:pPr>
            <a:r>
              <a:rPr b="0" i="0" lang="en-US" sz="12800" u="none" cap="none" strike="noStrike">
                <a:solidFill>
                  <a:srgbClr val="272727"/>
                </a:solidFill>
                <a:latin typeface="Lilita One"/>
                <a:ea typeface="Lilita One"/>
                <a:cs typeface="Lilita One"/>
                <a:sym typeface="Lilita One"/>
              </a:rPr>
              <a:t>Introduction</a:t>
            </a:r>
            <a:endParaRPr b="0" i="0" sz="12800" u="none" cap="none" strike="noStrike">
              <a:solidFill>
                <a:schemeClr val="dk1"/>
              </a:solidFill>
              <a:latin typeface="Calibri"/>
              <a:ea typeface="Calibri"/>
              <a:cs typeface="Calibri"/>
              <a:sym typeface="Calibri"/>
            </a:endParaRPr>
          </a:p>
        </p:txBody>
      </p:sp>
      <p:sp>
        <p:nvSpPr>
          <p:cNvPr id="104" name="Google Shape;104;p4"/>
          <p:cNvSpPr/>
          <p:nvPr/>
        </p:nvSpPr>
        <p:spPr>
          <a:xfrm>
            <a:off x="5990915" y="7226300"/>
            <a:ext cx="9077401"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105" name="Google Shape;105;p4"/>
          <p:cNvPicPr preferRelativeResize="0"/>
          <p:nvPr/>
        </p:nvPicPr>
        <p:blipFill rotWithShape="1">
          <a:blip r:embed="rId5">
            <a:alphaModFix/>
          </a:blip>
          <a:srcRect b="0" l="0" r="0" t="0"/>
          <a:stretch/>
        </p:blipFill>
        <p:spPr>
          <a:xfrm>
            <a:off x="13933641" y="1320800"/>
            <a:ext cx="9951077" cy="107971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110" name="Shape 110"/>
        <p:cNvGrpSpPr/>
        <p:nvPr/>
      </p:nvGrpSpPr>
      <p:grpSpPr>
        <a:xfrm>
          <a:off x="0" y="0"/>
          <a:ext cx="0" cy="0"/>
          <a:chOff x="0" y="0"/>
          <a:chExt cx="0" cy="0"/>
        </a:xfrm>
      </p:grpSpPr>
      <p:pic>
        <p:nvPicPr>
          <p:cNvPr descr=" " id="111" name="Google Shape;111;p5"/>
          <p:cNvPicPr preferRelativeResize="0"/>
          <p:nvPr/>
        </p:nvPicPr>
        <p:blipFill rotWithShape="1">
          <a:blip r:embed="rId3">
            <a:alphaModFix/>
          </a:blip>
          <a:srcRect b="0" l="0" r="0" t="0"/>
          <a:stretch/>
        </p:blipFill>
        <p:spPr>
          <a:xfrm>
            <a:off x="11342518" y="8432800"/>
            <a:ext cx="13044530" cy="5283200"/>
          </a:xfrm>
          <a:prstGeom prst="rect">
            <a:avLst/>
          </a:prstGeom>
          <a:noFill/>
          <a:ln>
            <a:noFill/>
          </a:ln>
        </p:spPr>
      </p:pic>
      <p:pic>
        <p:nvPicPr>
          <p:cNvPr descr=" " id="112" name="Google Shape;112;p5"/>
          <p:cNvPicPr preferRelativeResize="0"/>
          <p:nvPr/>
        </p:nvPicPr>
        <p:blipFill rotWithShape="1">
          <a:blip r:embed="rId4">
            <a:alphaModFix/>
          </a:blip>
          <a:srcRect b="0" l="0" r="0" t="0"/>
          <a:stretch/>
        </p:blipFill>
        <p:spPr>
          <a:xfrm>
            <a:off x="0" y="0"/>
            <a:ext cx="11723565" cy="9359900"/>
          </a:xfrm>
          <a:prstGeom prst="rect">
            <a:avLst/>
          </a:prstGeom>
          <a:noFill/>
          <a:ln>
            <a:noFill/>
          </a:ln>
        </p:spPr>
      </p:pic>
      <p:sp>
        <p:nvSpPr>
          <p:cNvPr id="113" name="Google Shape;113;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5" name="Google Shape;115;p5"/>
          <p:cNvSpPr/>
          <p:nvPr/>
        </p:nvSpPr>
        <p:spPr>
          <a:xfrm>
            <a:off x="2959470" y="2743200"/>
            <a:ext cx="13776989" cy="149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ilita One"/>
              <a:buNone/>
            </a:pPr>
            <a:r>
              <a:rPr b="0" i="0" lang="en-US" sz="8000" u="none" cap="none" strike="noStrike">
                <a:solidFill>
                  <a:srgbClr val="272727"/>
                </a:solidFill>
                <a:latin typeface="Lilita One"/>
                <a:ea typeface="Lilita One"/>
                <a:cs typeface="Lilita One"/>
                <a:sym typeface="Lilita One"/>
              </a:rPr>
              <a:t>The Realm of the Extraordinary</a:t>
            </a:r>
            <a:endParaRPr b="0" i="0" sz="8000" u="none" cap="none" strike="noStrike">
              <a:solidFill>
                <a:schemeClr val="dk1"/>
              </a:solidFill>
              <a:latin typeface="Calibri"/>
              <a:ea typeface="Calibri"/>
              <a:cs typeface="Calibri"/>
              <a:sym typeface="Calibri"/>
            </a:endParaRPr>
          </a:p>
        </p:txBody>
      </p:sp>
      <p:sp>
        <p:nvSpPr>
          <p:cNvPr id="116" name="Google Shape;116;p5"/>
          <p:cNvSpPr/>
          <p:nvPr/>
        </p:nvSpPr>
        <p:spPr>
          <a:xfrm>
            <a:off x="2959470" y="4737100"/>
            <a:ext cx="8861474" cy="5583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7" name="Google Shape;117;p5"/>
          <p:cNvSpPr/>
          <p:nvPr/>
        </p:nvSpPr>
        <p:spPr>
          <a:xfrm>
            <a:off x="12701588" y="4737100"/>
            <a:ext cx="8861474" cy="5583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pic>
        <p:nvPicPr>
          <p:cNvPr descr=" " id="118" name="Google Shape;118;p5"/>
          <p:cNvPicPr preferRelativeResize="0"/>
          <p:nvPr/>
        </p:nvPicPr>
        <p:blipFill rotWithShape="1">
          <a:blip r:embed="rId6">
            <a:alphaModFix/>
          </a:blip>
          <a:srcRect b="0" l="0" r="0" t="0"/>
          <a:stretch/>
        </p:blipFill>
        <p:spPr>
          <a:xfrm>
            <a:off x="15488708" y="11205499"/>
            <a:ext cx="5477876" cy="14483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123" name="Shape 123"/>
        <p:cNvGrpSpPr/>
        <p:nvPr/>
      </p:nvGrpSpPr>
      <p:grpSpPr>
        <a:xfrm>
          <a:off x="0" y="0"/>
          <a:ext cx="0" cy="0"/>
          <a:chOff x="0" y="0"/>
          <a:chExt cx="0" cy="0"/>
        </a:xfrm>
      </p:grpSpPr>
      <p:pic>
        <p:nvPicPr>
          <p:cNvPr descr=" " id="124" name="Google Shape;124;p6"/>
          <p:cNvPicPr preferRelativeResize="0"/>
          <p:nvPr/>
        </p:nvPicPr>
        <p:blipFill rotWithShape="1">
          <a:blip r:embed="rId3">
            <a:alphaModFix/>
          </a:blip>
          <a:srcRect b="0" l="0" r="0" t="0"/>
          <a:stretch/>
        </p:blipFill>
        <p:spPr>
          <a:xfrm>
            <a:off x="1054232" y="0"/>
            <a:ext cx="21821327" cy="13716000"/>
          </a:xfrm>
          <a:prstGeom prst="rect">
            <a:avLst/>
          </a:prstGeom>
          <a:noFill/>
          <a:ln>
            <a:noFill/>
          </a:ln>
        </p:spPr>
      </p:pic>
      <p:sp>
        <p:nvSpPr>
          <p:cNvPr id="125" name="Google Shape;12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7" name="Google Shape;127;p6"/>
          <p:cNvPicPr preferRelativeResize="0"/>
          <p:nvPr/>
        </p:nvPicPr>
        <p:blipFill rotWithShape="1">
          <a:blip r:embed="rId5">
            <a:alphaModFix/>
          </a:blip>
          <a:srcRect b="0" l="0" r="0" t="0"/>
          <a:stretch/>
        </p:blipFill>
        <p:spPr>
          <a:xfrm>
            <a:off x="0" y="0"/>
            <a:ext cx="24387048" cy="7493000"/>
          </a:xfrm>
          <a:prstGeom prst="rect">
            <a:avLst/>
          </a:prstGeom>
          <a:noFill/>
          <a:ln>
            <a:noFill/>
          </a:ln>
        </p:spPr>
      </p:pic>
      <p:sp>
        <p:nvSpPr>
          <p:cNvPr id="128" name="Google Shape;128;p6"/>
          <p:cNvSpPr/>
          <p:nvPr/>
        </p:nvSpPr>
        <p:spPr>
          <a:xfrm>
            <a:off x="1829029" y="8826500"/>
            <a:ext cx="9907238"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6"/>
          <p:cNvPicPr preferRelativeResize="0"/>
          <p:nvPr/>
        </p:nvPicPr>
        <p:blipFill rotWithShape="1">
          <a:blip r:embed="rId6">
            <a:alphaModFix/>
          </a:blip>
          <a:srcRect b="0" l="0" r="0" t="0"/>
          <a:stretch/>
        </p:blipFill>
        <p:spPr>
          <a:xfrm>
            <a:off x="1829029" y="9455150"/>
            <a:ext cx="1625803" cy="1625600"/>
          </a:xfrm>
          <a:prstGeom prst="rect">
            <a:avLst/>
          </a:prstGeom>
          <a:noFill/>
          <a:ln>
            <a:noFill/>
          </a:ln>
        </p:spPr>
      </p:pic>
      <p:sp>
        <p:nvSpPr>
          <p:cNvPr id="130" name="Google Shape;130;p6"/>
          <p:cNvSpPr/>
          <p:nvPr/>
        </p:nvSpPr>
        <p:spPr>
          <a:xfrm>
            <a:off x="3861283" y="8826500"/>
            <a:ext cx="7874984"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3861283" y="8826500"/>
            <a:ext cx="807821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p6"/>
          <p:cNvSpPr/>
          <p:nvPr/>
        </p:nvSpPr>
        <p:spPr>
          <a:xfrm>
            <a:off x="3861283" y="97282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3" name="Google Shape;133;p6"/>
          <p:cNvSpPr/>
          <p:nvPr/>
        </p:nvSpPr>
        <p:spPr>
          <a:xfrm>
            <a:off x="12599975" y="8826500"/>
            <a:ext cx="9907238"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p6"/>
          <p:cNvPicPr preferRelativeResize="0"/>
          <p:nvPr/>
        </p:nvPicPr>
        <p:blipFill rotWithShape="1">
          <a:blip r:embed="rId7">
            <a:alphaModFix/>
          </a:blip>
          <a:srcRect b="0" l="0" r="0" t="0"/>
          <a:stretch/>
        </p:blipFill>
        <p:spPr>
          <a:xfrm>
            <a:off x="12599975" y="9455150"/>
            <a:ext cx="1625803" cy="1625600"/>
          </a:xfrm>
          <a:prstGeom prst="rect">
            <a:avLst/>
          </a:prstGeom>
          <a:noFill/>
          <a:ln>
            <a:noFill/>
          </a:ln>
        </p:spPr>
      </p:pic>
      <p:sp>
        <p:nvSpPr>
          <p:cNvPr id="135" name="Google Shape;135;p6"/>
          <p:cNvSpPr/>
          <p:nvPr/>
        </p:nvSpPr>
        <p:spPr>
          <a:xfrm>
            <a:off x="14632229" y="8826500"/>
            <a:ext cx="7874984" cy="28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14632229" y="8826500"/>
            <a:ext cx="807821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Dragon Taming</a:t>
            </a:r>
            <a:endParaRPr b="0" i="0" sz="4800" u="none" cap="none" strike="noStrike">
              <a:solidFill>
                <a:schemeClr val="dk1"/>
              </a:solidFill>
              <a:latin typeface="Calibri"/>
              <a:ea typeface="Calibri"/>
              <a:cs typeface="Calibri"/>
              <a:sym typeface="Calibri"/>
            </a:endParaRPr>
          </a:p>
        </p:txBody>
      </p:sp>
      <p:sp>
        <p:nvSpPr>
          <p:cNvPr id="137" name="Google Shape;137;p6"/>
          <p:cNvSpPr/>
          <p:nvPr/>
        </p:nvSpPr>
        <p:spPr>
          <a:xfrm>
            <a:off x="14632229" y="97282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142" name="Shape 142"/>
        <p:cNvGrpSpPr/>
        <p:nvPr/>
      </p:nvGrpSpPr>
      <p:grpSpPr>
        <a:xfrm>
          <a:off x="0" y="0"/>
          <a:ext cx="0" cy="0"/>
          <a:chOff x="0" y="0"/>
          <a:chExt cx="0" cy="0"/>
        </a:xfrm>
      </p:grpSpPr>
      <p:pic>
        <p:nvPicPr>
          <p:cNvPr descr=" " id="143" name="Google Shape;143;p7"/>
          <p:cNvPicPr preferRelativeResize="0"/>
          <p:nvPr/>
        </p:nvPicPr>
        <p:blipFill rotWithShape="1">
          <a:blip r:embed="rId3">
            <a:alphaModFix/>
          </a:blip>
          <a:srcRect b="0" l="0" r="0" t="0"/>
          <a:stretch/>
        </p:blipFill>
        <p:spPr>
          <a:xfrm>
            <a:off x="0" y="7073900"/>
            <a:ext cx="12663483" cy="6642100"/>
          </a:xfrm>
          <a:prstGeom prst="rect">
            <a:avLst/>
          </a:prstGeom>
          <a:noFill/>
          <a:ln>
            <a:noFill/>
          </a:ln>
        </p:spPr>
      </p:pic>
      <p:pic>
        <p:nvPicPr>
          <p:cNvPr descr=" " id="144" name="Google Shape;144;p7"/>
          <p:cNvPicPr preferRelativeResize="0"/>
          <p:nvPr/>
        </p:nvPicPr>
        <p:blipFill rotWithShape="1">
          <a:blip r:embed="rId4">
            <a:alphaModFix/>
          </a:blip>
          <a:srcRect b="0" l="0" r="0" t="0"/>
          <a:stretch/>
        </p:blipFill>
        <p:spPr>
          <a:xfrm>
            <a:off x="13336667" y="10363200"/>
            <a:ext cx="4048932" cy="3350009"/>
          </a:xfrm>
          <a:prstGeom prst="rect">
            <a:avLst/>
          </a:prstGeom>
          <a:noFill/>
          <a:ln>
            <a:noFill/>
          </a:ln>
        </p:spPr>
      </p:pic>
      <p:pic>
        <p:nvPicPr>
          <p:cNvPr descr=" " id="145" name="Google Shape;145;p7"/>
          <p:cNvPicPr preferRelativeResize="0"/>
          <p:nvPr/>
        </p:nvPicPr>
        <p:blipFill rotWithShape="1">
          <a:blip r:embed="rId5">
            <a:alphaModFix/>
          </a:blip>
          <a:srcRect b="0" l="0" r="0" t="0"/>
          <a:stretch/>
        </p:blipFill>
        <p:spPr>
          <a:xfrm>
            <a:off x="15599193" y="0"/>
            <a:ext cx="8787855" cy="8386812"/>
          </a:xfrm>
          <a:prstGeom prst="rect">
            <a:avLst/>
          </a:prstGeom>
          <a:noFill/>
          <a:ln>
            <a:noFill/>
          </a:ln>
        </p:spPr>
      </p:pic>
      <p:sp>
        <p:nvSpPr>
          <p:cNvPr id="146" name="Google Shape;14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48" name="Google Shape;148;p7"/>
          <p:cNvSpPr/>
          <p:nvPr/>
        </p:nvSpPr>
        <p:spPr>
          <a:xfrm>
            <a:off x="1257457" y="13843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7"/>
          <p:cNvSpPr/>
          <p:nvPr/>
        </p:nvSpPr>
        <p:spPr>
          <a:xfrm>
            <a:off x="1257457" y="1384300"/>
            <a:ext cx="4585273"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
          <p:cNvSpPr/>
          <p:nvPr/>
        </p:nvSpPr>
        <p:spPr>
          <a:xfrm>
            <a:off x="1257457" y="1384300"/>
            <a:ext cx="478849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Unicorn Sightings</a:t>
            </a:r>
            <a:endParaRPr b="0" i="0" sz="4800" u="none" cap="none" strike="noStrike">
              <a:solidFill>
                <a:schemeClr val="dk1"/>
              </a:solidFill>
              <a:latin typeface="Calibri"/>
              <a:ea typeface="Calibri"/>
              <a:cs typeface="Calibri"/>
              <a:sym typeface="Calibri"/>
            </a:endParaRPr>
          </a:p>
        </p:txBody>
      </p:sp>
      <p:sp>
        <p:nvSpPr>
          <p:cNvPr id="151" name="Google Shape;151;p7"/>
          <p:cNvSpPr/>
          <p:nvPr/>
        </p:nvSpPr>
        <p:spPr>
          <a:xfrm>
            <a:off x="1257457" y="2692400"/>
            <a:ext cx="7049381"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1257457" y="2692400"/>
            <a:ext cx="7184865"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3" name="Google Shape;153;p7"/>
          <p:cNvPicPr preferRelativeResize="0"/>
          <p:nvPr/>
        </p:nvPicPr>
        <p:blipFill rotWithShape="1">
          <a:blip r:embed="rId7">
            <a:alphaModFix/>
          </a:blip>
          <a:srcRect b="0" l="0" r="0" t="0"/>
          <a:stretch/>
        </p:blipFill>
        <p:spPr>
          <a:xfrm>
            <a:off x="1257457" y="5283200"/>
            <a:ext cx="7049381" cy="7315200"/>
          </a:xfrm>
          <a:prstGeom prst="rect">
            <a:avLst/>
          </a:prstGeom>
          <a:noFill/>
          <a:ln>
            <a:noFill/>
          </a:ln>
        </p:spPr>
      </p:pic>
      <p:sp>
        <p:nvSpPr>
          <p:cNvPr id="154" name="Google Shape;154;p7"/>
          <p:cNvSpPr/>
          <p:nvPr/>
        </p:nvSpPr>
        <p:spPr>
          <a:xfrm>
            <a:off x="16321540" y="13843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p:nvPr/>
        </p:nvSpPr>
        <p:spPr>
          <a:xfrm>
            <a:off x="16321540" y="1384300"/>
            <a:ext cx="4585273"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16321540" y="1384300"/>
            <a:ext cx="478849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Unicorn Sightings</a:t>
            </a:r>
            <a:endParaRPr b="0" i="0" sz="4800" u="none" cap="none" strike="noStrike">
              <a:solidFill>
                <a:schemeClr val="dk1"/>
              </a:solidFill>
              <a:latin typeface="Calibri"/>
              <a:ea typeface="Calibri"/>
              <a:cs typeface="Calibri"/>
              <a:sym typeface="Calibri"/>
            </a:endParaRPr>
          </a:p>
        </p:txBody>
      </p:sp>
      <p:sp>
        <p:nvSpPr>
          <p:cNvPr id="157" name="Google Shape;157;p7"/>
          <p:cNvSpPr/>
          <p:nvPr/>
        </p:nvSpPr>
        <p:spPr>
          <a:xfrm>
            <a:off x="16321540" y="2692400"/>
            <a:ext cx="7049381"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p:nvPr/>
        </p:nvSpPr>
        <p:spPr>
          <a:xfrm>
            <a:off x="16321540" y="2692400"/>
            <a:ext cx="7184865"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9" name="Google Shape;159;p7"/>
          <p:cNvPicPr preferRelativeResize="0"/>
          <p:nvPr/>
        </p:nvPicPr>
        <p:blipFill rotWithShape="1">
          <a:blip r:embed="rId8">
            <a:alphaModFix/>
          </a:blip>
          <a:srcRect b="0" l="0" r="0" t="0"/>
          <a:stretch/>
        </p:blipFill>
        <p:spPr>
          <a:xfrm>
            <a:off x="16321540" y="5283200"/>
            <a:ext cx="7049381" cy="7315200"/>
          </a:xfrm>
          <a:prstGeom prst="rect">
            <a:avLst/>
          </a:prstGeom>
          <a:noFill/>
          <a:ln>
            <a:noFill/>
          </a:ln>
        </p:spPr>
      </p:pic>
      <p:sp>
        <p:nvSpPr>
          <p:cNvPr id="160" name="Google Shape;160;p7"/>
          <p:cNvSpPr/>
          <p:nvPr/>
        </p:nvSpPr>
        <p:spPr>
          <a:xfrm>
            <a:off x="8789499" y="1384300"/>
            <a:ext cx="7049381"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a:off x="8789499" y="1384300"/>
            <a:ext cx="3924791" cy="6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p:nvPr/>
        </p:nvSpPr>
        <p:spPr>
          <a:xfrm>
            <a:off x="8789499" y="1384300"/>
            <a:ext cx="4128016"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Dragon Taming</a:t>
            </a:r>
            <a:endParaRPr b="0" i="0" sz="4800" u="none" cap="none" strike="noStrike">
              <a:solidFill>
                <a:schemeClr val="dk1"/>
              </a:solidFill>
              <a:latin typeface="Calibri"/>
              <a:ea typeface="Calibri"/>
              <a:cs typeface="Calibri"/>
              <a:sym typeface="Calibri"/>
            </a:endParaRPr>
          </a:p>
        </p:txBody>
      </p:sp>
      <p:sp>
        <p:nvSpPr>
          <p:cNvPr id="163" name="Google Shape;163;p7"/>
          <p:cNvSpPr/>
          <p:nvPr/>
        </p:nvSpPr>
        <p:spPr>
          <a:xfrm>
            <a:off x="8789499" y="2692400"/>
            <a:ext cx="7049381"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
          <p:cNvSpPr/>
          <p:nvPr/>
        </p:nvSpPr>
        <p:spPr>
          <a:xfrm>
            <a:off x="8789499" y="2692400"/>
            <a:ext cx="7184865"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5" name="Google Shape;165;p7"/>
          <p:cNvPicPr preferRelativeResize="0"/>
          <p:nvPr/>
        </p:nvPicPr>
        <p:blipFill rotWithShape="1">
          <a:blip r:embed="rId9">
            <a:alphaModFix/>
          </a:blip>
          <a:srcRect b="0" l="0" r="0" t="0"/>
          <a:stretch/>
        </p:blipFill>
        <p:spPr>
          <a:xfrm>
            <a:off x="8789499" y="5283200"/>
            <a:ext cx="7049381" cy="7315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D781"/>
        </a:solidFill>
      </p:bgPr>
    </p:bg>
    <p:spTree>
      <p:nvGrpSpPr>
        <p:cNvPr id="170" name="Shape 170"/>
        <p:cNvGrpSpPr/>
        <p:nvPr/>
      </p:nvGrpSpPr>
      <p:grpSpPr>
        <a:xfrm>
          <a:off x="0" y="0"/>
          <a:ext cx="0" cy="0"/>
          <a:chOff x="0" y="0"/>
          <a:chExt cx="0" cy="0"/>
        </a:xfrm>
      </p:grpSpPr>
      <p:pic>
        <p:nvPicPr>
          <p:cNvPr descr=" " id="171" name="Google Shape;171;p8"/>
          <p:cNvPicPr preferRelativeResize="0"/>
          <p:nvPr/>
        </p:nvPicPr>
        <p:blipFill rotWithShape="1">
          <a:blip r:embed="rId3">
            <a:alphaModFix/>
          </a:blip>
          <a:srcRect b="0" l="0" r="0" t="0"/>
          <a:stretch/>
        </p:blipFill>
        <p:spPr>
          <a:xfrm>
            <a:off x="3835879" y="647700"/>
            <a:ext cx="16258032" cy="13068300"/>
          </a:xfrm>
          <a:prstGeom prst="rect">
            <a:avLst/>
          </a:prstGeom>
          <a:noFill/>
          <a:ln>
            <a:noFill/>
          </a:ln>
        </p:spPr>
      </p:pic>
      <p:sp>
        <p:nvSpPr>
          <p:cNvPr id="172" name="Google Shape;172;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74" name="Google Shape;174;p8"/>
          <p:cNvPicPr preferRelativeResize="0"/>
          <p:nvPr/>
        </p:nvPicPr>
        <p:blipFill rotWithShape="1">
          <a:blip r:embed="rId5">
            <a:alphaModFix/>
          </a:blip>
          <a:srcRect b="0" l="0" r="0" t="0"/>
          <a:stretch/>
        </p:blipFill>
        <p:spPr>
          <a:xfrm>
            <a:off x="1816327" y="1866900"/>
            <a:ext cx="5966698" cy="4437893"/>
          </a:xfrm>
          <a:prstGeom prst="rect">
            <a:avLst/>
          </a:prstGeom>
          <a:noFill/>
          <a:ln>
            <a:noFill/>
          </a:ln>
        </p:spPr>
      </p:pic>
      <p:sp>
        <p:nvSpPr>
          <p:cNvPr id="175" name="Google Shape;175;p8"/>
          <p:cNvSpPr/>
          <p:nvPr/>
        </p:nvSpPr>
        <p:spPr>
          <a:xfrm>
            <a:off x="5398175" y="4699000"/>
            <a:ext cx="13603400" cy="431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5398175" y="4699000"/>
            <a:ext cx="13806626" cy="369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7" name="Google Shape;177;p8"/>
          <p:cNvSpPr/>
          <p:nvPr/>
        </p:nvSpPr>
        <p:spPr>
          <a:xfrm>
            <a:off x="15330816" y="8496300"/>
            <a:ext cx="3823178"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ilita One"/>
              <a:buNone/>
            </a:pPr>
            <a:r>
              <a:rPr b="0" i="0" lang="en-US" sz="3600" u="none" cap="none" strike="noStrike">
                <a:solidFill>
                  <a:srgbClr val="0E0E0E"/>
                </a:solidFill>
                <a:latin typeface="Lilita One"/>
                <a:ea typeface="Lilita One"/>
                <a:cs typeface="Lilita One"/>
                <a:sym typeface="Lilita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CB8"/>
        </a:solidFill>
      </p:bgPr>
    </p:bg>
    <p:spTree>
      <p:nvGrpSpPr>
        <p:cNvPr id="182" name="Shape 182"/>
        <p:cNvGrpSpPr/>
        <p:nvPr/>
      </p:nvGrpSpPr>
      <p:grpSpPr>
        <a:xfrm>
          <a:off x="0" y="0"/>
          <a:ext cx="0" cy="0"/>
          <a:chOff x="0" y="0"/>
          <a:chExt cx="0" cy="0"/>
        </a:xfrm>
      </p:grpSpPr>
      <p:pic>
        <p:nvPicPr>
          <p:cNvPr descr=" " id="183" name="Google Shape;183;p9"/>
          <p:cNvPicPr preferRelativeResize="0"/>
          <p:nvPr/>
        </p:nvPicPr>
        <p:blipFill rotWithShape="1">
          <a:blip r:embed="rId3">
            <a:alphaModFix/>
          </a:blip>
          <a:srcRect b="0" l="0" r="0" t="0"/>
          <a:stretch/>
        </p:blipFill>
        <p:spPr>
          <a:xfrm>
            <a:off x="14746543" y="0"/>
            <a:ext cx="9640505" cy="7200900"/>
          </a:xfrm>
          <a:prstGeom prst="rect">
            <a:avLst/>
          </a:prstGeom>
          <a:noFill/>
          <a:ln>
            <a:noFill/>
          </a:ln>
        </p:spPr>
      </p:pic>
      <p:pic>
        <p:nvPicPr>
          <p:cNvPr descr=" " id="184" name="Google Shape;184;p9"/>
          <p:cNvPicPr preferRelativeResize="0"/>
          <p:nvPr/>
        </p:nvPicPr>
        <p:blipFill rotWithShape="1">
          <a:blip r:embed="rId4">
            <a:alphaModFix/>
          </a:blip>
          <a:srcRect b="0" l="0" r="0" t="0"/>
          <a:stretch/>
        </p:blipFill>
        <p:spPr>
          <a:xfrm>
            <a:off x="0" y="6553200"/>
            <a:ext cx="9526191" cy="7162800"/>
          </a:xfrm>
          <a:prstGeom prst="rect">
            <a:avLst/>
          </a:prstGeom>
          <a:noFill/>
          <a:ln>
            <a:noFill/>
          </a:ln>
        </p:spPr>
      </p:pic>
      <p:sp>
        <p:nvSpPr>
          <p:cNvPr id="185" name="Google Shape;18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p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87" name="Google Shape;187;p9"/>
          <p:cNvPicPr preferRelativeResize="0"/>
          <p:nvPr/>
        </p:nvPicPr>
        <p:blipFill rotWithShape="1">
          <a:blip r:embed="rId6">
            <a:alphaModFix/>
          </a:blip>
          <a:srcRect b="0" l="0" r="0" t="0"/>
          <a:stretch/>
        </p:blipFill>
        <p:spPr>
          <a:xfrm>
            <a:off x="7824178" y="1866900"/>
            <a:ext cx="7595549" cy="10147300"/>
          </a:xfrm>
          <a:prstGeom prst="rect">
            <a:avLst/>
          </a:prstGeom>
          <a:noFill/>
          <a:ln>
            <a:noFill/>
          </a:ln>
        </p:spPr>
      </p:pic>
      <p:sp>
        <p:nvSpPr>
          <p:cNvPr id="188" name="Google Shape;188;p9"/>
          <p:cNvSpPr/>
          <p:nvPr/>
        </p:nvSpPr>
        <p:spPr>
          <a:xfrm>
            <a:off x="16550169" y="3733800"/>
            <a:ext cx="585543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16550169" y="3733800"/>
            <a:ext cx="6058657"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Dragon Taming Technique</a:t>
            </a:r>
            <a:endParaRPr b="0" i="0" sz="4800" u="none" cap="none" strike="noStrike">
              <a:solidFill>
                <a:schemeClr val="dk1"/>
              </a:solidFill>
              <a:latin typeface="Calibri"/>
              <a:ea typeface="Calibri"/>
              <a:cs typeface="Calibri"/>
              <a:sym typeface="Calibri"/>
            </a:endParaRPr>
          </a:p>
        </p:txBody>
      </p:sp>
      <p:sp>
        <p:nvSpPr>
          <p:cNvPr id="190" name="Google Shape;190;p9"/>
          <p:cNvSpPr/>
          <p:nvPr/>
        </p:nvSpPr>
        <p:spPr>
          <a:xfrm>
            <a:off x="16550169" y="5435600"/>
            <a:ext cx="5990915"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1" name="Google Shape;191;p9"/>
          <p:cNvSpPr/>
          <p:nvPr/>
        </p:nvSpPr>
        <p:spPr>
          <a:xfrm>
            <a:off x="16550169" y="7797800"/>
            <a:ext cx="5855432" cy="31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16550169" y="7797800"/>
            <a:ext cx="6058657"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ilita One"/>
              <a:buNone/>
            </a:pPr>
            <a:r>
              <a:rPr b="0" i="0" lang="en-US" sz="4800" u="none" cap="none" strike="noStrike">
                <a:solidFill>
                  <a:srgbClr val="0E0E0E"/>
                </a:solidFill>
                <a:latin typeface="Lilita One"/>
                <a:ea typeface="Lilita One"/>
                <a:cs typeface="Lilita One"/>
                <a:sym typeface="Lilita One"/>
              </a:rPr>
              <a:t>The Art of Unicorn Sighting</a:t>
            </a:r>
            <a:endParaRPr b="0" i="0" sz="4800" u="none" cap="none" strike="noStrike">
              <a:solidFill>
                <a:schemeClr val="dk1"/>
              </a:solidFill>
              <a:latin typeface="Calibri"/>
              <a:ea typeface="Calibri"/>
              <a:cs typeface="Calibri"/>
              <a:sym typeface="Calibri"/>
            </a:endParaRPr>
          </a:p>
        </p:txBody>
      </p:sp>
      <p:sp>
        <p:nvSpPr>
          <p:cNvPr id="193" name="Google Shape;193;p9"/>
          <p:cNvSpPr/>
          <p:nvPr/>
        </p:nvSpPr>
        <p:spPr>
          <a:xfrm>
            <a:off x="16550169" y="9499600"/>
            <a:ext cx="5990915"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94" name="Google Shape;194;p9"/>
          <p:cNvPicPr preferRelativeResize="0"/>
          <p:nvPr/>
        </p:nvPicPr>
        <p:blipFill rotWithShape="1">
          <a:blip r:embed="rId7">
            <a:alphaModFix/>
          </a:blip>
          <a:srcRect b="0" l="0" r="0" t="0"/>
          <a:stretch/>
        </p:blipFill>
        <p:spPr>
          <a:xfrm>
            <a:off x="0" y="3733800"/>
            <a:ext cx="7239905" cy="9982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2024-01-04T06:34:10Z</dcterms:created>
  <dc:creator>PptxGenJS</dc:creator>
</cp:coreProperties>
</file>